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E02D-01D3-D218-D559-E4BB3755A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889E-21AB-2A04-D007-B35759D3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13A3-86FA-D4E7-E412-293BD740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1221-8752-0CA5-C157-4635BF1E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728B-C53E-90E4-98FA-7B6F707E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26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C2F4-F92D-1412-067D-A1BEB1E5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8AB3A-5D22-4DF6-72B4-D7B964B6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6CB9-83BE-0577-65BF-E1C80C18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8D53-B8B0-47F0-0A03-059851E5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8A59-6820-9E90-9350-56D43982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67FC0-2094-A5C5-59B3-257A77A27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1C4C-4CFA-C510-4FA7-D8DB5FA9D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1715-17C9-14D9-6CB8-5B653C29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9088-2F68-AF77-7B50-9272DADD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6D99-3523-7099-4C8D-F9973589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07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6E38-2E0D-A9E3-8940-7DA7F1AD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5D4B-2B47-658F-D4C7-ADF3DB69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DDAED-3388-DBF9-2BF5-4AC88FF3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B03A-AF38-8E82-7147-69C62811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7F63-372D-226B-5897-852C355A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61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F690-159D-FFD9-A88E-E4DEEEF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66087-7C61-0615-5CCB-605DB5476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A21E-C94C-7915-FC9D-FB23A0D7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1480-18EC-0A05-44F4-9D18613B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22708-AC01-CE35-DEC3-CE5E5071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9644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DF75-C23C-CA26-73D5-214CE71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6CB7-F75A-C982-C9BC-F091F6EF6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A59BC-98A1-4650-BA87-D174BABBB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01F8-68FB-423C-2352-4575961B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31FC-EE5F-A591-25CD-1C52B406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9712-7E7D-1EB2-0208-429857E9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450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1708-E0BD-363C-0642-7A1E6A5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9D23-8134-59E4-896F-9F4CD564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78001-4151-0A45-D2B2-C657D793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769A5-E754-559E-2103-20C89F56B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7F1B7-C819-FC77-3FF0-C5B5FC954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BD8E9-C66C-334C-F9C1-2E3B7D72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1C0BB-F062-E820-5E5B-6C4A1A25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F0228-8D0F-7BB0-337B-87D04B8E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8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DB46-F1E2-9B5A-C54E-80B60356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55C6E-F96A-4207-66E8-F4C5F3F7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27DDC-F955-291B-B741-EEBE440B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7C39-D330-E768-E39F-2560190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4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8823B-E328-F8F9-832F-B341302A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79EED-B700-D7C0-2528-98B4538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04AB0-2940-333F-B3A0-E7C1661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2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AA9B-E809-82CD-4087-B378E603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EC65-7B30-291E-2F7A-7EDBEEE5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86C6F-8A8F-3EB4-C237-37CB6CA1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E5FAC-023E-5FCA-3FC6-27B6641C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6979F-1EC6-D960-6BF6-A5FACE26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42DF-9463-27CE-19A8-7A8D2E86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939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2113-6484-B086-C0CE-BB5C8CD1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1C7A2-0188-7F7E-66BF-705B7139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7E94-B28F-D7D0-ABAB-67B23C3F7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E2F89-334D-D3C5-F18F-E7A61CE2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BF98-6CC0-A1D3-F668-0B79F47A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2201B-9150-E70F-695E-1A1EBAC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3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42463-B590-BE6E-9DCD-F7CCFB2B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98EDA-4AD7-2B53-4FDF-6843B10B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D062-6B52-8B5F-4C43-499878891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96353-A7CC-46FC-93F7-3459A4D423EF}" type="datetimeFigureOut">
              <a:rPr lang="it-IT" smtClean="0"/>
              <a:t>31/05/2024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3D5A-3553-AE10-3101-3FA307A39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E3FB-B543-6600-D8E0-5DCE5B461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25CA-1943-46DA-BA0D-C5C56880452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15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917F8A-8223-5B68-03CB-4C5C82B6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" y="-41339"/>
            <a:ext cx="3952240" cy="683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0183F8FD-55A4-D3BB-F2C0-85BD46DDA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849" y="1223069"/>
            <a:ext cx="65236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46CC78-6CCE-E787-4ABC-F91EE3CBD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246" y="241112"/>
            <a:ext cx="6735627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Times New Roman" panose="02020603050405020304" pitchFamily="18" charset="0"/>
              </a:rPr>
              <a:t>4 tracce ECG: I, avF, V1, V6. Fase del ciclo cardiaco di nostro interesse è onda P di superficie entro linee tratteggiate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HIS: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catetere posizionato a cavallo tra la valvola tricuspide che rileva atrio (basso voltaggio sotto la P di superficie), segnale di HIS e ventricolo (molto rappresentato). Il rapporto tra l’ampiezza del segnale atriale A e ventricolare V può variare a seconda della posizione dello strumento. La caratteristica di questo segnale è proprio l’HIS!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SEGNALE PERICOLOSO PER L’ABLAZIONE DI VIA LENTA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CS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- Coronary Sinus: catetere che rileva solo l’attività atriale, ampio voltaggio, segnale semplice “su giu”.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SEGNALE INEFFICACE PER L’ABLAZIONE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ABL1-2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: segnale atriale basso voltaggio (low amplitude), frammentato con più componenti (high frequency component), a cui segue l’attivazione ventricolare di ampio voltaggio.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SEGNALE EFFICACE PER L’ABLAZIONE DI VIA LENTA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FE91BA5-2DDE-143C-55B6-CA3047A2A46F}"/>
              </a:ext>
            </a:extLst>
          </p:cNvPr>
          <p:cNvSpPr/>
          <p:nvPr/>
        </p:nvSpPr>
        <p:spPr>
          <a:xfrm>
            <a:off x="4174836" y="193964"/>
            <a:ext cx="526473" cy="1675436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2BCC09-43FB-7066-F22C-6CCF4D497E03}"/>
              </a:ext>
            </a:extLst>
          </p:cNvPr>
          <p:cNvSpPr/>
          <p:nvPr/>
        </p:nvSpPr>
        <p:spPr>
          <a:xfrm>
            <a:off x="1469272" y="1476854"/>
            <a:ext cx="2209337" cy="78509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E287BE-D1A6-CA02-3DF0-3072EDC5B39B}"/>
              </a:ext>
            </a:extLst>
          </p:cNvPr>
          <p:cNvSpPr/>
          <p:nvPr/>
        </p:nvSpPr>
        <p:spPr>
          <a:xfrm>
            <a:off x="1928713" y="3163229"/>
            <a:ext cx="673403" cy="785091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03B27A-4386-5376-0032-12A2ACB917D0}"/>
              </a:ext>
            </a:extLst>
          </p:cNvPr>
          <p:cNvCxnSpPr/>
          <p:nvPr/>
        </p:nvCxnSpPr>
        <p:spPr>
          <a:xfrm>
            <a:off x="1616364" y="123935"/>
            <a:ext cx="0" cy="6502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FBBC29-18B3-71F0-0A10-F48AF9157529}"/>
              </a:ext>
            </a:extLst>
          </p:cNvPr>
          <p:cNvCxnSpPr/>
          <p:nvPr/>
        </p:nvCxnSpPr>
        <p:spPr>
          <a:xfrm>
            <a:off x="2639060" y="132423"/>
            <a:ext cx="0" cy="6502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06F285-5330-1A38-002F-B15A7B43433B}"/>
              </a:ext>
            </a:extLst>
          </p:cNvPr>
          <p:cNvSpPr/>
          <p:nvPr/>
        </p:nvSpPr>
        <p:spPr>
          <a:xfrm>
            <a:off x="1857390" y="4830168"/>
            <a:ext cx="673403" cy="7850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51196-069B-19E8-AEF0-8C7F88109AA2}"/>
              </a:ext>
            </a:extLst>
          </p:cNvPr>
          <p:cNvSpPr txBox="1"/>
          <p:nvPr/>
        </p:nvSpPr>
        <p:spPr>
          <a:xfrm>
            <a:off x="1880524" y="1546234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</a:t>
            </a:r>
            <a:endParaRPr lang="it-IT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1BF62-7912-604C-7EDF-B7EA83E98FF6}"/>
              </a:ext>
            </a:extLst>
          </p:cNvPr>
          <p:cNvSpPr txBox="1"/>
          <p:nvPr/>
        </p:nvSpPr>
        <p:spPr>
          <a:xfrm>
            <a:off x="2190397" y="1538562"/>
            <a:ext cx="692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sz="2000" b="1" dirty="0">
                <a:ea typeface="Times New Roman" panose="02020603050405020304" pitchFamily="18" charset="0"/>
              </a:rPr>
              <a:t>HIS</a:t>
            </a:r>
            <a:endParaRPr kumimoji="0" lang="it-IT" altLang="it-IT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54A76-7873-3C0F-D6C0-90FC63F456CB}"/>
              </a:ext>
            </a:extLst>
          </p:cNvPr>
          <p:cNvSpPr txBox="1"/>
          <p:nvPr/>
        </p:nvSpPr>
        <p:spPr>
          <a:xfrm>
            <a:off x="3023516" y="1566286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endParaRPr lang="it-IT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E6F50E-5166-5B88-D6E4-956A83FDB567}"/>
              </a:ext>
            </a:extLst>
          </p:cNvPr>
          <p:cNvSpPr txBox="1"/>
          <p:nvPr/>
        </p:nvSpPr>
        <p:spPr>
          <a:xfrm>
            <a:off x="2994647" y="3163229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endParaRPr lang="it-IT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1DCD37-C5F8-0C0F-1A3A-83ECE410C27F}"/>
              </a:ext>
            </a:extLst>
          </p:cNvPr>
          <p:cNvSpPr txBox="1"/>
          <p:nvPr/>
        </p:nvSpPr>
        <p:spPr>
          <a:xfrm>
            <a:off x="3121375" y="4777364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</a:t>
            </a:r>
            <a:endParaRPr lang="it-IT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F2646-69D8-9372-4874-2FBC840198E2}"/>
              </a:ext>
            </a:extLst>
          </p:cNvPr>
          <p:cNvSpPr txBox="1"/>
          <p:nvPr/>
        </p:nvSpPr>
        <p:spPr>
          <a:xfrm>
            <a:off x="1644954" y="4596056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A</a:t>
            </a:r>
            <a:endParaRPr lang="it-IT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A9923-AD86-E526-62B9-B80F8F5EA82B}"/>
              </a:ext>
            </a:extLst>
          </p:cNvPr>
          <p:cNvSpPr txBox="1"/>
          <p:nvPr/>
        </p:nvSpPr>
        <p:spPr>
          <a:xfrm>
            <a:off x="1628600" y="2992749"/>
            <a:ext cx="424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A</a:t>
            </a:r>
            <a:endParaRPr lang="it-IT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A8D61-BE9E-BFD4-6FF0-29A67FB44DB2}"/>
              </a:ext>
            </a:extLst>
          </p:cNvPr>
          <p:cNvCxnSpPr>
            <a:stCxn id="9" idx="6"/>
          </p:cNvCxnSpPr>
          <p:nvPr/>
        </p:nvCxnSpPr>
        <p:spPr>
          <a:xfrm>
            <a:off x="3678609" y="1869400"/>
            <a:ext cx="1096591" cy="2457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487C9A-8FC2-1442-B238-E14F85EB99B6}"/>
              </a:ext>
            </a:extLst>
          </p:cNvPr>
          <p:cNvCxnSpPr>
            <a:cxnSpLocks/>
          </p:cNvCxnSpPr>
          <p:nvPr/>
        </p:nvCxnSpPr>
        <p:spPr>
          <a:xfrm>
            <a:off x="2542190" y="3563339"/>
            <a:ext cx="2323056" cy="51151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B45300-94E9-157E-91E5-7A0006922C36}"/>
              </a:ext>
            </a:extLst>
          </p:cNvPr>
          <p:cNvCxnSpPr>
            <a:cxnSpLocks/>
          </p:cNvCxnSpPr>
          <p:nvPr/>
        </p:nvCxnSpPr>
        <p:spPr>
          <a:xfrm flipV="1">
            <a:off x="2573940" y="5177474"/>
            <a:ext cx="2291306" cy="798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2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Basso, Francesco</dc:creator>
  <cp:lastModifiedBy>Basso, Francesco</cp:lastModifiedBy>
  <cp:revision>4</cp:revision>
  <dcterms:created xsi:type="dcterms:W3CDTF">2024-05-31T15:35:59Z</dcterms:created>
  <dcterms:modified xsi:type="dcterms:W3CDTF">2024-05-31T15:49:57Z</dcterms:modified>
</cp:coreProperties>
</file>