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0" r:id="rId14"/>
    <p:sldId id="642" r:id="rId15"/>
    <p:sldId id="651" r:id="rId16"/>
    <p:sldId id="652" r:id="rId17"/>
    <p:sldId id="653" r:id="rId18"/>
    <p:sldId id="647" r:id="rId19"/>
    <p:sldId id="648" r:id="rId20"/>
    <p:sldId id="649" r:id="rId21"/>
    <p:sldId id="636" r:id="rId22"/>
    <p:sldId id="645" r:id="rId23"/>
    <p:sldId id="637" r:id="rId24"/>
    <p:sldId id="646" r:id="rId25"/>
    <p:sldId id="643" r:id="rId26"/>
    <p:sldId id="638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10/24/2024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10/24/2024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before t=0.35s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t=0.5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(python, </a:t>
            </a:r>
            <a:r>
              <a:rPr lang="en-US" sz="1400" dirty="0" err="1"/>
              <a:t>Scy.Py</a:t>
            </a:r>
            <a:r>
              <a:rPr lang="en-US" sz="1400" dirty="0"/>
              <a:t> library)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by trial and errors fixed at 6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first condition is “does the signal don’t have a ventricular peak”.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Does the signal don’t a ventricular  peak?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Find peaks function documentation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335DA7-C092-25E0-35C0-280B06B6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1" y="1481990"/>
            <a:ext cx="5876793" cy="23679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CFEEDB5-378C-A075-EC1D-2CD28163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095"/>
          <a:stretch/>
        </p:blipFill>
        <p:spPr>
          <a:xfrm>
            <a:off x="579120" y="3970127"/>
            <a:ext cx="5113269" cy="724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735398-8102-017F-E358-36134F8F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" t="80385" r="262" b="-226"/>
          <a:stretch/>
        </p:blipFill>
        <p:spPr>
          <a:xfrm>
            <a:off x="578871" y="4694126"/>
            <a:ext cx="5113269" cy="84973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3549561-A02C-7E89-B6B9-8B004DA5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70" y="5607865"/>
            <a:ext cx="5113269" cy="708721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B4638033-655B-01D1-B639-93EADE11148E}"/>
              </a:ext>
            </a:extLst>
          </p:cNvPr>
          <p:cNvSpPr/>
          <p:nvPr/>
        </p:nvSpPr>
        <p:spPr>
          <a:xfrm>
            <a:off x="9022080" y="5066857"/>
            <a:ext cx="2331720" cy="1082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NB: if </a:t>
            </a:r>
            <a:r>
              <a:rPr lang="en-GB" sz="1600" dirty="0" err="1"/>
              <a:t>find_peaks</a:t>
            </a:r>
            <a:r>
              <a:rPr lang="en-GB" sz="1600" dirty="0"/>
              <a:t> return [], the algorithm will assign nan value to the peak</a:t>
            </a:r>
          </a:p>
        </p:txBody>
      </p:sp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511BEDE-337F-55D2-2778-FA142F4B4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74" y="1615302"/>
            <a:ext cx="6522926" cy="43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r>
              <a:rPr lang="en-US" sz="1600" dirty="0"/>
              <a:t>It should be noted that this signal has the atrial peak </a:t>
            </a:r>
            <a:r>
              <a:rPr lang="en-US" sz="1600" i="1" dirty="0"/>
              <a:t>after 0.35.</a:t>
            </a:r>
            <a:r>
              <a:rPr lang="en-US" sz="1600" dirty="0"/>
              <a:t> Probably this is a fortuitous case.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038880C0-4F0E-799F-BAB3-23F1265E4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195" y="1615303"/>
            <a:ext cx="6248606" cy="41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7E5DCCF8-E74D-CC53-978B-8412BFCD4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0" y="1615302"/>
            <a:ext cx="6294261" cy="419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17" name="Immagine 16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DF208CF5-C6D9-FA73-AA15-8D871D005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8802"/>
            <a:ext cx="6543181" cy="43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Probably prominence values does not allow to distinguish the peak from noisy oscillations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74C8319-F5AB-3AAD-66ED-8D91D7935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15303"/>
            <a:ext cx="6515099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bundle conduction is not clearly visible and the algorithm collects this signal into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73E9F2F1-B40C-9EF6-9734-F402D8501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29797"/>
            <a:ext cx="6480608" cy="432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21" name="Immagine 20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DB9D648C-F8E4-DE53-434E-BC2F81DE2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7" y="1989983"/>
            <a:ext cx="5486682" cy="3657788"/>
          </a:xfrm>
          <a:prstGeom prst="rect">
            <a:avLst/>
          </a:prstGeom>
        </p:spPr>
      </p:pic>
      <p:pic>
        <p:nvPicPr>
          <p:cNvPr id="23" name="Immagine 22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C0FF7DE7-B881-FC87-CCDF-B28AAF9AD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41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17" name="Immagine 1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BA9A3060-6CF1-9AF4-4BB9-34F73FFE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7" y="1980839"/>
            <a:ext cx="5486682" cy="3657788"/>
          </a:xfrm>
          <a:prstGeom prst="rect">
            <a:avLst/>
          </a:prstGeom>
        </p:spPr>
      </p:pic>
      <p:pic>
        <p:nvPicPr>
          <p:cNvPr id="19" name="Immagine 18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D0E16B5-DEB8-9344-A377-1A858FB2C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41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08878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11083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suffers of </a:t>
            </a:r>
            <a:r>
              <a:rPr lang="en-US" sz="1600" b="1" dirty="0"/>
              <a:t>both</a:t>
            </a:r>
            <a:r>
              <a:rPr lang="en-US" sz="1600" dirty="0"/>
              <a:t>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, leading to a very </a:t>
            </a:r>
            <a:r>
              <a:rPr lang="en-US" sz="1600" b="1" dirty="0"/>
              <a:t>low f1-score</a:t>
            </a:r>
            <a:r>
              <a:rPr lang="en-US" sz="1600" dirty="0"/>
              <a:t>. Such situation reflects the fact that maybe the algorithm is not able to find properly the His peak or using only this information is not sufficient.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the expectations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expectations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4758</TotalTime>
  <Words>1271</Words>
  <Application>Microsoft Office PowerPoint</Application>
  <PresentationFormat>Widescreen</PresentationFormat>
  <Paragraphs>300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Find peaks function documentation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95</cp:revision>
  <dcterms:created xsi:type="dcterms:W3CDTF">2024-05-22T12:11:36Z</dcterms:created>
  <dcterms:modified xsi:type="dcterms:W3CDTF">2024-10-25T07:12:23Z</dcterms:modified>
</cp:coreProperties>
</file>