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42" r:id="rId15"/>
    <p:sldId id="651" r:id="rId16"/>
    <p:sldId id="652" r:id="rId17"/>
    <p:sldId id="653" r:id="rId18"/>
    <p:sldId id="647" r:id="rId19"/>
    <p:sldId id="648" r:id="rId20"/>
    <p:sldId id="649" r:id="rId21"/>
    <p:sldId id="636" r:id="rId22"/>
    <p:sldId id="645" r:id="rId23"/>
    <p:sldId id="637" r:id="rId24"/>
    <p:sldId id="646" r:id="rId25"/>
    <p:sldId id="643" r:id="rId26"/>
    <p:sldId id="63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before t=0.35s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t=0.5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6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first condition is “does the signal don’t have a ventricular peak”.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Does the signal don’t a ventricular  peak?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579120" y="3970127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578871" y="4694126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70" y="5607865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9022080" y="5066857"/>
            <a:ext cx="2331720" cy="1082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NB: if </a:t>
            </a:r>
            <a:r>
              <a:rPr lang="en-GB" sz="1600" dirty="0" err="1"/>
              <a:t>find_peaks</a:t>
            </a:r>
            <a:r>
              <a:rPr lang="en-GB" sz="16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8831835" y="1584520"/>
            <a:ext cx="2521965" cy="25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511BEDE-337F-55D2-2778-FA142F4B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74" y="1615302"/>
            <a:ext cx="6522926" cy="4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r>
              <a:rPr lang="en-US" sz="1600" dirty="0"/>
              <a:t>It should be noted that this signal has the atrial peak </a:t>
            </a:r>
            <a:r>
              <a:rPr lang="en-US" sz="1600" i="1" dirty="0"/>
              <a:t>after 0.35.</a:t>
            </a:r>
            <a:r>
              <a:rPr lang="en-US" sz="1600" dirty="0"/>
              <a:t> Probably this is a fortuitous case.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38880C0-4F0E-799F-BAB3-23F1265E4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95" y="1615303"/>
            <a:ext cx="6248606" cy="41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E5DCCF8-E74D-CC53-978B-8412BFCD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1615302"/>
            <a:ext cx="6294261" cy="41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7" name="Immagine 1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DF208CF5-C6D9-FA73-AA15-8D871D00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8802"/>
            <a:ext cx="6543181" cy="43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Probably prominence values does not allow to distinguish the peak from noisy oscillations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74C8319-F5AB-3AAD-66ED-8D91D79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15303"/>
            <a:ext cx="6515099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3E9F2F1-B40C-9EF6-9734-F402D8501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29797"/>
            <a:ext cx="6480608" cy="43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21" name="Immagine 20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DB9D648C-F8E4-DE53-434E-BC2F81DE2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" y="1989983"/>
            <a:ext cx="5486682" cy="3657788"/>
          </a:xfrm>
          <a:prstGeom prst="rect">
            <a:avLst/>
          </a:prstGeom>
        </p:spPr>
      </p:pic>
      <p:pic>
        <p:nvPicPr>
          <p:cNvPr id="23" name="Immagine 22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C0FF7DE7-B881-FC87-CCDF-B28AAF9A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1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17" name="Immagine 1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BA9A3060-6CF1-9AF4-4BB9-34F73FFE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" y="1980839"/>
            <a:ext cx="5486682" cy="3657788"/>
          </a:xfrm>
          <a:prstGeom prst="rect">
            <a:avLst/>
          </a:prstGeom>
        </p:spPr>
      </p:pic>
      <p:pic>
        <p:nvPicPr>
          <p:cNvPr id="19" name="Immagine 18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D0E16B5-DEB8-9344-A377-1A858FB2C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1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08878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11083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the expectations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expectations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1271</Words>
  <Application>Microsoft Office PowerPoint</Application>
  <PresentationFormat>Widescreen</PresentationFormat>
  <Paragraphs>300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Find peaks function documentation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96</cp:revision>
  <dcterms:created xsi:type="dcterms:W3CDTF">2024-05-22T12:11:36Z</dcterms:created>
  <dcterms:modified xsi:type="dcterms:W3CDTF">2024-10-25T07:20:51Z</dcterms:modified>
</cp:coreProperties>
</file>