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572" r:id="rId2"/>
    <p:sldId id="604" r:id="rId3"/>
    <p:sldId id="605" r:id="rId4"/>
    <p:sldId id="589" r:id="rId5"/>
    <p:sldId id="590" r:id="rId6"/>
    <p:sldId id="575" r:id="rId7"/>
    <p:sldId id="573" r:id="rId8"/>
    <p:sldId id="580" r:id="rId9"/>
    <p:sldId id="606" r:id="rId10"/>
    <p:sldId id="579" r:id="rId11"/>
    <p:sldId id="577" r:id="rId12"/>
    <p:sldId id="607" r:id="rId13"/>
    <p:sldId id="576" r:id="rId14"/>
    <p:sldId id="581" r:id="rId15"/>
    <p:sldId id="578" r:id="rId16"/>
    <p:sldId id="582" r:id="rId17"/>
    <p:sldId id="584" r:id="rId18"/>
    <p:sldId id="585" r:id="rId19"/>
    <p:sldId id="591" r:id="rId20"/>
    <p:sldId id="592" r:id="rId21"/>
    <p:sldId id="594" r:id="rId22"/>
    <p:sldId id="608" r:id="rId23"/>
    <p:sldId id="586" r:id="rId24"/>
    <p:sldId id="609" r:id="rId25"/>
    <p:sldId id="587" r:id="rId26"/>
    <p:sldId id="595" r:id="rId27"/>
    <p:sldId id="596" r:id="rId28"/>
    <p:sldId id="597" r:id="rId29"/>
    <p:sldId id="598" r:id="rId30"/>
    <p:sldId id="600" r:id="rId31"/>
    <p:sldId id="601" r:id="rId32"/>
    <p:sldId id="599" r:id="rId33"/>
    <p:sldId id="602" r:id="rId34"/>
    <p:sldId id="603" r:id="rId35"/>
    <p:sldId id="61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C4FF"/>
    <a:srgbClr val="CC00CC"/>
    <a:srgbClr val="FD5252"/>
    <a:srgbClr val="10B008"/>
    <a:srgbClr val="243036"/>
    <a:srgbClr val="FB9937"/>
    <a:srgbClr val="FF7183"/>
    <a:srgbClr val="FEBAA8"/>
    <a:srgbClr val="E4FCF7"/>
    <a:srgbClr val="6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6AAF6B-E018-4A80-928E-9E19A0D710EC}" v="12" dt="2024-05-28T10:01:27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4" autoAdjust="0"/>
    <p:restoredTop sz="82507" autoAdjust="0"/>
  </p:normalViewPr>
  <p:slideViewPr>
    <p:cSldViewPr snapToGrid="0">
      <p:cViewPr varScale="1">
        <p:scale>
          <a:sx n="92" d="100"/>
          <a:sy n="92" d="100"/>
        </p:scale>
        <p:origin x="9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Prendin" userId="3c5a9a0f-a49e-4c84-a945-04d0942dbb79" providerId="ADAL" clId="{E29A838F-3F3E-4E52-A136-91F20B65BF70}"/>
    <pc:docChg chg="undo redo custSel addSld delSld modSld">
      <pc:chgData name="Francesco Prendin" userId="3c5a9a0f-a49e-4c84-a945-04d0942dbb79" providerId="ADAL" clId="{E29A838F-3F3E-4E52-A136-91F20B65BF70}" dt="2024-05-25T09:57:59.667" v="935" actId="27636"/>
      <pc:docMkLst>
        <pc:docMk/>
      </pc:docMkLst>
      <pc:sldChg chg="modSp">
        <pc:chgData name="Francesco Prendin" userId="3c5a9a0f-a49e-4c84-a945-04d0942dbb79" providerId="ADAL" clId="{E29A838F-3F3E-4E52-A136-91F20B65BF70}" dt="2024-05-25T09:53:13.086" v="918" actId="20577"/>
        <pc:sldMkLst>
          <pc:docMk/>
          <pc:sldMk cId="2513954502" sldId="575"/>
        </pc:sldMkLst>
        <pc:spChg chg="mod">
          <ac:chgData name="Francesco Prendin" userId="3c5a9a0f-a49e-4c84-a945-04d0942dbb79" providerId="ADAL" clId="{E29A838F-3F3E-4E52-A136-91F20B65BF70}" dt="2024-05-25T09:53:13.086" v="918" actId="20577"/>
          <ac:spMkLst>
            <pc:docMk/>
            <pc:sldMk cId="2513954502" sldId="575"/>
            <ac:spMk id="3" creationId="{94F17DEC-9624-4433-9EA7-72F8EE9393F6}"/>
          </ac:spMkLst>
        </pc:spChg>
      </pc:sldChg>
      <pc:sldChg chg="modSp mod">
        <pc:chgData name="Francesco Prendin" userId="3c5a9a0f-a49e-4c84-a945-04d0942dbb79" providerId="ADAL" clId="{E29A838F-3F3E-4E52-A136-91F20B65BF70}" dt="2024-05-25T09:44:14.516" v="741" actId="20577"/>
        <pc:sldMkLst>
          <pc:docMk/>
          <pc:sldMk cId="2613960302" sldId="586"/>
        </pc:sldMkLst>
        <pc:spChg chg="mod">
          <ac:chgData name="Francesco Prendin" userId="3c5a9a0f-a49e-4c84-a945-04d0942dbb79" providerId="ADAL" clId="{E29A838F-3F3E-4E52-A136-91F20B65BF70}" dt="2024-05-25T09:44:14.516" v="741" actId="20577"/>
          <ac:spMkLst>
            <pc:docMk/>
            <pc:sldMk cId="2613960302" sldId="586"/>
            <ac:spMk id="5" creationId="{5983EC61-AD64-2445-AD27-E55A6A86DA80}"/>
          </ac:spMkLst>
        </pc:spChg>
      </pc:sldChg>
      <pc:sldChg chg="modSp new mod">
        <pc:chgData name="Francesco Prendin" userId="3c5a9a0f-a49e-4c84-a945-04d0942dbb79" providerId="ADAL" clId="{E29A838F-3F3E-4E52-A136-91F20B65BF70}" dt="2024-05-25T09:57:59.667" v="935" actId="27636"/>
        <pc:sldMkLst>
          <pc:docMk/>
          <pc:sldMk cId="3823110776" sldId="587"/>
        </pc:sldMkLst>
        <pc:spChg chg="mod">
          <ac:chgData name="Francesco Prendin" userId="3c5a9a0f-a49e-4c84-a945-04d0942dbb79" providerId="ADAL" clId="{E29A838F-3F3E-4E52-A136-91F20B65BF70}" dt="2024-05-25T09:35:04.517" v="20" actId="20577"/>
          <ac:spMkLst>
            <pc:docMk/>
            <pc:sldMk cId="3823110776" sldId="587"/>
            <ac:spMk id="2" creationId="{36F42807-B2FF-9490-B30C-3995C2A8C294}"/>
          </ac:spMkLst>
        </pc:spChg>
        <pc:spChg chg="mod">
          <ac:chgData name="Francesco Prendin" userId="3c5a9a0f-a49e-4c84-a945-04d0942dbb79" providerId="ADAL" clId="{E29A838F-3F3E-4E52-A136-91F20B65BF70}" dt="2024-05-25T09:57:59.667" v="935" actId="27636"/>
          <ac:spMkLst>
            <pc:docMk/>
            <pc:sldMk cId="3823110776" sldId="587"/>
            <ac:spMk id="3" creationId="{58BA114E-236D-96F2-3D72-1721570A44FA}"/>
          </ac:spMkLst>
        </pc:spChg>
      </pc:sldChg>
      <pc:sldChg chg="addSp modSp add mod">
        <pc:chgData name="Francesco Prendin" userId="3c5a9a0f-a49e-4c84-a945-04d0942dbb79" providerId="ADAL" clId="{E29A838F-3F3E-4E52-A136-91F20B65BF70}" dt="2024-05-25T09:53:26.556" v="920"/>
        <pc:sldMkLst>
          <pc:docMk/>
          <pc:sldMk cId="3055262381" sldId="589"/>
        </pc:sldMkLst>
        <pc:spChg chg="mod">
          <ac:chgData name="Francesco Prendin" userId="3c5a9a0f-a49e-4c84-a945-04d0942dbb79" providerId="ADAL" clId="{E29A838F-3F3E-4E52-A136-91F20B65BF70}" dt="2024-05-25T09:50:12.293" v="875" actId="404"/>
          <ac:spMkLst>
            <pc:docMk/>
            <pc:sldMk cId="3055262381" sldId="589"/>
            <ac:spMk id="3" creationId="{94F17DEC-9624-4433-9EA7-72F8EE9393F6}"/>
          </ac:spMkLst>
        </pc:spChg>
        <pc:picChg chg="add mod">
          <ac:chgData name="Francesco Prendin" userId="3c5a9a0f-a49e-4c84-a945-04d0942dbb79" providerId="ADAL" clId="{E29A838F-3F3E-4E52-A136-91F20B65BF70}" dt="2024-05-25T09:53:26.556" v="920"/>
          <ac:picMkLst>
            <pc:docMk/>
            <pc:sldMk cId="3055262381" sldId="589"/>
            <ac:picMk id="6" creationId="{FAA53865-2A5A-CE19-F659-390FB63DA25E}"/>
          </ac:picMkLst>
        </pc:picChg>
      </pc:sldChg>
      <pc:sldChg chg="addSp delSp modSp add mod">
        <pc:chgData name="Francesco Prendin" userId="3c5a9a0f-a49e-4c84-a945-04d0942dbb79" providerId="ADAL" clId="{E29A838F-3F3E-4E52-A136-91F20B65BF70}" dt="2024-05-25T09:53:56.159" v="923" actId="20577"/>
        <pc:sldMkLst>
          <pc:docMk/>
          <pc:sldMk cId="2706744322" sldId="590"/>
        </pc:sldMkLst>
        <pc:spChg chg="mod">
          <ac:chgData name="Francesco Prendin" userId="3c5a9a0f-a49e-4c84-a945-04d0942dbb79" providerId="ADAL" clId="{E29A838F-3F3E-4E52-A136-91F20B65BF70}" dt="2024-05-25T09:53:56.159" v="923" actId="20577"/>
          <ac:spMkLst>
            <pc:docMk/>
            <pc:sldMk cId="2706744322" sldId="590"/>
            <ac:spMk id="3" creationId="{94F17DEC-9624-4433-9EA7-72F8EE9393F6}"/>
          </ac:spMkLst>
        </pc:spChg>
        <pc:picChg chg="add mod">
          <ac:chgData name="Francesco Prendin" userId="3c5a9a0f-a49e-4c84-a945-04d0942dbb79" providerId="ADAL" clId="{E29A838F-3F3E-4E52-A136-91F20B65BF70}" dt="2024-05-25T09:53:23.611" v="919"/>
          <ac:picMkLst>
            <pc:docMk/>
            <pc:sldMk cId="2706744322" sldId="590"/>
            <ac:picMk id="6" creationId="{EAD2796F-112C-E549-0C7A-1F68730B1C01}"/>
          </ac:picMkLst>
        </pc:picChg>
        <pc:picChg chg="add del">
          <ac:chgData name="Francesco Prendin" userId="3c5a9a0f-a49e-4c84-a945-04d0942dbb79" providerId="ADAL" clId="{E29A838F-3F3E-4E52-A136-91F20B65BF70}" dt="2024-05-25T09:50:30.119" v="879" actId="478"/>
          <ac:picMkLst>
            <pc:docMk/>
            <pc:sldMk cId="2706744322" sldId="590"/>
            <ac:picMk id="1028" creationId="{7F055DFE-6D3C-7240-4294-1713A06250E1}"/>
          </ac:picMkLst>
        </pc:picChg>
      </pc:sldChg>
    </pc:docChg>
  </pc:docChgLst>
  <pc:docChgLst>
    <pc:chgData name="Francesco Prendin" userId="3c5a9a0f-a49e-4c84-a945-04d0942dbb79" providerId="ADAL" clId="{68E8A7DE-91ED-44CA-AB05-F82712C844B8}"/>
    <pc:docChg chg="undo redo custSel addSld delSld modSld sldOrd">
      <pc:chgData name="Francesco Prendin" userId="3c5a9a0f-a49e-4c84-a945-04d0942dbb79" providerId="ADAL" clId="{68E8A7DE-91ED-44CA-AB05-F82712C844B8}" dt="2024-04-25T13:11:34.675" v="3963" actId="5793"/>
      <pc:docMkLst>
        <pc:docMk/>
      </pc:docMkLst>
      <pc:sldChg chg="modSp mod">
        <pc:chgData name="Francesco Prendin" userId="3c5a9a0f-a49e-4c84-a945-04d0942dbb79" providerId="ADAL" clId="{68E8A7DE-91ED-44CA-AB05-F82712C844B8}" dt="2024-04-22T16:34:32.677" v="2197" actId="20577"/>
        <pc:sldMkLst>
          <pc:docMk/>
          <pc:sldMk cId="1178110744" sldId="572"/>
        </pc:sldMkLst>
        <pc:spChg chg="mod">
          <ac:chgData name="Francesco Prendin" userId="3c5a9a0f-a49e-4c84-a945-04d0942dbb79" providerId="ADAL" clId="{68E8A7DE-91ED-44CA-AB05-F82712C844B8}" dt="2024-04-22T16:34:32.677" v="2197" actId="20577"/>
          <ac:spMkLst>
            <pc:docMk/>
            <pc:sldMk cId="1178110744" sldId="572"/>
            <ac:spMk id="2" creationId="{74CB49B5-C59F-4019-B40C-DC3CA3959589}"/>
          </ac:spMkLst>
        </pc:spChg>
        <pc:spChg chg="mod">
          <ac:chgData name="Francesco Prendin" userId="3c5a9a0f-a49e-4c84-a945-04d0942dbb79" providerId="ADAL" clId="{68E8A7DE-91ED-44CA-AB05-F82712C844B8}" dt="2024-04-22T15:27:27.742" v="114" actId="20577"/>
          <ac:spMkLst>
            <pc:docMk/>
            <pc:sldMk cId="1178110744" sldId="572"/>
            <ac:spMk id="3" creationId="{5D0985C3-75B2-4717-A635-A9F1AA69276D}"/>
          </ac:spMkLst>
        </pc:spChg>
        <pc:spChg chg="mod">
          <ac:chgData name="Francesco Prendin" userId="3c5a9a0f-a49e-4c84-a945-04d0942dbb79" providerId="ADAL" clId="{68E8A7DE-91ED-44CA-AB05-F82712C844B8}" dt="2024-04-22T15:27:17.531" v="96" actId="20577"/>
          <ac:spMkLst>
            <pc:docMk/>
            <pc:sldMk cId="1178110744" sldId="572"/>
            <ac:spMk id="4" creationId="{D5686B0F-B25A-4457-BD38-D0A4D2A5E6F3}"/>
          </ac:spMkLst>
        </pc:spChg>
      </pc:sldChg>
      <pc:sldChg chg="modSp mod">
        <pc:chgData name="Francesco Prendin" userId="3c5a9a0f-a49e-4c84-a945-04d0942dbb79" providerId="ADAL" clId="{68E8A7DE-91ED-44CA-AB05-F82712C844B8}" dt="2024-04-22T17:04:18.420" v="2378" actId="20577"/>
        <pc:sldMkLst>
          <pc:docMk/>
          <pc:sldMk cId="1561499463" sldId="573"/>
        </pc:sldMkLst>
        <pc:spChg chg="mod">
          <ac:chgData name="Francesco Prendin" userId="3c5a9a0f-a49e-4c84-a945-04d0942dbb79" providerId="ADAL" clId="{68E8A7DE-91ED-44CA-AB05-F82712C844B8}" dt="2024-04-22T17:04:18.420" v="2378" actId="20577"/>
          <ac:spMkLst>
            <pc:docMk/>
            <pc:sldMk cId="1561499463" sldId="573"/>
            <ac:spMk id="2" creationId="{90F52EA4-9809-985C-8A8C-85AEDD39AF3B}"/>
          </ac:spMkLst>
        </pc:spChg>
        <pc:spChg chg="mod">
          <ac:chgData name="Francesco Prendin" userId="3c5a9a0f-a49e-4c84-a945-04d0942dbb79" providerId="ADAL" clId="{68E8A7DE-91ED-44CA-AB05-F82712C844B8}" dt="2024-04-22T16:48:45.505" v="2234" actId="20577"/>
          <ac:spMkLst>
            <pc:docMk/>
            <pc:sldMk cId="1561499463" sldId="573"/>
            <ac:spMk id="3" creationId="{B080D17D-5CB5-7A4C-86CF-032C6E6BEB1F}"/>
          </ac:spMkLst>
        </pc:spChg>
      </pc:sldChg>
      <pc:sldChg chg="addSp delSp modSp new mod modAnim modNotesTx">
        <pc:chgData name="Francesco Prendin" userId="3c5a9a0f-a49e-4c84-a945-04d0942dbb79" providerId="ADAL" clId="{68E8A7DE-91ED-44CA-AB05-F82712C844B8}" dt="2024-04-22T16:54:24.681" v="2236" actId="20577"/>
        <pc:sldMkLst>
          <pc:docMk/>
          <pc:sldMk cId="2513954502" sldId="575"/>
        </pc:sldMkLst>
        <pc:spChg chg="mod">
          <ac:chgData name="Francesco Prendin" userId="3c5a9a0f-a49e-4c84-a945-04d0942dbb79" providerId="ADAL" clId="{68E8A7DE-91ED-44CA-AB05-F82712C844B8}" dt="2024-04-22T16:54:24.681" v="2236" actId="20577"/>
          <ac:spMkLst>
            <pc:docMk/>
            <pc:sldMk cId="2513954502" sldId="575"/>
            <ac:spMk id="2" creationId="{10574D23-A72B-0DBD-9FEE-007FFCD61B25}"/>
          </ac:spMkLst>
        </pc:spChg>
        <pc:spChg chg="mod">
          <ac:chgData name="Francesco Prendin" userId="3c5a9a0f-a49e-4c84-a945-04d0942dbb79" providerId="ADAL" clId="{68E8A7DE-91ED-44CA-AB05-F82712C844B8}" dt="2024-04-22T16:17:15.511" v="2157" actId="20577"/>
          <ac:spMkLst>
            <pc:docMk/>
            <pc:sldMk cId="2513954502" sldId="575"/>
            <ac:spMk id="3" creationId="{94F17DEC-9624-4433-9EA7-72F8EE9393F6}"/>
          </ac:spMkLst>
        </pc:spChg>
        <pc:spChg chg="add mod">
          <ac:chgData name="Francesco Prendin" userId="3c5a9a0f-a49e-4c84-a945-04d0942dbb79" providerId="ADAL" clId="{68E8A7DE-91ED-44CA-AB05-F82712C844B8}" dt="2024-04-22T16:21:10.716" v="2176" actId="206"/>
          <ac:spMkLst>
            <pc:docMk/>
            <pc:sldMk cId="2513954502" sldId="575"/>
            <ac:spMk id="11" creationId="{068A280F-66F8-64A5-5AF5-E8C0AF31118D}"/>
          </ac:spMkLst>
        </pc:spChg>
        <pc:picChg chg="add del mod">
          <ac:chgData name="Francesco Prendin" userId="3c5a9a0f-a49e-4c84-a945-04d0942dbb79" providerId="ADAL" clId="{68E8A7DE-91ED-44CA-AB05-F82712C844B8}" dt="2024-04-22T16:12:01.493" v="2008" actId="478"/>
          <ac:picMkLst>
            <pc:docMk/>
            <pc:sldMk cId="2513954502" sldId="575"/>
            <ac:picMk id="1026" creationId="{9047D27B-89AD-EBF0-0865-7B415C199109}"/>
          </ac:picMkLst>
        </pc:picChg>
        <pc:picChg chg="add mod">
          <ac:chgData name="Francesco Prendin" userId="3c5a9a0f-a49e-4c84-a945-04d0942dbb79" providerId="ADAL" clId="{68E8A7DE-91ED-44CA-AB05-F82712C844B8}" dt="2024-04-22T16:17:31.871" v="2161" actId="1076"/>
          <ac:picMkLst>
            <pc:docMk/>
            <pc:sldMk cId="2513954502" sldId="575"/>
            <ac:picMk id="1028" creationId="{7F055DFE-6D3C-7240-4294-1713A06250E1}"/>
          </ac:picMkLst>
        </pc:picChg>
        <pc:picChg chg="add mod">
          <ac:chgData name="Francesco Prendin" userId="3c5a9a0f-a49e-4c84-a945-04d0942dbb79" providerId="ADAL" clId="{68E8A7DE-91ED-44CA-AB05-F82712C844B8}" dt="2024-04-22T16:17:29.783" v="2160" actId="1076"/>
          <ac:picMkLst>
            <pc:docMk/>
            <pc:sldMk cId="2513954502" sldId="575"/>
            <ac:picMk id="1030" creationId="{AAAB7BAA-5A7E-05CB-E282-4D7104A24405}"/>
          </ac:picMkLst>
        </pc:picChg>
        <pc:cxnChg chg="add del mod">
          <ac:chgData name="Francesco Prendin" userId="3c5a9a0f-a49e-4c84-a945-04d0942dbb79" providerId="ADAL" clId="{68E8A7DE-91ED-44CA-AB05-F82712C844B8}" dt="2024-04-22T16:20:44.030" v="2171" actId="478"/>
          <ac:cxnSpMkLst>
            <pc:docMk/>
            <pc:sldMk cId="2513954502" sldId="575"/>
            <ac:cxnSpMk id="6" creationId="{FAA0455B-CA7A-EC5E-440E-C338402DF90A}"/>
          </ac:cxnSpMkLst>
        </pc:cxnChg>
        <pc:cxnChg chg="add del">
          <ac:chgData name="Francesco Prendin" userId="3c5a9a0f-a49e-4c84-a945-04d0942dbb79" providerId="ADAL" clId="{68E8A7DE-91ED-44CA-AB05-F82712C844B8}" dt="2024-04-22T16:19:57.668" v="2166" actId="478"/>
          <ac:cxnSpMkLst>
            <pc:docMk/>
            <pc:sldMk cId="2513954502" sldId="575"/>
            <ac:cxnSpMk id="8" creationId="{3B627F9D-63CD-7FDB-1C4D-7B8C137DD91A}"/>
          </ac:cxnSpMkLst>
        </pc:cxnChg>
        <pc:cxnChg chg="add del">
          <ac:chgData name="Francesco Prendin" userId="3c5a9a0f-a49e-4c84-a945-04d0942dbb79" providerId="ADAL" clId="{68E8A7DE-91ED-44CA-AB05-F82712C844B8}" dt="2024-04-22T16:20:09.689" v="2168" actId="478"/>
          <ac:cxnSpMkLst>
            <pc:docMk/>
            <pc:sldMk cId="2513954502" sldId="575"/>
            <ac:cxnSpMk id="10" creationId="{12017E26-8BAC-F339-A5E7-218B4D41C582}"/>
          </ac:cxnSpMkLst>
        </pc:cxnChg>
        <pc:cxnChg chg="add mod">
          <ac:chgData name="Francesco Prendin" userId="3c5a9a0f-a49e-4c84-a945-04d0942dbb79" providerId="ADAL" clId="{68E8A7DE-91ED-44CA-AB05-F82712C844B8}" dt="2024-04-22T16:21:30.350" v="2179" actId="208"/>
          <ac:cxnSpMkLst>
            <pc:docMk/>
            <pc:sldMk cId="2513954502" sldId="575"/>
            <ac:cxnSpMk id="13" creationId="{91866432-7A21-5130-C660-5D929242A10E}"/>
          </ac:cxnSpMkLst>
        </pc:cxnChg>
      </pc:sldChg>
      <pc:sldChg chg="addSp delSp modSp new mod modNotesTx">
        <pc:chgData name="Francesco Prendin" userId="3c5a9a0f-a49e-4c84-a945-04d0942dbb79" providerId="ADAL" clId="{68E8A7DE-91ED-44CA-AB05-F82712C844B8}" dt="2024-04-25T13:05:59.595" v="3836" actId="20577"/>
        <pc:sldMkLst>
          <pc:docMk/>
          <pc:sldMk cId="134960396" sldId="576"/>
        </pc:sldMkLst>
        <pc:spChg chg="mod">
          <ac:chgData name="Francesco Prendin" userId="3c5a9a0f-a49e-4c84-a945-04d0942dbb79" providerId="ADAL" clId="{68E8A7DE-91ED-44CA-AB05-F82712C844B8}" dt="2024-04-22T17:08:50.699" v="2678" actId="20577"/>
          <ac:spMkLst>
            <pc:docMk/>
            <pc:sldMk cId="134960396" sldId="576"/>
            <ac:spMk id="2" creationId="{D0CEBC92-3785-44DB-86E5-99C33AB91AA0}"/>
          </ac:spMkLst>
        </pc:spChg>
        <pc:spChg chg="mod">
          <ac:chgData name="Francesco Prendin" userId="3c5a9a0f-a49e-4c84-a945-04d0942dbb79" providerId="ADAL" clId="{68E8A7DE-91ED-44CA-AB05-F82712C844B8}" dt="2024-04-25T13:05:59.595" v="3836" actId="20577"/>
          <ac:spMkLst>
            <pc:docMk/>
            <pc:sldMk cId="134960396" sldId="576"/>
            <ac:spMk id="3" creationId="{52687880-2003-A8F7-AB4E-81E749ACA8AC}"/>
          </ac:spMkLst>
        </pc:spChg>
        <pc:spChg chg="add del mod">
          <ac:chgData name="Francesco Prendin" userId="3c5a9a0f-a49e-4c84-a945-04d0942dbb79" providerId="ADAL" clId="{68E8A7DE-91ED-44CA-AB05-F82712C844B8}" dt="2024-04-25T13:00:30.129" v="3369" actId="21"/>
          <ac:spMkLst>
            <pc:docMk/>
            <pc:sldMk cId="134960396" sldId="576"/>
            <ac:spMk id="5" creationId="{5983EC61-AD64-2445-AD27-E55A6A86DA80}"/>
          </ac:spMkLst>
        </pc:spChg>
        <pc:spChg chg="add del mod">
          <ac:chgData name="Francesco Prendin" userId="3c5a9a0f-a49e-4c84-a945-04d0942dbb79" providerId="ADAL" clId="{68E8A7DE-91ED-44CA-AB05-F82712C844B8}" dt="2024-04-25T12:58:58.849" v="3362" actId="478"/>
          <ac:spMkLst>
            <pc:docMk/>
            <pc:sldMk cId="134960396" sldId="576"/>
            <ac:spMk id="6" creationId="{CFF369EA-4A9F-0DAB-9DEF-8C99B5A46416}"/>
          </ac:spMkLst>
        </pc:spChg>
      </pc:sldChg>
      <pc:sldChg chg="modSp new add del mod ord">
        <pc:chgData name="Francesco Prendin" userId="3c5a9a0f-a49e-4c84-a945-04d0942dbb79" providerId="ADAL" clId="{68E8A7DE-91ED-44CA-AB05-F82712C844B8}" dt="2024-04-22T17:08:20.310" v="2664" actId="47"/>
        <pc:sldMkLst>
          <pc:docMk/>
          <pc:sldMk cId="3560172618" sldId="577"/>
        </pc:sldMkLst>
        <pc:spChg chg="mod">
          <ac:chgData name="Francesco Prendin" userId="3c5a9a0f-a49e-4c84-a945-04d0942dbb79" providerId="ADAL" clId="{68E8A7DE-91ED-44CA-AB05-F82712C844B8}" dt="2024-04-22T17:04:24.837" v="2379" actId="20577"/>
          <ac:spMkLst>
            <pc:docMk/>
            <pc:sldMk cId="3560172618" sldId="577"/>
            <ac:spMk id="2" creationId="{1945E4C5-E8BA-6AB7-56C7-751320F4AB80}"/>
          </ac:spMkLst>
        </pc:spChg>
        <pc:spChg chg="mod">
          <ac:chgData name="Francesco Prendin" userId="3c5a9a0f-a49e-4c84-a945-04d0942dbb79" providerId="ADAL" clId="{68E8A7DE-91ED-44CA-AB05-F82712C844B8}" dt="2024-04-22T17:03:33.533" v="2375" actId="27636"/>
          <ac:spMkLst>
            <pc:docMk/>
            <pc:sldMk cId="3560172618" sldId="577"/>
            <ac:spMk id="3" creationId="{19CEFA52-24EC-DA48-C6B5-C0C60C59C591}"/>
          </ac:spMkLst>
        </pc:spChg>
      </pc:sldChg>
      <pc:sldChg chg="modSp new mod">
        <pc:chgData name="Francesco Prendin" userId="3c5a9a0f-a49e-4c84-a945-04d0942dbb79" providerId="ADAL" clId="{68E8A7DE-91ED-44CA-AB05-F82712C844B8}" dt="2024-04-22T17:19:07.234" v="3029" actId="20577"/>
        <pc:sldMkLst>
          <pc:docMk/>
          <pc:sldMk cId="3584611873" sldId="578"/>
        </pc:sldMkLst>
        <pc:spChg chg="mod">
          <ac:chgData name="Francesco Prendin" userId="3c5a9a0f-a49e-4c84-a945-04d0942dbb79" providerId="ADAL" clId="{68E8A7DE-91ED-44CA-AB05-F82712C844B8}" dt="2024-04-22T17:19:07.234" v="3029" actId="20577"/>
          <ac:spMkLst>
            <pc:docMk/>
            <pc:sldMk cId="3584611873" sldId="578"/>
            <ac:spMk id="2" creationId="{65E03EAD-11FD-4663-E273-8573C7F90237}"/>
          </ac:spMkLst>
        </pc:spChg>
      </pc:sldChg>
      <pc:sldChg chg="addSp delSp modSp new mod">
        <pc:chgData name="Francesco Prendin" userId="3c5a9a0f-a49e-4c84-a945-04d0942dbb79" providerId="ADAL" clId="{68E8A7DE-91ED-44CA-AB05-F82712C844B8}" dt="2024-04-25T13:11:34.675" v="3963" actId="5793"/>
        <pc:sldMkLst>
          <pc:docMk/>
          <pc:sldMk cId="2613960302" sldId="586"/>
        </pc:sldMkLst>
        <pc:spChg chg="mod">
          <ac:chgData name="Francesco Prendin" userId="3c5a9a0f-a49e-4c84-a945-04d0942dbb79" providerId="ADAL" clId="{68E8A7DE-91ED-44CA-AB05-F82712C844B8}" dt="2024-04-25T13:00:41.791" v="3401" actId="20577"/>
          <ac:spMkLst>
            <pc:docMk/>
            <pc:sldMk cId="2613960302" sldId="586"/>
            <ac:spMk id="2" creationId="{87254E64-9690-0C6F-2998-A7007ED54F2A}"/>
          </ac:spMkLst>
        </pc:spChg>
        <pc:spChg chg="del">
          <ac:chgData name="Francesco Prendin" userId="3c5a9a0f-a49e-4c84-a945-04d0942dbb79" providerId="ADAL" clId="{68E8A7DE-91ED-44CA-AB05-F82712C844B8}" dt="2024-04-25T13:00:44.285" v="3402"/>
          <ac:spMkLst>
            <pc:docMk/>
            <pc:sldMk cId="2613960302" sldId="586"/>
            <ac:spMk id="3" creationId="{5C8C45FC-A8F9-7E6B-8E53-4723E6B35275}"/>
          </ac:spMkLst>
        </pc:spChg>
        <pc:spChg chg="add mod">
          <ac:chgData name="Francesco Prendin" userId="3c5a9a0f-a49e-4c84-a945-04d0942dbb79" providerId="ADAL" clId="{68E8A7DE-91ED-44CA-AB05-F82712C844B8}" dt="2024-04-25T13:11:34.675" v="3963" actId="5793"/>
          <ac:spMkLst>
            <pc:docMk/>
            <pc:sldMk cId="2613960302" sldId="586"/>
            <ac:spMk id="5" creationId="{5983EC61-AD64-2445-AD27-E55A6A86DA80}"/>
          </ac:spMkLst>
        </pc:spChg>
      </pc:sldChg>
    </pc:docChg>
  </pc:docChgLst>
  <pc:docChgLst>
    <pc:chgData name="Prendin Francesco" userId="3c5a9a0f-a49e-4c84-a945-04d0942dbb79" providerId="ADAL" clId="{003DF254-E1E4-4D80-9CD6-4ED03B329861}"/>
    <pc:docChg chg="undo custSel addSld modSld">
      <pc:chgData name="Prendin Francesco" userId="3c5a9a0f-a49e-4c84-a945-04d0942dbb79" providerId="ADAL" clId="{003DF254-E1E4-4D80-9CD6-4ED03B329861}" dt="2024-05-28T13:27:46.490" v="3111" actId="20577"/>
      <pc:docMkLst>
        <pc:docMk/>
      </pc:docMkLst>
      <pc:sldChg chg="modSp">
        <pc:chgData name="Prendin Francesco" userId="3c5a9a0f-a49e-4c84-a945-04d0942dbb79" providerId="ADAL" clId="{003DF254-E1E4-4D80-9CD6-4ED03B329861}" dt="2024-05-28T11:36:23.548" v="14" actId="6549"/>
        <pc:sldMkLst>
          <pc:docMk/>
          <pc:sldMk cId="2613960302" sldId="586"/>
        </pc:sldMkLst>
        <pc:spChg chg="mod">
          <ac:chgData name="Prendin Francesco" userId="3c5a9a0f-a49e-4c84-a945-04d0942dbb79" providerId="ADAL" clId="{003DF254-E1E4-4D80-9CD6-4ED03B329861}" dt="2024-05-28T11:36:23.548" v="14" actId="6549"/>
          <ac:spMkLst>
            <pc:docMk/>
            <pc:sldMk cId="2613960302" sldId="586"/>
            <ac:spMk id="5" creationId="{5983EC61-AD64-2445-AD27-E55A6A86DA80}"/>
          </ac:spMkLst>
        </pc:spChg>
      </pc:sldChg>
      <pc:sldChg chg="addSp delSp modSp delAnim modAnim">
        <pc:chgData name="Prendin Francesco" userId="3c5a9a0f-a49e-4c84-a945-04d0942dbb79" providerId="ADAL" clId="{003DF254-E1E4-4D80-9CD6-4ED03B329861}" dt="2024-05-28T12:03:07.234" v="914" actId="20577"/>
        <pc:sldMkLst>
          <pc:docMk/>
          <pc:sldMk cId="3823110776" sldId="587"/>
        </pc:sldMkLst>
        <pc:spChg chg="mod">
          <ac:chgData name="Prendin Francesco" userId="3c5a9a0f-a49e-4c84-a945-04d0942dbb79" providerId="ADAL" clId="{003DF254-E1E4-4D80-9CD6-4ED03B329861}" dt="2024-05-28T12:03:07.234" v="914" actId="20577"/>
          <ac:spMkLst>
            <pc:docMk/>
            <pc:sldMk cId="3823110776" sldId="587"/>
            <ac:spMk id="3" creationId="{58BA114E-236D-96F2-3D72-1721570A44FA}"/>
          </ac:spMkLst>
        </pc:spChg>
        <pc:spChg chg="add del mod">
          <ac:chgData name="Prendin Francesco" userId="3c5a9a0f-a49e-4c84-a945-04d0942dbb79" providerId="ADAL" clId="{003DF254-E1E4-4D80-9CD6-4ED03B329861}" dt="2024-05-28T11:47:25.819" v="738" actId="478"/>
          <ac:spMkLst>
            <pc:docMk/>
            <pc:sldMk cId="3823110776" sldId="587"/>
            <ac:spMk id="5" creationId="{873E5E3F-D9A0-4B05-A236-4330E16BFF84}"/>
          </ac:spMkLst>
        </pc:spChg>
        <pc:spChg chg="add mod">
          <ac:chgData name="Prendin Francesco" userId="3c5a9a0f-a49e-4c84-a945-04d0942dbb79" providerId="ADAL" clId="{003DF254-E1E4-4D80-9CD6-4ED03B329861}" dt="2024-05-28T12:00:32.247" v="871" actId="208"/>
          <ac:spMkLst>
            <pc:docMk/>
            <pc:sldMk cId="3823110776" sldId="587"/>
            <ac:spMk id="21" creationId="{4A14819E-EEDE-4D3D-9DB0-43B255D45C77}"/>
          </ac:spMkLst>
        </pc:spChg>
        <pc:spChg chg="add mod">
          <ac:chgData name="Prendin Francesco" userId="3c5a9a0f-a49e-4c84-a945-04d0942dbb79" providerId="ADAL" clId="{003DF254-E1E4-4D80-9CD6-4ED03B329861}" dt="2024-05-28T12:00:07.017" v="870" actId="1076"/>
          <ac:spMkLst>
            <pc:docMk/>
            <pc:sldMk cId="3823110776" sldId="587"/>
            <ac:spMk id="26" creationId="{E6512792-D808-4EF8-BCB0-FFA010046B79}"/>
          </ac:spMkLst>
        </pc:spChg>
        <pc:spChg chg="add mod">
          <ac:chgData name="Prendin Francesco" userId="3c5a9a0f-a49e-4c84-a945-04d0942dbb79" providerId="ADAL" clId="{003DF254-E1E4-4D80-9CD6-4ED03B329861}" dt="2024-05-28T12:01:21.525" v="894" actId="313"/>
          <ac:spMkLst>
            <pc:docMk/>
            <pc:sldMk cId="3823110776" sldId="587"/>
            <ac:spMk id="29" creationId="{B1EE7263-BD74-412B-89C1-C94E19C9C47C}"/>
          </ac:spMkLst>
        </pc:spChg>
        <pc:spChg chg="add mod">
          <ac:chgData name="Prendin Francesco" userId="3c5a9a0f-a49e-4c84-a945-04d0942dbb79" providerId="ADAL" clId="{003DF254-E1E4-4D80-9CD6-4ED03B329861}" dt="2024-05-28T12:01:35.818" v="900" actId="20577"/>
          <ac:spMkLst>
            <pc:docMk/>
            <pc:sldMk cId="3823110776" sldId="587"/>
            <ac:spMk id="30" creationId="{E44EB7E9-F992-4B11-BCAC-628EA682D9A8}"/>
          </ac:spMkLst>
        </pc:spChg>
        <pc:spChg chg="add mod">
          <ac:chgData name="Prendin Francesco" userId="3c5a9a0f-a49e-4c84-a945-04d0942dbb79" providerId="ADAL" clId="{003DF254-E1E4-4D80-9CD6-4ED03B329861}" dt="2024-05-28T12:01:44.345" v="909" actId="20577"/>
          <ac:spMkLst>
            <pc:docMk/>
            <pc:sldMk cId="3823110776" sldId="587"/>
            <ac:spMk id="31" creationId="{EEC1DA48-F4F1-48B6-8658-D445DC7FABFF}"/>
          </ac:spMkLst>
        </pc:spChg>
        <pc:picChg chg="add mod">
          <ac:chgData name="Prendin Francesco" userId="3c5a9a0f-a49e-4c84-a945-04d0942dbb79" providerId="ADAL" clId="{003DF254-E1E4-4D80-9CD6-4ED03B329861}" dt="2024-05-28T12:01:57.987" v="911" actId="1076"/>
          <ac:picMkLst>
            <pc:docMk/>
            <pc:sldMk cId="3823110776" sldId="587"/>
            <ac:picMk id="7" creationId="{AC93BAF3-5652-4EF9-AE0F-8475791E3E59}"/>
          </ac:picMkLst>
        </pc:picChg>
        <pc:picChg chg="add mod">
          <ac:chgData name="Prendin Francesco" userId="3c5a9a0f-a49e-4c84-a945-04d0942dbb79" providerId="ADAL" clId="{003DF254-E1E4-4D80-9CD6-4ED03B329861}" dt="2024-05-28T12:00:07.017" v="870" actId="1076"/>
          <ac:picMkLst>
            <pc:docMk/>
            <pc:sldMk cId="3823110776" sldId="587"/>
            <ac:picMk id="9" creationId="{DE723319-FC36-4B4F-9718-DF2A3A2FA962}"/>
          </ac:picMkLst>
        </pc:picChg>
        <pc:picChg chg="add del mod">
          <ac:chgData name="Prendin Francesco" userId="3c5a9a0f-a49e-4c84-a945-04d0942dbb79" providerId="ADAL" clId="{003DF254-E1E4-4D80-9CD6-4ED03B329861}" dt="2024-05-28T11:54:41.066" v="785" actId="478"/>
          <ac:picMkLst>
            <pc:docMk/>
            <pc:sldMk cId="3823110776" sldId="587"/>
            <ac:picMk id="11" creationId="{CA8119CE-0727-4821-91AB-D7838379AE6D}"/>
          </ac:picMkLst>
        </pc:picChg>
        <pc:picChg chg="add mod">
          <ac:chgData name="Prendin Francesco" userId="3c5a9a0f-a49e-4c84-a945-04d0942dbb79" providerId="ADAL" clId="{003DF254-E1E4-4D80-9CD6-4ED03B329861}" dt="2024-05-28T12:01:54.863" v="910" actId="1076"/>
          <ac:picMkLst>
            <pc:docMk/>
            <pc:sldMk cId="3823110776" sldId="587"/>
            <ac:picMk id="13" creationId="{C03248D3-CBF2-4788-912E-05F042E78648}"/>
          </ac:picMkLst>
        </pc:picChg>
        <pc:picChg chg="add mod">
          <ac:chgData name="Prendin Francesco" userId="3c5a9a0f-a49e-4c84-a945-04d0942dbb79" providerId="ADAL" clId="{003DF254-E1E4-4D80-9CD6-4ED03B329861}" dt="2024-05-28T12:00:07.017" v="870" actId="1076"/>
          <ac:picMkLst>
            <pc:docMk/>
            <pc:sldMk cId="3823110776" sldId="587"/>
            <ac:picMk id="15" creationId="{3F3CF977-F029-46EE-8BCE-292CE2F36A98}"/>
          </ac:picMkLst>
        </pc:picChg>
        <pc:picChg chg="add del mod modCrop">
          <ac:chgData name="Prendin Francesco" userId="3c5a9a0f-a49e-4c84-a945-04d0942dbb79" providerId="ADAL" clId="{003DF254-E1E4-4D80-9CD6-4ED03B329861}" dt="2024-05-28T11:54:37.753" v="784" actId="478"/>
          <ac:picMkLst>
            <pc:docMk/>
            <pc:sldMk cId="3823110776" sldId="587"/>
            <ac:picMk id="16" creationId="{330C0007-7B02-4834-B088-7387BD7AD2EB}"/>
          </ac:picMkLst>
        </pc:picChg>
        <pc:picChg chg="add mod">
          <ac:chgData name="Prendin Francesco" userId="3c5a9a0f-a49e-4c84-a945-04d0942dbb79" providerId="ADAL" clId="{003DF254-E1E4-4D80-9CD6-4ED03B329861}" dt="2024-05-28T12:00:07.017" v="870" actId="1076"/>
          <ac:picMkLst>
            <pc:docMk/>
            <pc:sldMk cId="3823110776" sldId="587"/>
            <ac:picMk id="18" creationId="{F9C609E4-7315-45D5-BD7E-AE91155F1B84}"/>
          </ac:picMkLst>
        </pc:picChg>
        <pc:picChg chg="add del mod">
          <ac:chgData name="Prendin Francesco" userId="3c5a9a0f-a49e-4c84-a945-04d0942dbb79" providerId="ADAL" clId="{003DF254-E1E4-4D80-9CD6-4ED03B329861}" dt="2024-05-28T12:00:46.864" v="872" actId="478"/>
          <ac:picMkLst>
            <pc:docMk/>
            <pc:sldMk cId="3823110776" sldId="587"/>
            <ac:picMk id="20" creationId="{F7D57932-5C87-40C0-87B8-6A842A309B19}"/>
          </ac:picMkLst>
        </pc:picChg>
        <pc:cxnChg chg="add mod">
          <ac:chgData name="Prendin Francesco" userId="3c5a9a0f-a49e-4c84-a945-04d0942dbb79" providerId="ADAL" clId="{003DF254-E1E4-4D80-9CD6-4ED03B329861}" dt="2024-05-28T12:00:32.247" v="871" actId="208"/>
          <ac:cxnSpMkLst>
            <pc:docMk/>
            <pc:sldMk cId="3823110776" sldId="587"/>
            <ac:cxnSpMk id="23" creationId="{16347E43-8A3C-46A9-95F7-A24ADB235FA9}"/>
          </ac:cxnSpMkLst>
        </pc:cxnChg>
        <pc:cxnChg chg="add mod">
          <ac:chgData name="Prendin Francesco" userId="3c5a9a0f-a49e-4c84-a945-04d0942dbb79" providerId="ADAL" clId="{003DF254-E1E4-4D80-9CD6-4ED03B329861}" dt="2024-05-28T12:00:32.247" v="871" actId="208"/>
          <ac:cxnSpMkLst>
            <pc:docMk/>
            <pc:sldMk cId="3823110776" sldId="587"/>
            <ac:cxnSpMk id="24" creationId="{5AFEE696-2B2D-4AD8-802E-93B74B2EB04C}"/>
          </ac:cxnSpMkLst>
        </pc:cxnChg>
        <pc:cxnChg chg="add mod">
          <ac:chgData name="Prendin Francesco" userId="3c5a9a0f-a49e-4c84-a945-04d0942dbb79" providerId="ADAL" clId="{003DF254-E1E4-4D80-9CD6-4ED03B329861}" dt="2024-05-28T12:00:50.676" v="873" actId="1076"/>
          <ac:cxnSpMkLst>
            <pc:docMk/>
            <pc:sldMk cId="3823110776" sldId="587"/>
            <ac:cxnSpMk id="25" creationId="{A74CF2E7-EC9A-48B3-B689-7AE4E6767D5D}"/>
          </ac:cxnSpMkLst>
        </pc:cxnChg>
        <pc:cxnChg chg="add mod">
          <ac:chgData name="Prendin Francesco" userId="3c5a9a0f-a49e-4c84-a945-04d0942dbb79" providerId="ADAL" clId="{003DF254-E1E4-4D80-9CD6-4ED03B329861}" dt="2024-05-28T12:00:54.349" v="875" actId="1076"/>
          <ac:cxnSpMkLst>
            <pc:docMk/>
            <pc:sldMk cId="3823110776" sldId="587"/>
            <ac:cxnSpMk id="27" creationId="{E6371A9D-36CA-43A7-9918-F9C0EB2BA254}"/>
          </ac:cxnSpMkLst>
        </pc:cxnChg>
        <pc:cxnChg chg="add mod">
          <ac:chgData name="Prendin Francesco" userId="3c5a9a0f-a49e-4c84-a945-04d0942dbb79" providerId="ADAL" clId="{003DF254-E1E4-4D80-9CD6-4ED03B329861}" dt="2024-05-28T12:01:00.082" v="877" actId="1076"/>
          <ac:cxnSpMkLst>
            <pc:docMk/>
            <pc:sldMk cId="3823110776" sldId="587"/>
            <ac:cxnSpMk id="28" creationId="{1820902C-0AAE-4417-A09A-C798428304BB}"/>
          </ac:cxnSpMkLst>
        </pc:cxnChg>
      </pc:sldChg>
      <pc:sldChg chg="modNotesTx">
        <pc:chgData name="Prendin Francesco" userId="3c5a9a0f-a49e-4c84-a945-04d0942dbb79" providerId="ADAL" clId="{003DF254-E1E4-4D80-9CD6-4ED03B329861}" dt="2024-05-28T11:19:57.970" v="2" actId="6549"/>
        <pc:sldMkLst>
          <pc:docMk/>
          <pc:sldMk cId="3055262381" sldId="589"/>
        </pc:sldMkLst>
      </pc:sldChg>
      <pc:sldChg chg="modSp add modAnim">
        <pc:chgData name="Prendin Francesco" userId="3c5a9a0f-a49e-4c84-a945-04d0942dbb79" providerId="ADAL" clId="{003DF254-E1E4-4D80-9CD6-4ED03B329861}" dt="2024-05-28T12:06:02.784" v="981" actId="20577"/>
        <pc:sldMkLst>
          <pc:docMk/>
          <pc:sldMk cId="983007266" sldId="595"/>
        </pc:sldMkLst>
        <pc:spChg chg="mod">
          <ac:chgData name="Prendin Francesco" userId="3c5a9a0f-a49e-4c84-a945-04d0942dbb79" providerId="ADAL" clId="{003DF254-E1E4-4D80-9CD6-4ED03B329861}" dt="2024-05-28T12:06:02.784" v="981" actId="20577"/>
          <ac:spMkLst>
            <pc:docMk/>
            <pc:sldMk cId="983007266" sldId="595"/>
            <ac:spMk id="3" creationId="{58BA114E-236D-96F2-3D72-1721570A44FA}"/>
          </ac:spMkLst>
        </pc:spChg>
        <pc:picChg chg="mod">
          <ac:chgData name="Prendin Francesco" userId="3c5a9a0f-a49e-4c84-a945-04d0942dbb79" providerId="ADAL" clId="{003DF254-E1E4-4D80-9CD6-4ED03B329861}" dt="2024-05-28T12:04:18.660" v="933"/>
          <ac:picMkLst>
            <pc:docMk/>
            <pc:sldMk cId="983007266" sldId="595"/>
            <ac:picMk id="7" creationId="{AC93BAF3-5652-4EF9-AE0F-8475791E3E59}"/>
          </ac:picMkLst>
        </pc:picChg>
        <pc:picChg chg="mod">
          <ac:chgData name="Prendin Francesco" userId="3c5a9a0f-a49e-4c84-a945-04d0942dbb79" providerId="ADAL" clId="{003DF254-E1E4-4D80-9CD6-4ED03B329861}" dt="2024-05-28T12:04:18.660" v="933"/>
          <ac:picMkLst>
            <pc:docMk/>
            <pc:sldMk cId="983007266" sldId="595"/>
            <ac:picMk id="13" creationId="{C03248D3-CBF2-4788-912E-05F042E78648}"/>
          </ac:picMkLst>
        </pc:picChg>
        <pc:picChg chg="mod">
          <ac:chgData name="Prendin Francesco" userId="3c5a9a0f-a49e-4c84-a945-04d0942dbb79" providerId="ADAL" clId="{003DF254-E1E4-4D80-9CD6-4ED03B329861}" dt="2024-05-28T12:04:18.660" v="933"/>
          <ac:picMkLst>
            <pc:docMk/>
            <pc:sldMk cId="983007266" sldId="595"/>
            <ac:picMk id="18" creationId="{F9C609E4-7315-45D5-BD7E-AE91155F1B84}"/>
          </ac:picMkLst>
        </pc:picChg>
        <pc:cxnChg chg="mod">
          <ac:chgData name="Prendin Francesco" userId="3c5a9a0f-a49e-4c84-a945-04d0942dbb79" providerId="ADAL" clId="{003DF254-E1E4-4D80-9CD6-4ED03B329861}" dt="2024-05-28T12:04:26.420" v="934" actId="208"/>
          <ac:cxnSpMkLst>
            <pc:docMk/>
            <pc:sldMk cId="983007266" sldId="595"/>
            <ac:cxnSpMk id="24" creationId="{5AFEE696-2B2D-4AD8-802E-93B74B2EB04C}"/>
          </ac:cxnSpMkLst>
        </pc:cxnChg>
      </pc:sldChg>
      <pc:sldChg chg="addSp delSp modSp add modAnim">
        <pc:chgData name="Prendin Francesco" userId="3c5a9a0f-a49e-4c84-a945-04d0942dbb79" providerId="ADAL" clId="{003DF254-E1E4-4D80-9CD6-4ED03B329861}" dt="2024-05-28T12:29:47.849" v="1757" actId="20577"/>
        <pc:sldMkLst>
          <pc:docMk/>
          <pc:sldMk cId="226321738" sldId="596"/>
        </pc:sldMkLst>
        <pc:spChg chg="mod">
          <ac:chgData name="Prendin Francesco" userId="3c5a9a0f-a49e-4c84-a945-04d0942dbb79" providerId="ADAL" clId="{003DF254-E1E4-4D80-9CD6-4ED03B329861}" dt="2024-05-28T12:08:49.038" v="1033" actId="6549"/>
          <ac:spMkLst>
            <pc:docMk/>
            <pc:sldMk cId="226321738" sldId="596"/>
            <ac:spMk id="2" creationId="{36F42807-B2FF-9490-B30C-3995C2A8C294}"/>
          </ac:spMkLst>
        </pc:spChg>
        <pc:spChg chg="del mod">
          <ac:chgData name="Prendin Francesco" userId="3c5a9a0f-a49e-4c84-a945-04d0942dbb79" providerId="ADAL" clId="{003DF254-E1E4-4D80-9CD6-4ED03B329861}" dt="2024-05-28T12:13:55.526" v="1383" actId="478"/>
          <ac:spMkLst>
            <pc:docMk/>
            <pc:sldMk cId="226321738" sldId="596"/>
            <ac:spMk id="3" creationId="{58BA114E-236D-96F2-3D72-1721570A44FA}"/>
          </ac:spMkLst>
        </pc:spChg>
        <pc:spChg chg="add mod">
          <ac:chgData name="Prendin Francesco" userId="3c5a9a0f-a49e-4c84-a945-04d0942dbb79" providerId="ADAL" clId="{003DF254-E1E4-4D80-9CD6-4ED03B329861}" dt="2024-05-28T12:15:00.167" v="1393" actId="554"/>
          <ac:spMkLst>
            <pc:docMk/>
            <pc:sldMk cId="226321738" sldId="596"/>
            <ac:spMk id="8" creationId="{BB2FF8FC-A86D-4B51-B2DF-F3DA028AFF3F}"/>
          </ac:spMkLst>
        </pc:spChg>
        <pc:spChg chg="add mod">
          <ac:chgData name="Prendin Francesco" userId="3c5a9a0f-a49e-4c84-a945-04d0942dbb79" providerId="ADAL" clId="{003DF254-E1E4-4D80-9CD6-4ED03B329861}" dt="2024-05-28T12:29:47.849" v="1757" actId="20577"/>
          <ac:spMkLst>
            <pc:docMk/>
            <pc:sldMk cId="226321738" sldId="596"/>
            <ac:spMk id="14" creationId="{ED0FAFB3-0E76-4FEA-8AAA-2BD4AD78AC66}"/>
          </ac:spMkLst>
        </pc:spChg>
        <pc:spChg chg="mod">
          <ac:chgData name="Prendin Francesco" userId="3c5a9a0f-a49e-4c84-a945-04d0942dbb79" providerId="ADAL" clId="{003DF254-E1E4-4D80-9CD6-4ED03B329861}" dt="2024-05-28T12:15:45.168" v="1414" actId="1035"/>
          <ac:spMkLst>
            <pc:docMk/>
            <pc:sldMk cId="226321738" sldId="596"/>
            <ac:spMk id="21" creationId="{4A14819E-EEDE-4D3D-9DB0-43B255D45C77}"/>
          </ac:spMkLst>
        </pc:spChg>
        <pc:spChg chg="mod">
          <ac:chgData name="Prendin Francesco" userId="3c5a9a0f-a49e-4c84-a945-04d0942dbb79" providerId="ADAL" clId="{003DF254-E1E4-4D80-9CD6-4ED03B329861}" dt="2024-05-28T12:15:45.168" v="1414" actId="1035"/>
          <ac:spMkLst>
            <pc:docMk/>
            <pc:sldMk cId="226321738" sldId="596"/>
            <ac:spMk id="26" creationId="{E6512792-D808-4EF8-BCB0-FFA010046B79}"/>
          </ac:spMkLst>
        </pc:spChg>
        <pc:spChg chg="add del mod">
          <ac:chgData name="Prendin Francesco" userId="3c5a9a0f-a49e-4c84-a945-04d0942dbb79" providerId="ADAL" clId="{003DF254-E1E4-4D80-9CD6-4ED03B329861}" dt="2024-05-28T12:15:45.168" v="1414" actId="1035"/>
          <ac:spMkLst>
            <pc:docMk/>
            <pc:sldMk cId="226321738" sldId="596"/>
            <ac:spMk id="29" creationId="{B1EE7263-BD74-412B-89C1-C94E19C9C47C}"/>
          </ac:spMkLst>
        </pc:spChg>
        <pc:spChg chg="add del mod">
          <ac:chgData name="Prendin Francesco" userId="3c5a9a0f-a49e-4c84-a945-04d0942dbb79" providerId="ADAL" clId="{003DF254-E1E4-4D80-9CD6-4ED03B329861}" dt="2024-05-28T12:15:45.168" v="1414" actId="1035"/>
          <ac:spMkLst>
            <pc:docMk/>
            <pc:sldMk cId="226321738" sldId="596"/>
            <ac:spMk id="30" creationId="{E44EB7E9-F992-4B11-BCAC-628EA682D9A8}"/>
          </ac:spMkLst>
        </pc:spChg>
        <pc:spChg chg="mod">
          <ac:chgData name="Prendin Francesco" userId="3c5a9a0f-a49e-4c84-a945-04d0942dbb79" providerId="ADAL" clId="{003DF254-E1E4-4D80-9CD6-4ED03B329861}" dt="2024-05-28T12:15:45.168" v="1414" actId="1035"/>
          <ac:spMkLst>
            <pc:docMk/>
            <pc:sldMk cId="226321738" sldId="596"/>
            <ac:spMk id="31" creationId="{EEC1DA48-F4F1-48B6-8658-D445DC7FABFF}"/>
          </ac:spMkLst>
        </pc:spChg>
        <pc:spChg chg="add mod">
          <ac:chgData name="Prendin Francesco" userId="3c5a9a0f-a49e-4c84-a945-04d0942dbb79" providerId="ADAL" clId="{003DF254-E1E4-4D80-9CD6-4ED03B329861}" dt="2024-05-28T12:15:00.167" v="1393" actId="554"/>
          <ac:spMkLst>
            <pc:docMk/>
            <pc:sldMk cId="226321738" sldId="596"/>
            <ac:spMk id="34" creationId="{91F225D8-A63D-465F-A6EC-F94DAB9623BA}"/>
          </ac:spMkLst>
        </pc:spChg>
        <pc:spChg chg="add mod">
          <ac:chgData name="Prendin Francesco" userId="3c5a9a0f-a49e-4c84-a945-04d0942dbb79" providerId="ADAL" clId="{003DF254-E1E4-4D80-9CD6-4ED03B329861}" dt="2024-05-28T12:15:00.167" v="1393" actId="554"/>
          <ac:spMkLst>
            <pc:docMk/>
            <pc:sldMk cId="226321738" sldId="596"/>
            <ac:spMk id="36" creationId="{7E1F51AF-7114-4B4C-BA99-A94FF280B197}"/>
          </ac:spMkLst>
        </pc:spChg>
        <pc:spChg chg="add del mod">
          <ac:chgData name="Prendin Francesco" userId="3c5a9a0f-a49e-4c84-a945-04d0942dbb79" providerId="ADAL" clId="{003DF254-E1E4-4D80-9CD6-4ED03B329861}" dt="2024-05-28T12:14:00.721" v="1384" actId="478"/>
          <ac:spMkLst>
            <pc:docMk/>
            <pc:sldMk cId="226321738" sldId="596"/>
            <ac:spMk id="38" creationId="{B9A1A482-E7CF-4311-9B50-87BA5AFAA128}"/>
          </ac:spMkLst>
        </pc:spChg>
        <pc:spChg chg="add del">
          <ac:chgData name="Prendin Francesco" userId="3c5a9a0f-a49e-4c84-a945-04d0942dbb79" providerId="ADAL" clId="{003DF254-E1E4-4D80-9CD6-4ED03B329861}" dt="2024-05-28T12:17:00.090" v="1420"/>
          <ac:spMkLst>
            <pc:docMk/>
            <pc:sldMk cId="226321738" sldId="596"/>
            <ac:spMk id="44" creationId="{215EE59A-61C3-4349-A187-5FF800BB87F1}"/>
          </ac:spMkLst>
        </pc:spChg>
        <pc:picChg chg="add del">
          <ac:chgData name="Prendin Francesco" userId="3c5a9a0f-a49e-4c84-a945-04d0942dbb79" providerId="ADAL" clId="{003DF254-E1E4-4D80-9CD6-4ED03B329861}" dt="2024-05-28T12:05:22.570" v="947" actId="478"/>
          <ac:picMkLst>
            <pc:docMk/>
            <pc:sldMk cId="226321738" sldId="596"/>
            <ac:picMk id="7" creationId="{AC93BAF3-5652-4EF9-AE0F-8475791E3E59}"/>
          </ac:picMkLst>
        </pc:picChg>
        <pc:picChg chg="add del mod">
          <ac:chgData name="Prendin Francesco" userId="3c5a9a0f-a49e-4c84-a945-04d0942dbb79" providerId="ADAL" clId="{003DF254-E1E4-4D80-9CD6-4ED03B329861}" dt="2024-05-28T12:15:45.168" v="1414" actId="1035"/>
          <ac:picMkLst>
            <pc:docMk/>
            <pc:sldMk cId="226321738" sldId="596"/>
            <ac:picMk id="9" creationId="{DE723319-FC36-4B4F-9718-DF2A3A2FA962}"/>
          </ac:picMkLst>
        </pc:picChg>
        <pc:picChg chg="del">
          <ac:chgData name="Prendin Francesco" userId="3c5a9a0f-a49e-4c84-a945-04d0942dbb79" providerId="ADAL" clId="{003DF254-E1E4-4D80-9CD6-4ED03B329861}" dt="2024-05-28T12:05:09.145" v="938" actId="478"/>
          <ac:picMkLst>
            <pc:docMk/>
            <pc:sldMk cId="226321738" sldId="596"/>
            <ac:picMk id="13" creationId="{C03248D3-CBF2-4788-912E-05F042E78648}"/>
          </ac:picMkLst>
        </pc:picChg>
        <pc:picChg chg="mod">
          <ac:chgData name="Prendin Francesco" userId="3c5a9a0f-a49e-4c84-a945-04d0942dbb79" providerId="ADAL" clId="{003DF254-E1E4-4D80-9CD6-4ED03B329861}" dt="2024-05-28T12:15:45.168" v="1414" actId="1035"/>
          <ac:picMkLst>
            <pc:docMk/>
            <pc:sldMk cId="226321738" sldId="596"/>
            <ac:picMk id="15" creationId="{3F3CF977-F029-46EE-8BCE-292CE2F36A98}"/>
          </ac:picMkLst>
        </pc:picChg>
        <pc:picChg chg="del mod">
          <ac:chgData name="Prendin Francesco" userId="3c5a9a0f-a49e-4c84-a945-04d0942dbb79" providerId="ADAL" clId="{003DF254-E1E4-4D80-9CD6-4ED03B329861}" dt="2024-05-28T12:05:38.378" v="951" actId="478"/>
          <ac:picMkLst>
            <pc:docMk/>
            <pc:sldMk cId="226321738" sldId="596"/>
            <ac:picMk id="18" creationId="{F9C609E4-7315-45D5-BD7E-AE91155F1B84}"/>
          </ac:picMkLst>
        </pc:picChg>
        <pc:cxnChg chg="add mod">
          <ac:chgData name="Prendin Francesco" userId="3c5a9a0f-a49e-4c84-a945-04d0942dbb79" providerId="ADAL" clId="{003DF254-E1E4-4D80-9CD6-4ED03B329861}" dt="2024-05-28T12:15:45.168" v="1414" actId="1035"/>
          <ac:cxnSpMkLst>
            <pc:docMk/>
            <pc:sldMk cId="226321738" sldId="596"/>
            <ac:cxnSpMk id="6" creationId="{A7320B3A-7CC6-4340-971A-B706901F3346}"/>
          </ac:cxnSpMkLst>
        </pc:cxnChg>
        <pc:cxnChg chg="mod">
          <ac:chgData name="Prendin Francesco" userId="3c5a9a0f-a49e-4c84-a945-04d0942dbb79" providerId="ADAL" clId="{003DF254-E1E4-4D80-9CD6-4ED03B329861}" dt="2024-05-28T12:15:45.168" v="1414" actId="1035"/>
          <ac:cxnSpMkLst>
            <pc:docMk/>
            <pc:sldMk cId="226321738" sldId="596"/>
            <ac:cxnSpMk id="23" creationId="{16347E43-8A3C-46A9-95F7-A24ADB235FA9}"/>
          </ac:cxnSpMkLst>
        </pc:cxnChg>
        <pc:cxnChg chg="del mod">
          <ac:chgData name="Prendin Francesco" userId="3c5a9a0f-a49e-4c84-a945-04d0942dbb79" providerId="ADAL" clId="{003DF254-E1E4-4D80-9CD6-4ED03B329861}" dt="2024-05-28T12:05:36.523" v="950" actId="478"/>
          <ac:cxnSpMkLst>
            <pc:docMk/>
            <pc:sldMk cId="226321738" sldId="596"/>
            <ac:cxnSpMk id="24" creationId="{5AFEE696-2B2D-4AD8-802E-93B74B2EB04C}"/>
          </ac:cxnSpMkLst>
        </pc:cxnChg>
        <pc:cxnChg chg="mod">
          <ac:chgData name="Prendin Francesco" userId="3c5a9a0f-a49e-4c84-a945-04d0942dbb79" providerId="ADAL" clId="{003DF254-E1E4-4D80-9CD6-4ED03B329861}" dt="2024-05-28T12:15:45.168" v="1414" actId="1035"/>
          <ac:cxnSpMkLst>
            <pc:docMk/>
            <pc:sldMk cId="226321738" sldId="596"/>
            <ac:cxnSpMk id="25" creationId="{A74CF2E7-EC9A-48B3-B689-7AE4E6767D5D}"/>
          </ac:cxnSpMkLst>
        </pc:cxnChg>
        <pc:cxnChg chg="mod">
          <ac:chgData name="Prendin Francesco" userId="3c5a9a0f-a49e-4c84-a945-04d0942dbb79" providerId="ADAL" clId="{003DF254-E1E4-4D80-9CD6-4ED03B329861}" dt="2024-05-28T12:15:45.168" v="1414" actId="1035"/>
          <ac:cxnSpMkLst>
            <pc:docMk/>
            <pc:sldMk cId="226321738" sldId="596"/>
            <ac:cxnSpMk id="27" creationId="{E6371A9D-36CA-43A7-9918-F9C0EB2BA254}"/>
          </ac:cxnSpMkLst>
        </pc:cxnChg>
        <pc:cxnChg chg="mod">
          <ac:chgData name="Prendin Francesco" userId="3c5a9a0f-a49e-4c84-a945-04d0942dbb79" providerId="ADAL" clId="{003DF254-E1E4-4D80-9CD6-4ED03B329861}" dt="2024-05-28T12:15:45.168" v="1414" actId="1035"/>
          <ac:cxnSpMkLst>
            <pc:docMk/>
            <pc:sldMk cId="226321738" sldId="596"/>
            <ac:cxnSpMk id="28" creationId="{1820902C-0AAE-4417-A09A-C798428304BB}"/>
          </ac:cxnSpMkLst>
        </pc:cxnChg>
        <pc:cxnChg chg="add mod">
          <ac:chgData name="Prendin Francesco" userId="3c5a9a0f-a49e-4c84-a945-04d0942dbb79" providerId="ADAL" clId="{003DF254-E1E4-4D80-9CD6-4ED03B329861}" dt="2024-05-28T12:29:47.849" v="1757" actId="20577"/>
          <ac:cxnSpMkLst>
            <pc:docMk/>
            <pc:sldMk cId="226321738" sldId="596"/>
            <ac:cxnSpMk id="32" creationId="{5C5EDFE5-55CE-44D3-A357-A62215B3F5B7}"/>
          </ac:cxnSpMkLst>
        </pc:cxnChg>
        <pc:cxnChg chg="add mod">
          <ac:chgData name="Prendin Francesco" userId="3c5a9a0f-a49e-4c84-a945-04d0942dbb79" providerId="ADAL" clId="{003DF254-E1E4-4D80-9CD6-4ED03B329861}" dt="2024-05-28T12:15:45.168" v="1414" actId="1035"/>
          <ac:cxnSpMkLst>
            <pc:docMk/>
            <pc:sldMk cId="226321738" sldId="596"/>
            <ac:cxnSpMk id="33" creationId="{EF840E45-DCC2-4333-A0EA-A71FB984C5E0}"/>
          </ac:cxnSpMkLst>
        </pc:cxnChg>
        <pc:cxnChg chg="add mod">
          <ac:chgData name="Prendin Francesco" userId="3c5a9a0f-a49e-4c84-a945-04d0942dbb79" providerId="ADAL" clId="{003DF254-E1E4-4D80-9CD6-4ED03B329861}" dt="2024-05-28T12:15:45.168" v="1414" actId="1035"/>
          <ac:cxnSpMkLst>
            <pc:docMk/>
            <pc:sldMk cId="226321738" sldId="596"/>
            <ac:cxnSpMk id="35" creationId="{14C1B39B-D700-4216-A70D-7E4570F73205}"/>
          </ac:cxnSpMkLst>
        </pc:cxnChg>
      </pc:sldChg>
      <pc:sldChg chg="addSp delSp modSp add modAnim">
        <pc:chgData name="Prendin Francesco" userId="3c5a9a0f-a49e-4c84-a945-04d0942dbb79" providerId="ADAL" clId="{003DF254-E1E4-4D80-9CD6-4ED03B329861}" dt="2024-05-28T12:25:37.306" v="1666" actId="20577"/>
        <pc:sldMkLst>
          <pc:docMk/>
          <pc:sldMk cId="694286933" sldId="597"/>
        </pc:sldMkLst>
        <pc:spChg chg="mod">
          <ac:chgData name="Prendin Francesco" userId="3c5a9a0f-a49e-4c84-a945-04d0942dbb79" providerId="ADAL" clId="{003DF254-E1E4-4D80-9CD6-4ED03B329861}" dt="2024-05-28T12:17:54.506" v="1459" actId="20577"/>
          <ac:spMkLst>
            <pc:docMk/>
            <pc:sldMk cId="694286933" sldId="597"/>
            <ac:spMk id="2" creationId="{36F42807-B2FF-9490-B30C-3995C2A8C294}"/>
          </ac:spMkLst>
        </pc:spChg>
        <pc:spChg chg="del">
          <ac:chgData name="Prendin Francesco" userId="3c5a9a0f-a49e-4c84-a945-04d0942dbb79" providerId="ADAL" clId="{003DF254-E1E4-4D80-9CD6-4ED03B329861}" dt="2024-05-28T12:18:13.049" v="1468" actId="478"/>
          <ac:spMkLst>
            <pc:docMk/>
            <pc:sldMk cId="694286933" sldId="597"/>
            <ac:spMk id="8" creationId="{BB2FF8FC-A86D-4B51-B2DF-F3DA028AFF3F}"/>
          </ac:spMkLst>
        </pc:spChg>
        <pc:spChg chg="add mod">
          <ac:chgData name="Prendin Francesco" userId="3c5a9a0f-a49e-4c84-a945-04d0942dbb79" providerId="ADAL" clId="{003DF254-E1E4-4D80-9CD6-4ED03B329861}" dt="2024-05-28T12:25:37.306" v="1666" actId="20577"/>
          <ac:spMkLst>
            <pc:docMk/>
            <pc:sldMk cId="694286933" sldId="597"/>
            <ac:spMk id="12" creationId="{7F91E382-BFC2-49BE-91FA-1C3AFF504378}"/>
          </ac:spMkLst>
        </pc:spChg>
        <pc:spChg chg="del">
          <ac:chgData name="Prendin Francesco" userId="3c5a9a0f-a49e-4c84-a945-04d0942dbb79" providerId="ADAL" clId="{003DF254-E1E4-4D80-9CD6-4ED03B329861}" dt="2024-05-28T12:18:11.354" v="1467" actId="478"/>
          <ac:spMkLst>
            <pc:docMk/>
            <pc:sldMk cId="694286933" sldId="597"/>
            <ac:spMk id="14" creationId="{ED0FAFB3-0E76-4FEA-8AAA-2BD4AD78AC66}"/>
          </ac:spMkLst>
        </pc:spChg>
        <pc:spChg chg="del">
          <ac:chgData name="Prendin Francesco" userId="3c5a9a0f-a49e-4c84-a945-04d0942dbb79" providerId="ADAL" clId="{003DF254-E1E4-4D80-9CD6-4ED03B329861}" dt="2024-05-28T12:17:59.497" v="1460" actId="478"/>
          <ac:spMkLst>
            <pc:docMk/>
            <pc:sldMk cId="694286933" sldId="597"/>
            <ac:spMk id="21" creationId="{4A14819E-EEDE-4D3D-9DB0-43B255D45C77}"/>
          </ac:spMkLst>
        </pc:spChg>
        <pc:spChg chg="del">
          <ac:chgData name="Prendin Francesco" userId="3c5a9a0f-a49e-4c84-a945-04d0942dbb79" providerId="ADAL" clId="{003DF254-E1E4-4D80-9CD6-4ED03B329861}" dt="2024-05-28T12:17:59.497" v="1460" actId="478"/>
          <ac:spMkLst>
            <pc:docMk/>
            <pc:sldMk cId="694286933" sldId="597"/>
            <ac:spMk id="26" creationId="{E6512792-D808-4EF8-BCB0-FFA010046B79}"/>
          </ac:spMkLst>
        </pc:spChg>
        <pc:spChg chg="del">
          <ac:chgData name="Prendin Francesco" userId="3c5a9a0f-a49e-4c84-a945-04d0942dbb79" providerId="ADAL" clId="{003DF254-E1E4-4D80-9CD6-4ED03B329861}" dt="2024-05-28T12:17:59.497" v="1460" actId="478"/>
          <ac:spMkLst>
            <pc:docMk/>
            <pc:sldMk cId="694286933" sldId="597"/>
            <ac:spMk id="29" creationId="{B1EE7263-BD74-412B-89C1-C94E19C9C47C}"/>
          </ac:spMkLst>
        </pc:spChg>
        <pc:spChg chg="del">
          <ac:chgData name="Prendin Francesco" userId="3c5a9a0f-a49e-4c84-a945-04d0942dbb79" providerId="ADAL" clId="{003DF254-E1E4-4D80-9CD6-4ED03B329861}" dt="2024-05-28T12:17:59.497" v="1460" actId="478"/>
          <ac:spMkLst>
            <pc:docMk/>
            <pc:sldMk cId="694286933" sldId="597"/>
            <ac:spMk id="30" creationId="{E44EB7E9-F992-4B11-BCAC-628EA682D9A8}"/>
          </ac:spMkLst>
        </pc:spChg>
        <pc:spChg chg="del">
          <ac:chgData name="Prendin Francesco" userId="3c5a9a0f-a49e-4c84-a945-04d0942dbb79" providerId="ADAL" clId="{003DF254-E1E4-4D80-9CD6-4ED03B329861}" dt="2024-05-28T12:17:59.497" v="1460" actId="478"/>
          <ac:spMkLst>
            <pc:docMk/>
            <pc:sldMk cId="694286933" sldId="597"/>
            <ac:spMk id="31" creationId="{EEC1DA48-F4F1-48B6-8658-D445DC7FABFF}"/>
          </ac:spMkLst>
        </pc:spChg>
        <pc:spChg chg="del">
          <ac:chgData name="Prendin Francesco" userId="3c5a9a0f-a49e-4c84-a945-04d0942dbb79" providerId="ADAL" clId="{003DF254-E1E4-4D80-9CD6-4ED03B329861}" dt="2024-05-28T12:18:07.738" v="1465" actId="478"/>
          <ac:spMkLst>
            <pc:docMk/>
            <pc:sldMk cId="694286933" sldId="597"/>
            <ac:spMk id="34" creationId="{91F225D8-A63D-465F-A6EC-F94DAB9623BA}"/>
          </ac:spMkLst>
        </pc:spChg>
        <pc:spChg chg="del">
          <ac:chgData name="Prendin Francesco" userId="3c5a9a0f-a49e-4c84-a945-04d0942dbb79" providerId="ADAL" clId="{003DF254-E1E4-4D80-9CD6-4ED03B329861}" dt="2024-05-28T12:18:09.692" v="1466" actId="478"/>
          <ac:spMkLst>
            <pc:docMk/>
            <pc:sldMk cId="694286933" sldId="597"/>
            <ac:spMk id="36" creationId="{7E1F51AF-7114-4B4C-BA99-A94FF280B197}"/>
          </ac:spMkLst>
        </pc:spChg>
        <pc:spChg chg="add del mod">
          <ac:chgData name="Prendin Francesco" userId="3c5a9a0f-a49e-4c84-a945-04d0942dbb79" providerId="ADAL" clId="{003DF254-E1E4-4D80-9CD6-4ED03B329861}" dt="2024-05-28T12:24:53.691" v="1644" actId="478"/>
          <ac:spMkLst>
            <pc:docMk/>
            <pc:sldMk cId="694286933" sldId="597"/>
            <ac:spMk id="38" creationId="{DC0956A1-AEE8-4680-9CBF-7560878FB8A6}"/>
          </ac:spMkLst>
        </pc:spChg>
        <pc:picChg chg="del">
          <ac:chgData name="Prendin Francesco" userId="3c5a9a0f-a49e-4c84-a945-04d0942dbb79" providerId="ADAL" clId="{003DF254-E1E4-4D80-9CD6-4ED03B329861}" dt="2024-05-28T12:17:59.497" v="1460" actId="478"/>
          <ac:picMkLst>
            <pc:docMk/>
            <pc:sldMk cId="694286933" sldId="597"/>
            <ac:picMk id="9" creationId="{DE723319-FC36-4B4F-9718-DF2A3A2FA962}"/>
          </ac:picMkLst>
        </pc:picChg>
        <pc:picChg chg="del">
          <ac:chgData name="Prendin Francesco" userId="3c5a9a0f-a49e-4c84-a945-04d0942dbb79" providerId="ADAL" clId="{003DF254-E1E4-4D80-9CD6-4ED03B329861}" dt="2024-05-28T12:17:59.497" v="1460" actId="478"/>
          <ac:picMkLst>
            <pc:docMk/>
            <pc:sldMk cId="694286933" sldId="597"/>
            <ac:picMk id="15" creationId="{3F3CF977-F029-46EE-8BCE-292CE2F36A98}"/>
          </ac:picMkLst>
        </pc:picChg>
        <pc:picChg chg="add">
          <ac:chgData name="Prendin Francesco" userId="3c5a9a0f-a49e-4c84-a945-04d0942dbb79" providerId="ADAL" clId="{003DF254-E1E4-4D80-9CD6-4ED03B329861}" dt="2024-05-28T12:18:28.107" v="1469"/>
          <ac:picMkLst>
            <pc:docMk/>
            <pc:sldMk cId="694286933" sldId="597"/>
            <ac:picMk id="24" creationId="{49A232BA-4CAA-45CB-9AB1-AB4DB6F89D16}"/>
          </ac:picMkLst>
        </pc:picChg>
        <pc:cxnChg chg="add del mod">
          <ac:chgData name="Prendin Francesco" userId="3c5a9a0f-a49e-4c84-a945-04d0942dbb79" providerId="ADAL" clId="{003DF254-E1E4-4D80-9CD6-4ED03B329861}" dt="2024-05-28T12:20:21.308" v="1480" actId="478"/>
          <ac:cxnSpMkLst>
            <pc:docMk/>
            <pc:sldMk cId="694286933" sldId="597"/>
            <ac:cxnSpMk id="5" creationId="{F3250D16-1DFE-4513-8969-A962CA378245}"/>
          </ac:cxnSpMkLst>
        </pc:cxnChg>
        <pc:cxnChg chg="del mod">
          <ac:chgData name="Prendin Francesco" userId="3c5a9a0f-a49e-4c84-a945-04d0942dbb79" providerId="ADAL" clId="{003DF254-E1E4-4D80-9CD6-4ED03B329861}" dt="2024-05-28T12:18:02.307" v="1461" actId="478"/>
          <ac:cxnSpMkLst>
            <pc:docMk/>
            <pc:sldMk cId="694286933" sldId="597"/>
            <ac:cxnSpMk id="6" creationId="{A7320B3A-7CC6-4340-971A-B706901F3346}"/>
          </ac:cxnSpMkLst>
        </pc:cxnChg>
        <pc:cxnChg chg="del">
          <ac:chgData name="Prendin Francesco" userId="3c5a9a0f-a49e-4c84-a945-04d0942dbb79" providerId="ADAL" clId="{003DF254-E1E4-4D80-9CD6-4ED03B329861}" dt="2024-05-28T12:17:59.497" v="1460" actId="478"/>
          <ac:cxnSpMkLst>
            <pc:docMk/>
            <pc:sldMk cId="694286933" sldId="597"/>
            <ac:cxnSpMk id="23" creationId="{16347E43-8A3C-46A9-95F7-A24ADB235FA9}"/>
          </ac:cxnSpMkLst>
        </pc:cxnChg>
        <pc:cxnChg chg="del">
          <ac:chgData name="Prendin Francesco" userId="3c5a9a0f-a49e-4c84-a945-04d0942dbb79" providerId="ADAL" clId="{003DF254-E1E4-4D80-9CD6-4ED03B329861}" dt="2024-05-28T12:17:59.497" v="1460" actId="478"/>
          <ac:cxnSpMkLst>
            <pc:docMk/>
            <pc:sldMk cId="694286933" sldId="597"/>
            <ac:cxnSpMk id="25" creationId="{A74CF2E7-EC9A-48B3-B689-7AE4E6767D5D}"/>
          </ac:cxnSpMkLst>
        </pc:cxnChg>
        <pc:cxnChg chg="del">
          <ac:chgData name="Prendin Francesco" userId="3c5a9a0f-a49e-4c84-a945-04d0942dbb79" providerId="ADAL" clId="{003DF254-E1E4-4D80-9CD6-4ED03B329861}" dt="2024-05-28T12:17:59.497" v="1460" actId="478"/>
          <ac:cxnSpMkLst>
            <pc:docMk/>
            <pc:sldMk cId="694286933" sldId="597"/>
            <ac:cxnSpMk id="27" creationId="{E6371A9D-36CA-43A7-9918-F9C0EB2BA254}"/>
          </ac:cxnSpMkLst>
        </pc:cxnChg>
        <pc:cxnChg chg="del">
          <ac:chgData name="Prendin Francesco" userId="3c5a9a0f-a49e-4c84-a945-04d0942dbb79" providerId="ADAL" clId="{003DF254-E1E4-4D80-9CD6-4ED03B329861}" dt="2024-05-28T12:17:59.497" v="1460" actId="478"/>
          <ac:cxnSpMkLst>
            <pc:docMk/>
            <pc:sldMk cId="694286933" sldId="597"/>
            <ac:cxnSpMk id="28" creationId="{1820902C-0AAE-4417-A09A-C798428304BB}"/>
          </ac:cxnSpMkLst>
        </pc:cxnChg>
        <pc:cxnChg chg="del mod">
          <ac:chgData name="Prendin Francesco" userId="3c5a9a0f-a49e-4c84-a945-04d0942dbb79" providerId="ADAL" clId="{003DF254-E1E4-4D80-9CD6-4ED03B329861}" dt="2024-05-28T12:18:03.389" v="1462" actId="478"/>
          <ac:cxnSpMkLst>
            <pc:docMk/>
            <pc:sldMk cId="694286933" sldId="597"/>
            <ac:cxnSpMk id="32" creationId="{5C5EDFE5-55CE-44D3-A357-A62215B3F5B7}"/>
          </ac:cxnSpMkLst>
        </pc:cxnChg>
        <pc:cxnChg chg="del mod">
          <ac:chgData name="Prendin Francesco" userId="3c5a9a0f-a49e-4c84-a945-04d0942dbb79" providerId="ADAL" clId="{003DF254-E1E4-4D80-9CD6-4ED03B329861}" dt="2024-05-28T12:18:04.777" v="1463" actId="478"/>
          <ac:cxnSpMkLst>
            <pc:docMk/>
            <pc:sldMk cId="694286933" sldId="597"/>
            <ac:cxnSpMk id="33" creationId="{EF840E45-DCC2-4333-A0EA-A71FB984C5E0}"/>
          </ac:cxnSpMkLst>
        </pc:cxnChg>
        <pc:cxnChg chg="del mod">
          <ac:chgData name="Prendin Francesco" userId="3c5a9a0f-a49e-4c84-a945-04d0942dbb79" providerId="ADAL" clId="{003DF254-E1E4-4D80-9CD6-4ED03B329861}" dt="2024-05-28T12:18:05.451" v="1464" actId="478"/>
          <ac:cxnSpMkLst>
            <pc:docMk/>
            <pc:sldMk cId="694286933" sldId="597"/>
            <ac:cxnSpMk id="35" creationId="{14C1B39B-D700-4216-A70D-7E4570F73205}"/>
          </ac:cxnSpMkLst>
        </pc:cxnChg>
        <pc:cxnChg chg="add del mod">
          <ac:chgData name="Prendin Francesco" userId="3c5a9a0f-a49e-4c84-a945-04d0942dbb79" providerId="ADAL" clId="{003DF254-E1E4-4D80-9CD6-4ED03B329861}" dt="2024-05-28T12:20:20.137" v="1479" actId="478"/>
          <ac:cxnSpMkLst>
            <pc:docMk/>
            <pc:sldMk cId="694286933" sldId="597"/>
            <ac:cxnSpMk id="37" creationId="{4BFC2ADE-2D26-477C-91EC-84B7B8B80B61}"/>
          </ac:cxnSpMkLst>
        </pc:cxnChg>
      </pc:sldChg>
      <pc:sldChg chg="addSp delSp modSp add">
        <pc:chgData name="Prendin Francesco" userId="3c5a9a0f-a49e-4c84-a945-04d0942dbb79" providerId="ADAL" clId="{003DF254-E1E4-4D80-9CD6-4ED03B329861}" dt="2024-05-28T12:39:41.097" v="1804" actId="478"/>
        <pc:sldMkLst>
          <pc:docMk/>
          <pc:sldMk cId="2393646612" sldId="598"/>
        </pc:sldMkLst>
        <pc:spChg chg="mod">
          <ac:chgData name="Prendin Francesco" userId="3c5a9a0f-a49e-4c84-a945-04d0942dbb79" providerId="ADAL" clId="{003DF254-E1E4-4D80-9CD6-4ED03B329861}" dt="2024-05-28T12:26:10.297" v="1707" actId="20577"/>
          <ac:spMkLst>
            <pc:docMk/>
            <pc:sldMk cId="2393646612" sldId="598"/>
            <ac:spMk id="2" creationId="{36F42807-B2FF-9490-B30C-3995C2A8C294}"/>
          </ac:spMkLst>
        </pc:spChg>
        <pc:spChg chg="del">
          <ac:chgData name="Prendin Francesco" userId="3c5a9a0f-a49e-4c84-a945-04d0942dbb79" providerId="ADAL" clId="{003DF254-E1E4-4D80-9CD6-4ED03B329861}" dt="2024-05-28T12:26:13.721" v="1708" actId="478"/>
          <ac:spMkLst>
            <pc:docMk/>
            <pc:sldMk cId="2393646612" sldId="598"/>
            <ac:spMk id="12" creationId="{7F91E382-BFC2-49BE-91FA-1C3AFF504378}"/>
          </ac:spMkLst>
        </pc:spChg>
        <pc:spChg chg="add del mod">
          <ac:chgData name="Prendin Francesco" userId="3c5a9a0f-a49e-4c84-a945-04d0942dbb79" providerId="ADAL" clId="{003DF254-E1E4-4D80-9CD6-4ED03B329861}" dt="2024-05-28T12:39:41.097" v="1804" actId="478"/>
          <ac:spMkLst>
            <pc:docMk/>
            <pc:sldMk cId="2393646612" sldId="598"/>
            <ac:spMk id="14" creationId="{B3D0AA05-AE94-4AF9-9A84-C09C568FC468}"/>
          </ac:spMkLst>
        </pc:spChg>
        <pc:picChg chg="add del mod">
          <ac:chgData name="Prendin Francesco" userId="3c5a9a0f-a49e-4c84-a945-04d0942dbb79" providerId="ADAL" clId="{003DF254-E1E4-4D80-9CD6-4ED03B329861}" dt="2024-05-28T12:27:08.896" v="1714" actId="478"/>
          <ac:picMkLst>
            <pc:docMk/>
            <pc:sldMk cId="2393646612" sldId="598"/>
            <ac:picMk id="5" creationId="{FDF51A03-2AAB-4E4B-9867-AEB2F352229E}"/>
          </ac:picMkLst>
        </pc:picChg>
        <pc:picChg chg="add del mod">
          <ac:chgData name="Prendin Francesco" userId="3c5a9a0f-a49e-4c84-a945-04d0942dbb79" providerId="ADAL" clId="{003DF254-E1E4-4D80-9CD6-4ED03B329861}" dt="2024-05-28T12:38:23.487" v="1795"/>
          <ac:picMkLst>
            <pc:docMk/>
            <pc:sldMk cId="2393646612" sldId="598"/>
            <ac:picMk id="7" creationId="{3DF7126F-88E6-41A1-98BD-CC929EED89F7}"/>
          </ac:picMkLst>
        </pc:picChg>
        <pc:picChg chg="add del mod">
          <ac:chgData name="Prendin Francesco" userId="3c5a9a0f-a49e-4c84-a945-04d0942dbb79" providerId="ADAL" clId="{003DF254-E1E4-4D80-9CD6-4ED03B329861}" dt="2024-05-28T12:30:43.232" v="1758" actId="478"/>
          <ac:picMkLst>
            <pc:docMk/>
            <pc:sldMk cId="2393646612" sldId="598"/>
            <ac:picMk id="8" creationId="{54F6F25D-B4E6-4AA5-A1BC-64403A0470F0}"/>
          </ac:picMkLst>
        </pc:picChg>
        <pc:picChg chg="add del mod">
          <ac:chgData name="Prendin Francesco" userId="3c5a9a0f-a49e-4c84-a945-04d0942dbb79" providerId="ADAL" clId="{003DF254-E1E4-4D80-9CD6-4ED03B329861}" dt="2024-05-28T12:37:15.720" v="1785" actId="478"/>
          <ac:picMkLst>
            <pc:docMk/>
            <pc:sldMk cId="2393646612" sldId="598"/>
            <ac:picMk id="9" creationId="{E16B3638-B0DC-45D6-AD57-02B04A5DBAE9}"/>
          </ac:picMkLst>
        </pc:picChg>
        <pc:picChg chg="add mod">
          <ac:chgData name="Prendin Francesco" userId="3c5a9a0f-a49e-4c84-a945-04d0942dbb79" providerId="ADAL" clId="{003DF254-E1E4-4D80-9CD6-4ED03B329861}" dt="2024-05-28T12:38:27.747" v="1796" actId="1076"/>
          <ac:picMkLst>
            <pc:docMk/>
            <pc:sldMk cId="2393646612" sldId="598"/>
            <ac:picMk id="10" creationId="{14147F9F-AE30-4599-803C-BB3F2223E1DC}"/>
          </ac:picMkLst>
        </pc:picChg>
        <pc:picChg chg="add del mod">
          <ac:chgData name="Prendin Francesco" userId="3c5a9a0f-a49e-4c84-a945-04d0942dbb79" providerId="ADAL" clId="{003DF254-E1E4-4D80-9CD6-4ED03B329861}" dt="2024-05-28T12:38:14.040" v="1792" actId="478"/>
          <ac:picMkLst>
            <pc:docMk/>
            <pc:sldMk cId="2393646612" sldId="598"/>
            <ac:picMk id="11" creationId="{A56CDCF7-2148-4286-AAB6-742C28E5B232}"/>
          </ac:picMkLst>
        </pc:picChg>
        <pc:picChg chg="del">
          <ac:chgData name="Prendin Francesco" userId="3c5a9a0f-a49e-4c84-a945-04d0942dbb79" providerId="ADAL" clId="{003DF254-E1E4-4D80-9CD6-4ED03B329861}" dt="2024-05-28T12:26:15.450" v="1709" actId="478"/>
          <ac:picMkLst>
            <pc:docMk/>
            <pc:sldMk cId="2393646612" sldId="598"/>
            <ac:picMk id="24" creationId="{49A232BA-4CAA-45CB-9AB1-AB4DB6F89D16}"/>
          </ac:picMkLst>
        </pc:picChg>
      </pc:sldChg>
      <pc:sldChg chg="addSp delSp modSp add modAnim">
        <pc:chgData name="Prendin Francesco" userId="3c5a9a0f-a49e-4c84-a945-04d0942dbb79" providerId="ADAL" clId="{003DF254-E1E4-4D80-9CD6-4ED03B329861}" dt="2024-05-28T12:51:00.834" v="2361"/>
        <pc:sldMkLst>
          <pc:docMk/>
          <pc:sldMk cId="2757514020" sldId="599"/>
        </pc:sldMkLst>
        <pc:spChg chg="mod">
          <ac:chgData name="Prendin Francesco" userId="3c5a9a0f-a49e-4c84-a945-04d0942dbb79" providerId="ADAL" clId="{003DF254-E1E4-4D80-9CD6-4ED03B329861}" dt="2024-05-28T12:35:53.675" v="1782" actId="20577"/>
          <ac:spMkLst>
            <pc:docMk/>
            <pc:sldMk cId="2757514020" sldId="599"/>
            <ac:spMk id="2" creationId="{36F42807-B2FF-9490-B30C-3995C2A8C294}"/>
          </ac:spMkLst>
        </pc:spChg>
        <pc:spChg chg="add mod">
          <ac:chgData name="Prendin Francesco" userId="3c5a9a0f-a49e-4c84-a945-04d0942dbb79" providerId="ADAL" clId="{003DF254-E1E4-4D80-9CD6-4ED03B329861}" dt="2024-05-28T12:48:44.363" v="2310" actId="1076"/>
          <ac:spMkLst>
            <pc:docMk/>
            <pc:sldMk cId="2757514020" sldId="599"/>
            <ac:spMk id="13" creationId="{E285443C-B784-49D8-A69F-3440E12411B9}"/>
          </ac:spMkLst>
        </pc:spChg>
        <pc:spChg chg="add mod">
          <ac:chgData name="Prendin Francesco" userId="3c5a9a0f-a49e-4c84-a945-04d0942dbb79" providerId="ADAL" clId="{003DF254-E1E4-4D80-9CD6-4ED03B329861}" dt="2024-05-28T12:49:12.702" v="2316" actId="20577"/>
          <ac:spMkLst>
            <pc:docMk/>
            <pc:sldMk cId="2757514020" sldId="599"/>
            <ac:spMk id="17" creationId="{F4102C9D-5B6C-4B76-B480-BDE7EFCC7861}"/>
          </ac:spMkLst>
        </pc:spChg>
        <pc:spChg chg="add mod">
          <ac:chgData name="Prendin Francesco" userId="3c5a9a0f-a49e-4c84-a945-04d0942dbb79" providerId="ADAL" clId="{003DF254-E1E4-4D80-9CD6-4ED03B329861}" dt="2024-05-28T12:50:23.279" v="2355" actId="208"/>
          <ac:spMkLst>
            <pc:docMk/>
            <pc:sldMk cId="2757514020" sldId="599"/>
            <ac:spMk id="23" creationId="{D5002382-23D6-4DFC-A7C7-F8F8F336A68D}"/>
          </ac:spMkLst>
        </pc:spChg>
        <pc:spChg chg="add mod">
          <ac:chgData name="Prendin Francesco" userId="3c5a9a0f-a49e-4c84-a945-04d0942dbb79" providerId="ADAL" clId="{003DF254-E1E4-4D80-9CD6-4ED03B329861}" dt="2024-05-28T12:50:15.401" v="2352" actId="208"/>
          <ac:spMkLst>
            <pc:docMk/>
            <pc:sldMk cId="2757514020" sldId="599"/>
            <ac:spMk id="28" creationId="{314F8E13-C606-4BB3-BF87-D37651405DDB}"/>
          </ac:spMkLst>
        </pc:spChg>
        <pc:picChg chg="add mod modCrop">
          <ac:chgData name="Prendin Francesco" userId="3c5a9a0f-a49e-4c84-a945-04d0942dbb79" providerId="ADAL" clId="{003DF254-E1E4-4D80-9CD6-4ED03B329861}" dt="2024-05-28T12:42:21.465" v="1963" actId="1076"/>
          <ac:picMkLst>
            <pc:docMk/>
            <pc:sldMk cId="2757514020" sldId="599"/>
            <ac:picMk id="6" creationId="{8FBC0D07-CD5A-423D-AB0F-74A83563E5E7}"/>
          </ac:picMkLst>
        </pc:picChg>
        <pc:picChg chg="del">
          <ac:chgData name="Prendin Francesco" userId="3c5a9a0f-a49e-4c84-a945-04d0942dbb79" providerId="ADAL" clId="{003DF254-E1E4-4D80-9CD6-4ED03B329861}" dt="2024-05-28T12:35:59.163" v="1784" actId="478"/>
          <ac:picMkLst>
            <pc:docMk/>
            <pc:sldMk cId="2757514020" sldId="599"/>
            <ac:picMk id="7" creationId="{3DF7126F-88E6-41A1-98BD-CC929EED89F7}"/>
          </ac:picMkLst>
        </pc:picChg>
        <pc:picChg chg="add mod modCrop">
          <ac:chgData name="Prendin Francesco" userId="3c5a9a0f-a49e-4c84-a945-04d0942dbb79" providerId="ADAL" clId="{003DF254-E1E4-4D80-9CD6-4ED03B329861}" dt="2024-05-28T12:42:23.936" v="1965" actId="1076"/>
          <ac:picMkLst>
            <pc:docMk/>
            <pc:sldMk cId="2757514020" sldId="599"/>
            <ac:picMk id="8" creationId="{BEBB6C76-EBA7-4700-8C51-C680BBB33A2B}"/>
          </ac:picMkLst>
        </pc:picChg>
        <pc:picChg chg="del">
          <ac:chgData name="Prendin Francesco" userId="3c5a9a0f-a49e-4c84-a945-04d0942dbb79" providerId="ADAL" clId="{003DF254-E1E4-4D80-9CD6-4ED03B329861}" dt="2024-05-28T12:35:57.035" v="1783" actId="478"/>
          <ac:picMkLst>
            <pc:docMk/>
            <pc:sldMk cId="2757514020" sldId="599"/>
            <ac:picMk id="9" creationId="{E16B3638-B0DC-45D6-AD57-02B04A5DBAE9}"/>
          </ac:picMkLst>
        </pc:picChg>
        <pc:cxnChg chg="add mod">
          <ac:chgData name="Prendin Francesco" userId="3c5a9a0f-a49e-4c84-a945-04d0942dbb79" providerId="ADAL" clId="{003DF254-E1E4-4D80-9CD6-4ED03B329861}" dt="2024-05-28T12:50:27.118" v="2356" actId="208"/>
          <ac:cxnSpMkLst>
            <pc:docMk/>
            <pc:sldMk cId="2757514020" sldId="599"/>
            <ac:cxnSpMk id="5" creationId="{0531D16C-796D-4FF3-AEAF-7FF8D9DB339B}"/>
          </ac:cxnSpMkLst>
        </pc:cxnChg>
        <pc:cxnChg chg="add mod">
          <ac:chgData name="Prendin Francesco" userId="3c5a9a0f-a49e-4c84-a945-04d0942dbb79" providerId="ADAL" clId="{003DF254-E1E4-4D80-9CD6-4ED03B329861}" dt="2024-05-28T12:50:29.567" v="2357" actId="208"/>
          <ac:cxnSpMkLst>
            <pc:docMk/>
            <pc:sldMk cId="2757514020" sldId="599"/>
            <ac:cxnSpMk id="11" creationId="{D70A74A5-B446-437C-B6F1-217E3DBCBC05}"/>
          </ac:cxnSpMkLst>
        </pc:cxnChg>
        <pc:cxnChg chg="add mod">
          <ac:chgData name="Prendin Francesco" userId="3c5a9a0f-a49e-4c84-a945-04d0942dbb79" providerId="ADAL" clId="{003DF254-E1E4-4D80-9CD6-4ED03B329861}" dt="2024-05-28T12:48:44.363" v="2310" actId="1076"/>
          <ac:cxnSpMkLst>
            <pc:docMk/>
            <pc:sldMk cId="2757514020" sldId="599"/>
            <ac:cxnSpMk id="14" creationId="{1256477E-4E7B-4664-8253-C918932C465A}"/>
          </ac:cxnSpMkLst>
        </pc:cxnChg>
        <pc:cxnChg chg="add mod">
          <ac:chgData name="Prendin Francesco" userId="3c5a9a0f-a49e-4c84-a945-04d0942dbb79" providerId="ADAL" clId="{003DF254-E1E4-4D80-9CD6-4ED03B329861}" dt="2024-05-28T12:50:20.663" v="2354" actId="208"/>
          <ac:cxnSpMkLst>
            <pc:docMk/>
            <pc:sldMk cId="2757514020" sldId="599"/>
            <ac:cxnSpMk id="22" creationId="{38A8B946-A895-427F-88AB-360F3362D982}"/>
          </ac:cxnSpMkLst>
        </pc:cxnChg>
        <pc:cxnChg chg="add mod">
          <ac:chgData name="Prendin Francesco" userId="3c5a9a0f-a49e-4c84-a945-04d0942dbb79" providerId="ADAL" clId="{003DF254-E1E4-4D80-9CD6-4ED03B329861}" dt="2024-05-28T12:50:18.140" v="2353" actId="208"/>
          <ac:cxnSpMkLst>
            <pc:docMk/>
            <pc:sldMk cId="2757514020" sldId="599"/>
            <ac:cxnSpMk id="25" creationId="{4FC068B1-8FB0-4D63-8F2B-B25400731A0D}"/>
          </ac:cxnSpMkLst>
        </pc:cxnChg>
      </pc:sldChg>
      <pc:sldChg chg="add">
        <pc:chgData name="Prendin Francesco" userId="3c5a9a0f-a49e-4c84-a945-04d0942dbb79" providerId="ADAL" clId="{003DF254-E1E4-4D80-9CD6-4ED03B329861}" dt="2024-05-28T12:38:10.507" v="1791"/>
        <pc:sldMkLst>
          <pc:docMk/>
          <pc:sldMk cId="3304041511" sldId="600"/>
        </pc:sldMkLst>
      </pc:sldChg>
      <pc:sldChg chg="addSp delSp modSp add modAnim">
        <pc:chgData name="Prendin Francesco" userId="3c5a9a0f-a49e-4c84-a945-04d0942dbb79" providerId="ADAL" clId="{003DF254-E1E4-4D80-9CD6-4ED03B329861}" dt="2024-05-28T12:41:18.437" v="1951"/>
        <pc:sldMkLst>
          <pc:docMk/>
          <pc:sldMk cId="579124640" sldId="601"/>
        </pc:sldMkLst>
        <pc:spChg chg="add mod">
          <ac:chgData name="Prendin Francesco" userId="3c5a9a0f-a49e-4c84-a945-04d0942dbb79" providerId="ADAL" clId="{003DF254-E1E4-4D80-9CD6-4ED03B329861}" dt="2024-05-28T12:41:14.803" v="1950" actId="1076"/>
          <ac:spMkLst>
            <pc:docMk/>
            <pc:sldMk cId="579124640" sldId="601"/>
            <ac:spMk id="9" creationId="{926FCAD6-72B9-4965-A138-67DB9B2C2DB0}"/>
          </ac:spMkLst>
        </pc:spChg>
        <pc:picChg chg="mod">
          <ac:chgData name="Prendin Francesco" userId="3c5a9a0f-a49e-4c84-a945-04d0942dbb79" providerId="ADAL" clId="{003DF254-E1E4-4D80-9CD6-4ED03B329861}" dt="2024-05-28T12:38:43.137" v="1801" actId="1076"/>
          <ac:picMkLst>
            <pc:docMk/>
            <pc:sldMk cId="579124640" sldId="601"/>
            <ac:picMk id="7" creationId="{3DF7126F-88E6-41A1-98BD-CC929EED89F7}"/>
          </ac:picMkLst>
        </pc:picChg>
        <pc:picChg chg="add mod">
          <ac:chgData name="Prendin Francesco" userId="3c5a9a0f-a49e-4c84-a945-04d0942dbb79" providerId="ADAL" clId="{003DF254-E1E4-4D80-9CD6-4ED03B329861}" dt="2024-05-28T12:38:40.336" v="1800" actId="1076"/>
          <ac:picMkLst>
            <pc:docMk/>
            <pc:sldMk cId="579124640" sldId="601"/>
            <ac:picMk id="8" creationId="{DDC424E1-E38C-49D3-9D52-86BBA399C547}"/>
          </ac:picMkLst>
        </pc:picChg>
        <pc:picChg chg="del">
          <ac:chgData name="Prendin Francesco" userId="3c5a9a0f-a49e-4c84-a945-04d0942dbb79" providerId="ADAL" clId="{003DF254-E1E4-4D80-9CD6-4ED03B329861}" dt="2024-05-28T12:38:36.763" v="1799" actId="478"/>
          <ac:picMkLst>
            <pc:docMk/>
            <pc:sldMk cId="579124640" sldId="601"/>
            <ac:picMk id="10" creationId="{14147F9F-AE30-4599-803C-BB3F2223E1DC}"/>
          </ac:picMkLst>
        </pc:picChg>
        <pc:picChg chg="del">
          <ac:chgData name="Prendin Francesco" userId="3c5a9a0f-a49e-4c84-a945-04d0942dbb79" providerId="ADAL" clId="{003DF254-E1E4-4D80-9CD6-4ED03B329861}" dt="2024-05-28T12:38:34.409" v="1797" actId="478"/>
          <ac:picMkLst>
            <pc:docMk/>
            <pc:sldMk cId="579124640" sldId="601"/>
            <ac:picMk id="11" creationId="{A56CDCF7-2148-4286-AAB6-742C28E5B232}"/>
          </ac:picMkLst>
        </pc:picChg>
      </pc:sldChg>
      <pc:sldChg chg="addSp modSp add modAnim">
        <pc:chgData name="Prendin Francesco" userId="3c5a9a0f-a49e-4c84-a945-04d0942dbb79" providerId="ADAL" clId="{003DF254-E1E4-4D80-9CD6-4ED03B329861}" dt="2024-05-28T12:59:48.296" v="2626" actId="20577"/>
        <pc:sldMkLst>
          <pc:docMk/>
          <pc:sldMk cId="2731697276" sldId="602"/>
        </pc:sldMkLst>
        <pc:spChg chg="mod">
          <ac:chgData name="Prendin Francesco" userId="3c5a9a0f-a49e-4c84-a945-04d0942dbb79" providerId="ADAL" clId="{003DF254-E1E4-4D80-9CD6-4ED03B329861}" dt="2024-05-28T12:56:39.485" v="2479" actId="20577"/>
          <ac:spMkLst>
            <pc:docMk/>
            <pc:sldMk cId="2731697276" sldId="602"/>
            <ac:spMk id="2" creationId="{A2FD5C74-05C2-43DF-85DA-7827CE9908FF}"/>
          </ac:spMkLst>
        </pc:spChg>
        <pc:spChg chg="mod">
          <ac:chgData name="Prendin Francesco" userId="3c5a9a0f-a49e-4c84-a945-04d0942dbb79" providerId="ADAL" clId="{003DF254-E1E4-4D80-9CD6-4ED03B329861}" dt="2024-05-28T12:56:30.269" v="2473" actId="20577"/>
          <ac:spMkLst>
            <pc:docMk/>
            <pc:sldMk cId="2731697276" sldId="602"/>
            <ac:spMk id="3" creationId="{5A66D5D5-85A5-49E7-B3E4-C853600649C0}"/>
          </ac:spMkLst>
        </pc:spChg>
        <pc:spChg chg="add mod">
          <ac:chgData name="Prendin Francesco" userId="3c5a9a0f-a49e-4c84-a945-04d0942dbb79" providerId="ADAL" clId="{003DF254-E1E4-4D80-9CD6-4ED03B329861}" dt="2024-05-28T12:59:48.296" v="2626" actId="20577"/>
          <ac:spMkLst>
            <pc:docMk/>
            <pc:sldMk cId="2731697276" sldId="602"/>
            <ac:spMk id="8" creationId="{44C1F4ED-A5D7-4659-A1CF-220C448D4BC8}"/>
          </ac:spMkLst>
        </pc:spChg>
        <pc:grpChg chg="add mod">
          <ac:chgData name="Prendin Francesco" userId="3c5a9a0f-a49e-4c84-a945-04d0942dbb79" providerId="ADAL" clId="{003DF254-E1E4-4D80-9CD6-4ED03B329861}" dt="2024-05-28T12:56:24.294" v="2471" actId="1076"/>
          <ac:grpSpMkLst>
            <pc:docMk/>
            <pc:sldMk cId="2731697276" sldId="602"/>
            <ac:grpSpMk id="5" creationId="{E101EFE2-16BF-402B-897C-DB1A2E4E429D}"/>
          </ac:grpSpMkLst>
        </pc:grpChg>
        <pc:picChg chg="add">
          <ac:chgData name="Prendin Francesco" userId="3c5a9a0f-a49e-4c84-a945-04d0942dbb79" providerId="ADAL" clId="{003DF254-E1E4-4D80-9CD6-4ED03B329861}" dt="2024-05-28T12:55:56.346" v="2462"/>
          <ac:picMkLst>
            <pc:docMk/>
            <pc:sldMk cId="2731697276" sldId="602"/>
            <ac:picMk id="6" creationId="{5CC27360-34AC-412E-BCAB-7BA672A079D2}"/>
          </ac:picMkLst>
        </pc:picChg>
        <pc:picChg chg="add">
          <ac:chgData name="Prendin Francesco" userId="3c5a9a0f-a49e-4c84-a945-04d0942dbb79" providerId="ADAL" clId="{003DF254-E1E4-4D80-9CD6-4ED03B329861}" dt="2024-05-28T12:55:56.346" v="2462"/>
          <ac:picMkLst>
            <pc:docMk/>
            <pc:sldMk cId="2731697276" sldId="602"/>
            <ac:picMk id="7" creationId="{8C57DCCC-B500-4F3E-A195-1DD71F3DCE4E}"/>
          </ac:picMkLst>
        </pc:picChg>
      </pc:sldChg>
      <pc:sldChg chg="addSp delSp modSp add modAnim">
        <pc:chgData name="Prendin Francesco" userId="3c5a9a0f-a49e-4c84-a945-04d0942dbb79" providerId="ADAL" clId="{003DF254-E1E4-4D80-9CD6-4ED03B329861}" dt="2024-05-28T12:59:53.621" v="2627"/>
        <pc:sldMkLst>
          <pc:docMk/>
          <pc:sldMk cId="3760016561" sldId="603"/>
        </pc:sldMkLst>
        <pc:spChg chg="mod">
          <ac:chgData name="Prendin Francesco" userId="3c5a9a0f-a49e-4c84-a945-04d0942dbb79" providerId="ADAL" clId="{003DF254-E1E4-4D80-9CD6-4ED03B329861}" dt="2024-05-28T12:56:46.381" v="2482" actId="20577"/>
          <ac:spMkLst>
            <pc:docMk/>
            <pc:sldMk cId="3760016561" sldId="603"/>
            <ac:spMk id="2" creationId="{A2FD5C74-05C2-43DF-85DA-7827CE9908FF}"/>
          </ac:spMkLst>
        </pc:spChg>
        <pc:spChg chg="mod">
          <ac:chgData name="Prendin Francesco" userId="3c5a9a0f-a49e-4c84-a945-04d0942dbb79" providerId="ADAL" clId="{003DF254-E1E4-4D80-9CD6-4ED03B329861}" dt="2024-05-28T12:59:07.722" v="2584" actId="20577"/>
          <ac:spMkLst>
            <pc:docMk/>
            <pc:sldMk cId="3760016561" sldId="603"/>
            <ac:spMk id="3" creationId="{5A66D5D5-85A5-49E7-B3E4-C853600649C0}"/>
          </ac:spMkLst>
        </pc:spChg>
        <pc:spChg chg="add">
          <ac:chgData name="Prendin Francesco" userId="3c5a9a0f-a49e-4c84-a945-04d0942dbb79" providerId="ADAL" clId="{003DF254-E1E4-4D80-9CD6-4ED03B329861}" dt="2024-05-28T12:58:26.208" v="2484"/>
          <ac:spMkLst>
            <pc:docMk/>
            <pc:sldMk cId="3760016561" sldId="603"/>
            <ac:spMk id="8" creationId="{75C3EF7F-B373-4FC4-9717-7BD211AD3C77}"/>
          </ac:spMkLst>
        </pc:spChg>
        <pc:spChg chg="add">
          <ac:chgData name="Prendin Francesco" userId="3c5a9a0f-a49e-4c84-a945-04d0942dbb79" providerId="ADAL" clId="{003DF254-E1E4-4D80-9CD6-4ED03B329861}" dt="2024-05-28T12:59:53.621" v="2627"/>
          <ac:spMkLst>
            <pc:docMk/>
            <pc:sldMk cId="3760016561" sldId="603"/>
            <ac:spMk id="10" creationId="{DD700B58-6716-44DC-BC15-E488B70D664B}"/>
          </ac:spMkLst>
        </pc:spChg>
        <pc:grpChg chg="del">
          <ac:chgData name="Prendin Francesco" userId="3c5a9a0f-a49e-4c84-a945-04d0942dbb79" providerId="ADAL" clId="{003DF254-E1E4-4D80-9CD6-4ED03B329861}" dt="2024-05-28T12:58:25.340" v="2483" actId="478"/>
          <ac:grpSpMkLst>
            <pc:docMk/>
            <pc:sldMk cId="3760016561" sldId="603"/>
            <ac:grpSpMk id="5" creationId="{E101EFE2-16BF-402B-897C-DB1A2E4E429D}"/>
          </ac:grpSpMkLst>
        </pc:grpChg>
        <pc:picChg chg="add mod">
          <ac:chgData name="Prendin Francesco" userId="3c5a9a0f-a49e-4c84-a945-04d0942dbb79" providerId="ADAL" clId="{003DF254-E1E4-4D80-9CD6-4ED03B329861}" dt="2024-05-28T12:58:36.474" v="2486" actId="1076"/>
          <ac:picMkLst>
            <pc:docMk/>
            <pc:sldMk cId="3760016561" sldId="603"/>
            <ac:picMk id="9" creationId="{16F9C86D-C979-4939-A9A1-625A27720AD3}"/>
          </ac:picMkLst>
        </pc:picChg>
      </pc:sldChg>
      <pc:sldChg chg="modSp add">
        <pc:chgData name="Prendin Francesco" userId="3c5a9a0f-a49e-4c84-a945-04d0942dbb79" providerId="ADAL" clId="{003DF254-E1E4-4D80-9CD6-4ED03B329861}" dt="2024-05-28T13:22:46.252" v="2740" actId="20577"/>
        <pc:sldMkLst>
          <pc:docMk/>
          <pc:sldMk cId="997851382" sldId="604"/>
        </pc:sldMkLst>
        <pc:spChg chg="mod">
          <ac:chgData name="Prendin Francesco" userId="3c5a9a0f-a49e-4c84-a945-04d0942dbb79" providerId="ADAL" clId="{003DF254-E1E4-4D80-9CD6-4ED03B329861}" dt="2024-05-28T13:00:15.128" v="2635" actId="20577"/>
          <ac:spMkLst>
            <pc:docMk/>
            <pc:sldMk cId="997851382" sldId="604"/>
            <ac:spMk id="2" creationId="{D2CA70EB-34F4-40B9-8E75-E6B25148EB22}"/>
          </ac:spMkLst>
        </pc:spChg>
        <pc:spChg chg="mod">
          <ac:chgData name="Prendin Francesco" userId="3c5a9a0f-a49e-4c84-a945-04d0942dbb79" providerId="ADAL" clId="{003DF254-E1E4-4D80-9CD6-4ED03B329861}" dt="2024-05-28T13:22:46.252" v="2740" actId="20577"/>
          <ac:spMkLst>
            <pc:docMk/>
            <pc:sldMk cId="997851382" sldId="604"/>
            <ac:spMk id="3" creationId="{DA6C1105-CD18-4732-8BCD-630DA4471E8A}"/>
          </ac:spMkLst>
        </pc:spChg>
      </pc:sldChg>
      <pc:sldChg chg="modSp add">
        <pc:chgData name="Prendin Francesco" userId="3c5a9a0f-a49e-4c84-a945-04d0942dbb79" providerId="ADAL" clId="{003DF254-E1E4-4D80-9CD6-4ED03B329861}" dt="2024-05-28T13:22:54.744" v="2742" actId="207"/>
        <pc:sldMkLst>
          <pc:docMk/>
          <pc:sldMk cId="2433410654" sldId="605"/>
        </pc:sldMkLst>
        <pc:spChg chg="mod">
          <ac:chgData name="Prendin Francesco" userId="3c5a9a0f-a49e-4c84-a945-04d0942dbb79" providerId="ADAL" clId="{003DF254-E1E4-4D80-9CD6-4ED03B329861}" dt="2024-05-28T13:22:54.744" v="2742" actId="207"/>
          <ac:spMkLst>
            <pc:docMk/>
            <pc:sldMk cId="2433410654" sldId="605"/>
            <ac:spMk id="3" creationId="{DA6C1105-CD18-4732-8BCD-630DA4471E8A}"/>
          </ac:spMkLst>
        </pc:spChg>
      </pc:sldChg>
      <pc:sldChg chg="modSp add">
        <pc:chgData name="Prendin Francesco" userId="3c5a9a0f-a49e-4c84-a945-04d0942dbb79" providerId="ADAL" clId="{003DF254-E1E4-4D80-9CD6-4ED03B329861}" dt="2024-05-28T13:23:07.999" v="2745" actId="207"/>
        <pc:sldMkLst>
          <pc:docMk/>
          <pc:sldMk cId="1835068861" sldId="606"/>
        </pc:sldMkLst>
        <pc:spChg chg="mod">
          <ac:chgData name="Prendin Francesco" userId="3c5a9a0f-a49e-4c84-a945-04d0942dbb79" providerId="ADAL" clId="{003DF254-E1E4-4D80-9CD6-4ED03B329861}" dt="2024-05-28T13:23:07.999" v="2745" actId="207"/>
          <ac:spMkLst>
            <pc:docMk/>
            <pc:sldMk cId="1835068861" sldId="606"/>
            <ac:spMk id="3" creationId="{DA6C1105-CD18-4732-8BCD-630DA4471E8A}"/>
          </ac:spMkLst>
        </pc:spChg>
      </pc:sldChg>
      <pc:sldChg chg="modSp add">
        <pc:chgData name="Prendin Francesco" userId="3c5a9a0f-a49e-4c84-a945-04d0942dbb79" providerId="ADAL" clId="{003DF254-E1E4-4D80-9CD6-4ED03B329861}" dt="2024-05-28T13:23:25.364" v="2748" actId="207"/>
        <pc:sldMkLst>
          <pc:docMk/>
          <pc:sldMk cId="3784610283" sldId="607"/>
        </pc:sldMkLst>
        <pc:spChg chg="mod">
          <ac:chgData name="Prendin Francesco" userId="3c5a9a0f-a49e-4c84-a945-04d0942dbb79" providerId="ADAL" clId="{003DF254-E1E4-4D80-9CD6-4ED03B329861}" dt="2024-05-28T13:23:25.364" v="2748" actId="207"/>
          <ac:spMkLst>
            <pc:docMk/>
            <pc:sldMk cId="3784610283" sldId="607"/>
            <ac:spMk id="3" creationId="{DA6C1105-CD18-4732-8BCD-630DA4471E8A}"/>
          </ac:spMkLst>
        </pc:spChg>
      </pc:sldChg>
      <pc:sldChg chg="modSp add">
        <pc:chgData name="Prendin Francesco" userId="3c5a9a0f-a49e-4c84-a945-04d0942dbb79" providerId="ADAL" clId="{003DF254-E1E4-4D80-9CD6-4ED03B329861}" dt="2024-05-28T13:23:53.598" v="2751" actId="207"/>
        <pc:sldMkLst>
          <pc:docMk/>
          <pc:sldMk cId="1077105908" sldId="608"/>
        </pc:sldMkLst>
        <pc:spChg chg="mod">
          <ac:chgData name="Prendin Francesco" userId="3c5a9a0f-a49e-4c84-a945-04d0942dbb79" providerId="ADAL" clId="{003DF254-E1E4-4D80-9CD6-4ED03B329861}" dt="2024-05-28T13:23:53.598" v="2751" actId="207"/>
          <ac:spMkLst>
            <pc:docMk/>
            <pc:sldMk cId="1077105908" sldId="608"/>
            <ac:spMk id="3" creationId="{DA6C1105-CD18-4732-8BCD-630DA4471E8A}"/>
          </ac:spMkLst>
        </pc:spChg>
      </pc:sldChg>
      <pc:sldChg chg="modSp add">
        <pc:chgData name="Prendin Francesco" userId="3c5a9a0f-a49e-4c84-a945-04d0942dbb79" providerId="ADAL" clId="{003DF254-E1E4-4D80-9CD6-4ED03B329861}" dt="2024-05-28T13:24:03.598" v="2753" actId="207"/>
        <pc:sldMkLst>
          <pc:docMk/>
          <pc:sldMk cId="1921975937" sldId="609"/>
        </pc:sldMkLst>
        <pc:spChg chg="mod">
          <ac:chgData name="Prendin Francesco" userId="3c5a9a0f-a49e-4c84-a945-04d0942dbb79" providerId="ADAL" clId="{003DF254-E1E4-4D80-9CD6-4ED03B329861}" dt="2024-05-28T13:24:03.598" v="2753" actId="207"/>
          <ac:spMkLst>
            <pc:docMk/>
            <pc:sldMk cId="1921975937" sldId="609"/>
            <ac:spMk id="3" creationId="{DA6C1105-CD18-4732-8BCD-630DA4471E8A}"/>
          </ac:spMkLst>
        </pc:spChg>
      </pc:sldChg>
      <pc:sldChg chg="modSp add">
        <pc:chgData name="Prendin Francesco" userId="3c5a9a0f-a49e-4c84-a945-04d0942dbb79" providerId="ADAL" clId="{003DF254-E1E4-4D80-9CD6-4ED03B329861}" dt="2024-05-28T13:27:46.490" v="3111" actId="20577"/>
        <pc:sldMkLst>
          <pc:docMk/>
          <pc:sldMk cId="3332252403" sldId="610"/>
        </pc:sldMkLst>
        <pc:spChg chg="mod">
          <ac:chgData name="Prendin Francesco" userId="3c5a9a0f-a49e-4c84-a945-04d0942dbb79" providerId="ADAL" clId="{003DF254-E1E4-4D80-9CD6-4ED03B329861}" dt="2024-05-28T13:24:48.201" v="2766" actId="20577"/>
          <ac:spMkLst>
            <pc:docMk/>
            <pc:sldMk cId="3332252403" sldId="610"/>
            <ac:spMk id="2" creationId="{D2CA70EB-34F4-40B9-8E75-E6B25148EB22}"/>
          </ac:spMkLst>
        </pc:spChg>
        <pc:spChg chg="mod">
          <ac:chgData name="Prendin Francesco" userId="3c5a9a0f-a49e-4c84-a945-04d0942dbb79" providerId="ADAL" clId="{003DF254-E1E4-4D80-9CD6-4ED03B329861}" dt="2024-05-28T13:27:46.490" v="3111" actId="20577"/>
          <ac:spMkLst>
            <pc:docMk/>
            <pc:sldMk cId="3332252403" sldId="610"/>
            <ac:spMk id="3" creationId="{DA6C1105-CD18-4732-8BCD-630DA4471E8A}"/>
          </ac:spMkLst>
        </pc:spChg>
      </pc:sldChg>
    </pc:docChg>
  </pc:docChgLst>
  <pc:docChgLst>
    <pc:chgData name="Prendin Francesco" userId="3c5a9a0f-a49e-4c84-a945-04d0942dbb79" providerId="ADAL" clId="{841A6ACC-AB10-4B8B-B5D1-2BD987BE5320}"/>
    <pc:docChg chg="undo custSel addSld delSld modSld sldOrd">
      <pc:chgData name="Prendin Francesco" userId="3c5a9a0f-a49e-4c84-a945-04d0942dbb79" providerId="ADAL" clId="{841A6ACC-AB10-4B8B-B5D1-2BD987BE5320}" dt="2024-04-23T16:54:06.123" v="3980" actId="20577"/>
      <pc:docMkLst>
        <pc:docMk/>
      </pc:docMkLst>
      <pc:sldChg chg="modSp">
        <pc:chgData name="Prendin Francesco" userId="3c5a9a0f-a49e-4c84-a945-04d0942dbb79" providerId="ADAL" clId="{841A6ACC-AB10-4B8B-B5D1-2BD987BE5320}" dt="2024-04-23T15:32:32.158" v="3192" actId="20577"/>
        <pc:sldMkLst>
          <pc:docMk/>
          <pc:sldMk cId="1561499463" sldId="573"/>
        </pc:sldMkLst>
        <pc:spChg chg="mod">
          <ac:chgData name="Prendin Francesco" userId="3c5a9a0f-a49e-4c84-a945-04d0942dbb79" providerId="ADAL" clId="{841A6ACC-AB10-4B8B-B5D1-2BD987BE5320}" dt="2024-04-23T15:10:21.118" v="2746" actId="20577"/>
          <ac:spMkLst>
            <pc:docMk/>
            <pc:sldMk cId="1561499463" sldId="573"/>
            <ac:spMk id="2" creationId="{90F52EA4-9809-985C-8A8C-85AEDD39AF3B}"/>
          </ac:spMkLst>
        </pc:spChg>
        <pc:spChg chg="mod">
          <ac:chgData name="Prendin Francesco" userId="3c5a9a0f-a49e-4c84-a945-04d0942dbb79" providerId="ADAL" clId="{841A6ACC-AB10-4B8B-B5D1-2BD987BE5320}" dt="2024-04-23T15:32:32.158" v="3192" actId="20577"/>
          <ac:spMkLst>
            <pc:docMk/>
            <pc:sldMk cId="1561499463" sldId="573"/>
            <ac:spMk id="3" creationId="{B080D17D-5CB5-7A4C-86CF-032C6E6BEB1F}"/>
          </ac:spMkLst>
        </pc:spChg>
      </pc:sldChg>
      <pc:sldChg chg="addSp delSp modSp modAnim modNotesTx">
        <pc:chgData name="Prendin Francesco" userId="3c5a9a0f-a49e-4c84-a945-04d0942dbb79" providerId="ADAL" clId="{841A6ACC-AB10-4B8B-B5D1-2BD987BE5320}" dt="2024-04-23T15:10:17.331" v="2745" actId="20577"/>
        <pc:sldMkLst>
          <pc:docMk/>
          <pc:sldMk cId="2513954502" sldId="575"/>
        </pc:sldMkLst>
        <pc:spChg chg="mod">
          <ac:chgData name="Prendin Francesco" userId="3c5a9a0f-a49e-4c84-a945-04d0942dbb79" providerId="ADAL" clId="{841A6ACC-AB10-4B8B-B5D1-2BD987BE5320}" dt="2024-04-23T15:10:17.331" v="2745" actId="20577"/>
          <ac:spMkLst>
            <pc:docMk/>
            <pc:sldMk cId="2513954502" sldId="575"/>
            <ac:spMk id="2" creationId="{10574D23-A72B-0DBD-9FEE-007FFCD61B25}"/>
          </ac:spMkLst>
        </pc:spChg>
        <pc:spChg chg="mod">
          <ac:chgData name="Prendin Francesco" userId="3c5a9a0f-a49e-4c84-a945-04d0942dbb79" providerId="ADAL" clId="{841A6ACC-AB10-4B8B-B5D1-2BD987BE5320}" dt="2024-04-23T09:47:09.024" v="1333" actId="20577"/>
          <ac:spMkLst>
            <pc:docMk/>
            <pc:sldMk cId="2513954502" sldId="575"/>
            <ac:spMk id="3" creationId="{94F17DEC-9624-4433-9EA7-72F8EE9393F6}"/>
          </ac:spMkLst>
        </pc:spChg>
        <pc:spChg chg="add mod">
          <ac:chgData name="Prendin Francesco" userId="3c5a9a0f-a49e-4c84-a945-04d0942dbb79" providerId="ADAL" clId="{841A6ACC-AB10-4B8B-B5D1-2BD987BE5320}" dt="2024-04-23T09:25:30.858" v="762" actId="1076"/>
          <ac:spMkLst>
            <pc:docMk/>
            <pc:sldMk cId="2513954502" sldId="575"/>
            <ac:spMk id="5" creationId="{6AD4B7D0-01BF-4DEC-BC4D-C444FD6009FE}"/>
          </ac:spMkLst>
        </pc:spChg>
        <pc:spChg chg="add del mod">
          <ac:chgData name="Prendin Francesco" userId="3c5a9a0f-a49e-4c84-a945-04d0942dbb79" providerId="ADAL" clId="{841A6ACC-AB10-4B8B-B5D1-2BD987BE5320}" dt="2024-04-23T08:50:49.640" v="26" actId="478"/>
          <ac:spMkLst>
            <pc:docMk/>
            <pc:sldMk cId="2513954502" sldId="575"/>
            <ac:spMk id="6" creationId="{65BD7C5D-C66A-41EE-8415-028FCDDA98DA}"/>
          </ac:spMkLst>
        </pc:spChg>
        <pc:spChg chg="mod">
          <ac:chgData name="Prendin Francesco" userId="3c5a9a0f-a49e-4c84-a945-04d0942dbb79" providerId="ADAL" clId="{841A6ACC-AB10-4B8B-B5D1-2BD987BE5320}" dt="2024-04-23T09:25:27.466" v="761" actId="1076"/>
          <ac:spMkLst>
            <pc:docMk/>
            <pc:sldMk cId="2513954502" sldId="575"/>
            <ac:spMk id="11" creationId="{068A280F-66F8-64A5-5AF5-E8C0AF31118D}"/>
          </ac:spMkLst>
        </pc:spChg>
        <pc:picChg chg="add mod">
          <ac:chgData name="Prendin Francesco" userId="3c5a9a0f-a49e-4c84-a945-04d0942dbb79" providerId="ADAL" clId="{841A6ACC-AB10-4B8B-B5D1-2BD987BE5320}" dt="2024-04-23T09:25:33.648" v="763" actId="1076"/>
          <ac:picMkLst>
            <pc:docMk/>
            <pc:sldMk cId="2513954502" sldId="575"/>
            <ac:picMk id="7" creationId="{B6C3317A-107A-4427-99CC-D5AFAC8C3C3E}"/>
          </ac:picMkLst>
        </pc:picChg>
        <pc:picChg chg="mod">
          <ac:chgData name="Prendin Francesco" userId="3c5a9a0f-a49e-4c84-a945-04d0942dbb79" providerId="ADAL" clId="{841A6ACC-AB10-4B8B-B5D1-2BD987BE5320}" dt="2024-04-23T09:25:27.466" v="761" actId="1076"/>
          <ac:picMkLst>
            <pc:docMk/>
            <pc:sldMk cId="2513954502" sldId="575"/>
            <ac:picMk id="1028" creationId="{7F055DFE-6D3C-7240-4294-1713A06250E1}"/>
          </ac:picMkLst>
        </pc:picChg>
        <pc:picChg chg="del">
          <ac:chgData name="Prendin Francesco" userId="3c5a9a0f-a49e-4c84-a945-04d0942dbb79" providerId="ADAL" clId="{841A6ACC-AB10-4B8B-B5D1-2BD987BE5320}" dt="2024-04-23T08:50:41.338" v="22" actId="478"/>
          <ac:picMkLst>
            <pc:docMk/>
            <pc:sldMk cId="2513954502" sldId="575"/>
            <ac:picMk id="1030" creationId="{AAAB7BAA-5A7E-05CB-E282-4D7104A24405}"/>
          </ac:picMkLst>
        </pc:picChg>
        <pc:cxnChg chg="mod">
          <ac:chgData name="Prendin Francesco" userId="3c5a9a0f-a49e-4c84-a945-04d0942dbb79" providerId="ADAL" clId="{841A6ACC-AB10-4B8B-B5D1-2BD987BE5320}" dt="2024-04-23T10:08:33.093" v="1448" actId="14100"/>
          <ac:cxnSpMkLst>
            <pc:docMk/>
            <pc:sldMk cId="2513954502" sldId="575"/>
            <ac:cxnSpMk id="13" creationId="{91866432-7A21-5130-C660-5D929242A10E}"/>
          </ac:cxnSpMkLst>
        </pc:cxnChg>
      </pc:sldChg>
      <pc:sldChg chg="modSp">
        <pc:chgData name="Prendin Francesco" userId="3c5a9a0f-a49e-4c84-a945-04d0942dbb79" providerId="ADAL" clId="{841A6ACC-AB10-4B8B-B5D1-2BD987BE5320}" dt="2024-04-23T15:46:41.030" v="3459" actId="20577"/>
        <pc:sldMkLst>
          <pc:docMk/>
          <pc:sldMk cId="134960396" sldId="576"/>
        </pc:sldMkLst>
        <pc:spChg chg="mod">
          <ac:chgData name="Prendin Francesco" userId="3c5a9a0f-a49e-4c84-a945-04d0942dbb79" providerId="ADAL" clId="{841A6ACC-AB10-4B8B-B5D1-2BD987BE5320}" dt="2024-04-23T15:43:54.815" v="3386" actId="20577"/>
          <ac:spMkLst>
            <pc:docMk/>
            <pc:sldMk cId="134960396" sldId="576"/>
            <ac:spMk id="2" creationId="{D0CEBC92-3785-44DB-86E5-99C33AB91AA0}"/>
          </ac:spMkLst>
        </pc:spChg>
        <pc:spChg chg="mod">
          <ac:chgData name="Prendin Francesco" userId="3c5a9a0f-a49e-4c84-a945-04d0942dbb79" providerId="ADAL" clId="{841A6ACC-AB10-4B8B-B5D1-2BD987BE5320}" dt="2024-04-23T15:46:41.030" v="3459" actId="20577"/>
          <ac:spMkLst>
            <pc:docMk/>
            <pc:sldMk cId="134960396" sldId="576"/>
            <ac:spMk id="3" creationId="{52687880-2003-A8F7-AB4E-81E749ACA8AC}"/>
          </ac:spMkLst>
        </pc:spChg>
      </pc:sldChg>
      <pc:sldChg chg="modSp ord modTransition">
        <pc:chgData name="Prendin Francesco" userId="3c5a9a0f-a49e-4c84-a945-04d0942dbb79" providerId="ADAL" clId="{841A6ACC-AB10-4B8B-B5D1-2BD987BE5320}" dt="2024-04-23T16:01:36.694" v="3794" actId="403"/>
        <pc:sldMkLst>
          <pc:docMk/>
          <pc:sldMk cId="3560172618" sldId="577"/>
        </pc:sldMkLst>
        <pc:spChg chg="mod">
          <ac:chgData name="Prendin Francesco" userId="3c5a9a0f-a49e-4c84-a945-04d0942dbb79" providerId="ADAL" clId="{841A6ACC-AB10-4B8B-B5D1-2BD987BE5320}" dt="2024-04-23T16:01:36.694" v="3794" actId="403"/>
          <ac:spMkLst>
            <pc:docMk/>
            <pc:sldMk cId="3560172618" sldId="577"/>
            <ac:spMk id="3" creationId="{19CEFA52-24EC-DA48-C6B5-C0C60C59C591}"/>
          </ac:spMkLst>
        </pc:spChg>
      </pc:sldChg>
      <pc:sldChg chg="addSp delSp modSp">
        <pc:chgData name="Prendin Francesco" userId="3c5a9a0f-a49e-4c84-a945-04d0942dbb79" providerId="ADAL" clId="{841A6ACC-AB10-4B8B-B5D1-2BD987BE5320}" dt="2024-04-23T16:46:34.970" v="3837" actId="20577"/>
        <pc:sldMkLst>
          <pc:docMk/>
          <pc:sldMk cId="3584611873" sldId="578"/>
        </pc:sldMkLst>
        <pc:spChg chg="mod">
          <ac:chgData name="Prendin Francesco" userId="3c5a9a0f-a49e-4c84-a945-04d0942dbb79" providerId="ADAL" clId="{841A6ACC-AB10-4B8B-B5D1-2BD987BE5320}" dt="2024-04-23T16:46:34.970" v="3837" actId="20577"/>
          <ac:spMkLst>
            <pc:docMk/>
            <pc:sldMk cId="3584611873" sldId="578"/>
            <ac:spMk id="2" creationId="{65E03EAD-11FD-4663-E273-8573C7F90237}"/>
          </ac:spMkLst>
        </pc:spChg>
        <pc:spChg chg="del">
          <ac:chgData name="Prendin Francesco" userId="3c5a9a0f-a49e-4c84-a945-04d0942dbb79" providerId="ADAL" clId="{841A6ACC-AB10-4B8B-B5D1-2BD987BE5320}" dt="2024-04-23T16:44:33.614" v="3795" actId="478"/>
          <ac:spMkLst>
            <pc:docMk/>
            <pc:sldMk cId="3584611873" sldId="578"/>
            <ac:spMk id="3" creationId="{FA321A85-D749-5943-37AA-8BC2CDE45178}"/>
          </ac:spMkLst>
        </pc:spChg>
        <pc:picChg chg="add mod modCrop">
          <ac:chgData name="Prendin Francesco" userId="3c5a9a0f-a49e-4c84-a945-04d0942dbb79" providerId="ADAL" clId="{841A6ACC-AB10-4B8B-B5D1-2BD987BE5320}" dt="2024-04-23T16:45:57.308" v="3825" actId="1035"/>
          <ac:picMkLst>
            <pc:docMk/>
            <pc:sldMk cId="3584611873" sldId="578"/>
            <ac:picMk id="6" creationId="{A5B343FA-CCFB-4F2D-911D-5B85C8F0D2FC}"/>
          </ac:picMkLst>
        </pc:picChg>
      </pc:sldChg>
      <pc:sldChg chg="modSp add modNotesTx">
        <pc:chgData name="Prendin Francesco" userId="3c5a9a0f-a49e-4c84-a945-04d0942dbb79" providerId="ADAL" clId="{841A6ACC-AB10-4B8B-B5D1-2BD987BE5320}" dt="2024-04-23T16:54:06.123" v="3980" actId="20577"/>
        <pc:sldMkLst>
          <pc:docMk/>
          <pc:sldMk cId="1460500894" sldId="579"/>
        </pc:sldMkLst>
        <pc:spChg chg="mod">
          <ac:chgData name="Prendin Francesco" userId="3c5a9a0f-a49e-4c84-a945-04d0942dbb79" providerId="ADAL" clId="{841A6ACC-AB10-4B8B-B5D1-2BD987BE5320}" dt="2024-04-23T15:10:30.350" v="2766" actId="20577"/>
          <ac:spMkLst>
            <pc:docMk/>
            <pc:sldMk cId="1460500894" sldId="579"/>
            <ac:spMk id="2" creationId="{C8638A45-B3B6-49F4-8D22-F76D8AE4090F}"/>
          </ac:spMkLst>
        </pc:spChg>
        <pc:spChg chg="mod">
          <ac:chgData name="Prendin Francesco" userId="3c5a9a0f-a49e-4c84-a945-04d0942dbb79" providerId="ADAL" clId="{841A6ACC-AB10-4B8B-B5D1-2BD987BE5320}" dt="2024-04-23T16:54:06.123" v="3980" actId="20577"/>
          <ac:spMkLst>
            <pc:docMk/>
            <pc:sldMk cId="1460500894" sldId="579"/>
            <ac:spMk id="3" creationId="{75A39A5D-07A0-47A6-8115-DD7250CF4235}"/>
          </ac:spMkLst>
        </pc:spChg>
      </pc:sldChg>
      <pc:sldChg chg="addSp delSp modSp add ord modAnim">
        <pc:chgData name="Prendin Francesco" userId="3c5a9a0f-a49e-4c84-a945-04d0942dbb79" providerId="ADAL" clId="{841A6ACC-AB10-4B8B-B5D1-2BD987BE5320}" dt="2024-04-23T15:29:01.159" v="3146"/>
        <pc:sldMkLst>
          <pc:docMk/>
          <pc:sldMk cId="2543512797" sldId="580"/>
        </pc:sldMkLst>
        <pc:spChg chg="mod">
          <ac:chgData name="Prendin Francesco" userId="3c5a9a0f-a49e-4c84-a945-04d0942dbb79" providerId="ADAL" clId="{841A6ACC-AB10-4B8B-B5D1-2BD987BE5320}" dt="2024-04-23T15:28:14.222" v="3143" actId="20577"/>
          <ac:spMkLst>
            <pc:docMk/>
            <pc:sldMk cId="2543512797" sldId="580"/>
            <ac:spMk id="2" creationId="{BC280614-054C-4E55-8A25-2EEED9E44E1A}"/>
          </ac:spMkLst>
        </pc:spChg>
        <pc:spChg chg="del">
          <ac:chgData name="Prendin Francesco" userId="3c5a9a0f-a49e-4c84-a945-04d0942dbb79" providerId="ADAL" clId="{841A6ACC-AB10-4B8B-B5D1-2BD987BE5320}" dt="2024-04-23T15:13:33.548" v="2889" actId="478"/>
          <ac:spMkLst>
            <pc:docMk/>
            <pc:sldMk cId="2543512797" sldId="580"/>
            <ac:spMk id="3" creationId="{BE681561-6DA3-431F-A135-AE61A1DB4DE2}"/>
          </ac:spMkLst>
        </pc:spChg>
        <pc:spChg chg="add del mod">
          <ac:chgData name="Prendin Francesco" userId="3c5a9a0f-a49e-4c84-a945-04d0942dbb79" providerId="ADAL" clId="{841A6ACC-AB10-4B8B-B5D1-2BD987BE5320}" dt="2024-04-23T15:19:08.318" v="2989" actId="478"/>
          <ac:spMkLst>
            <pc:docMk/>
            <pc:sldMk cId="2543512797" sldId="580"/>
            <ac:spMk id="6" creationId="{A9D26E38-62CF-425D-9D0F-FCBB4EE1DD89}"/>
          </ac:spMkLst>
        </pc:spChg>
        <pc:spChg chg="add mod">
          <ac:chgData name="Prendin Francesco" userId="3c5a9a0f-a49e-4c84-a945-04d0942dbb79" providerId="ADAL" clId="{841A6ACC-AB10-4B8B-B5D1-2BD987BE5320}" dt="2024-04-23T15:27:48.915" v="3113" actId="207"/>
          <ac:spMkLst>
            <pc:docMk/>
            <pc:sldMk cId="2543512797" sldId="580"/>
            <ac:spMk id="7" creationId="{F53B0362-8E47-4323-BDE7-AE6E19918F91}"/>
          </ac:spMkLst>
        </pc:spChg>
        <pc:spChg chg="add mod">
          <ac:chgData name="Prendin Francesco" userId="3c5a9a0f-a49e-4c84-a945-04d0942dbb79" providerId="ADAL" clId="{841A6ACC-AB10-4B8B-B5D1-2BD987BE5320}" dt="2024-04-23T15:27:55.046" v="3114" actId="1076"/>
          <ac:spMkLst>
            <pc:docMk/>
            <pc:sldMk cId="2543512797" sldId="580"/>
            <ac:spMk id="8" creationId="{6353733D-ACB9-4065-984A-446082D9E2EC}"/>
          </ac:spMkLst>
        </pc:spChg>
        <pc:spChg chg="add mod">
          <ac:chgData name="Prendin Francesco" userId="3c5a9a0f-a49e-4c84-a945-04d0942dbb79" providerId="ADAL" clId="{841A6ACC-AB10-4B8B-B5D1-2BD987BE5320}" dt="2024-04-23T15:26:16.675" v="3087" actId="1076"/>
          <ac:spMkLst>
            <pc:docMk/>
            <pc:sldMk cId="2543512797" sldId="580"/>
            <ac:spMk id="18" creationId="{46998C80-D998-4105-8BBD-51E17185810E}"/>
          </ac:spMkLst>
        </pc:spChg>
        <pc:spChg chg="add mod">
          <ac:chgData name="Prendin Francesco" userId="3c5a9a0f-a49e-4c84-a945-04d0942dbb79" providerId="ADAL" clId="{841A6ACC-AB10-4B8B-B5D1-2BD987BE5320}" dt="2024-04-23T15:27:29.246" v="3107" actId="113"/>
          <ac:spMkLst>
            <pc:docMk/>
            <pc:sldMk cId="2543512797" sldId="580"/>
            <ac:spMk id="20" creationId="{F0EAA561-8872-46B0-9876-74DFA42F4314}"/>
          </ac:spMkLst>
        </pc:spChg>
        <pc:spChg chg="add mod">
          <ac:chgData name="Prendin Francesco" userId="3c5a9a0f-a49e-4c84-a945-04d0942dbb79" providerId="ADAL" clId="{841A6ACC-AB10-4B8B-B5D1-2BD987BE5320}" dt="2024-04-23T15:27:37.389" v="3111" actId="113"/>
          <ac:spMkLst>
            <pc:docMk/>
            <pc:sldMk cId="2543512797" sldId="580"/>
            <ac:spMk id="21" creationId="{7FEA64BF-C266-49E6-9160-7EC22BC2D74E}"/>
          </ac:spMkLst>
        </pc:spChg>
        <pc:spChg chg="add mod">
          <ac:chgData name="Prendin Francesco" userId="3c5a9a0f-a49e-4c84-a945-04d0942dbb79" providerId="ADAL" clId="{841A6ACC-AB10-4B8B-B5D1-2BD987BE5320}" dt="2024-04-23T15:21:03.011" v="3018" actId="1076"/>
          <ac:spMkLst>
            <pc:docMk/>
            <pc:sldMk cId="2543512797" sldId="580"/>
            <ac:spMk id="22" creationId="{6879A5AB-ABEF-4512-ACEE-593EF431A683}"/>
          </ac:spMkLst>
        </pc:spChg>
        <pc:spChg chg="add mod">
          <ac:chgData name="Prendin Francesco" userId="3c5a9a0f-a49e-4c84-a945-04d0942dbb79" providerId="ADAL" clId="{841A6ACC-AB10-4B8B-B5D1-2BD987BE5320}" dt="2024-04-23T15:28:02.466" v="3116" actId="1076"/>
          <ac:spMkLst>
            <pc:docMk/>
            <pc:sldMk cId="2543512797" sldId="580"/>
            <ac:spMk id="23" creationId="{CC377A88-5FB8-48DD-92D8-2C094271B589}"/>
          </ac:spMkLst>
        </pc:spChg>
        <pc:spChg chg="add del mod">
          <ac:chgData name="Prendin Francesco" userId="3c5a9a0f-a49e-4c84-a945-04d0942dbb79" providerId="ADAL" clId="{841A6ACC-AB10-4B8B-B5D1-2BD987BE5320}" dt="2024-04-23T15:22:06.937" v="3034" actId="478"/>
          <ac:spMkLst>
            <pc:docMk/>
            <pc:sldMk cId="2543512797" sldId="580"/>
            <ac:spMk id="31" creationId="{BE43538F-15BC-4F24-9F7F-735A7FBC722A}"/>
          </ac:spMkLst>
        </pc:spChg>
        <pc:picChg chg="add mod">
          <ac:chgData name="Prendin Francesco" userId="3c5a9a0f-a49e-4c84-a945-04d0942dbb79" providerId="ADAL" clId="{841A6ACC-AB10-4B8B-B5D1-2BD987BE5320}" dt="2024-04-23T15:27:58.495" v="3115" actId="1076"/>
          <ac:picMkLst>
            <pc:docMk/>
            <pc:sldMk cId="2543512797" sldId="580"/>
            <ac:picMk id="5" creationId="{5278EAD3-DDC3-4596-90EE-8727B9C4DB9B}"/>
          </ac:picMkLst>
        </pc:picChg>
        <pc:cxnChg chg="add del mod">
          <ac:chgData name="Prendin Francesco" userId="3c5a9a0f-a49e-4c84-a945-04d0942dbb79" providerId="ADAL" clId="{841A6ACC-AB10-4B8B-B5D1-2BD987BE5320}" dt="2024-04-23T15:18:53.214" v="2961" actId="478"/>
          <ac:cxnSpMkLst>
            <pc:docMk/>
            <pc:sldMk cId="2543512797" sldId="580"/>
            <ac:cxnSpMk id="10" creationId="{069D80F8-1021-4F82-A9F5-B88DC5345176}"/>
          </ac:cxnSpMkLst>
        </pc:cxnChg>
        <pc:cxnChg chg="add del mod">
          <ac:chgData name="Prendin Francesco" userId="3c5a9a0f-a49e-4c84-a945-04d0942dbb79" providerId="ADAL" clId="{841A6ACC-AB10-4B8B-B5D1-2BD987BE5320}" dt="2024-04-23T15:17:06.045" v="2926" actId="478"/>
          <ac:cxnSpMkLst>
            <pc:docMk/>
            <pc:sldMk cId="2543512797" sldId="580"/>
            <ac:cxnSpMk id="11" creationId="{7B6B92CB-421D-4C0B-AE12-8D91AA4E621A}"/>
          </ac:cxnSpMkLst>
        </pc:cxnChg>
        <pc:cxnChg chg="add mod">
          <ac:chgData name="Prendin Francesco" userId="3c5a9a0f-a49e-4c84-a945-04d0942dbb79" providerId="ADAL" clId="{841A6ACC-AB10-4B8B-B5D1-2BD987BE5320}" dt="2024-04-23T15:26:16.675" v="3087" actId="1076"/>
          <ac:cxnSpMkLst>
            <pc:docMk/>
            <pc:sldMk cId="2543512797" sldId="580"/>
            <ac:cxnSpMk id="25" creationId="{2F327FB1-5CD9-4222-9D29-E917B5805E26}"/>
          </ac:cxnSpMkLst>
        </pc:cxnChg>
        <pc:cxnChg chg="add mod">
          <ac:chgData name="Prendin Francesco" userId="3c5a9a0f-a49e-4c84-a945-04d0942dbb79" providerId="ADAL" clId="{841A6ACC-AB10-4B8B-B5D1-2BD987BE5320}" dt="2024-04-23T15:21:34.447" v="3027" actId="14100"/>
          <ac:cxnSpMkLst>
            <pc:docMk/>
            <pc:sldMk cId="2543512797" sldId="580"/>
            <ac:cxnSpMk id="26" creationId="{D37D2E3B-D931-479B-BF77-B72D79210D18}"/>
          </ac:cxnSpMkLst>
        </pc:cxnChg>
        <pc:cxnChg chg="add mod">
          <ac:chgData name="Prendin Francesco" userId="3c5a9a0f-a49e-4c84-a945-04d0942dbb79" providerId="ADAL" clId="{841A6ACC-AB10-4B8B-B5D1-2BD987BE5320}" dt="2024-04-23T15:28:02.466" v="3116" actId="1076"/>
          <ac:cxnSpMkLst>
            <pc:docMk/>
            <pc:sldMk cId="2543512797" sldId="580"/>
            <ac:cxnSpMk id="28" creationId="{1433AC3C-9374-40CC-8D76-70EE3B92F0FD}"/>
          </ac:cxnSpMkLst>
        </pc:cxnChg>
      </pc:sldChg>
      <pc:sldChg chg="addSp modSp add modNotesTx">
        <pc:chgData name="Prendin Francesco" userId="3c5a9a0f-a49e-4c84-a945-04d0942dbb79" providerId="ADAL" clId="{841A6ACC-AB10-4B8B-B5D1-2BD987BE5320}" dt="2024-04-23T16:00:17.404" v="3788" actId="20577"/>
        <pc:sldMkLst>
          <pc:docMk/>
          <pc:sldMk cId="1478895493" sldId="581"/>
        </pc:sldMkLst>
        <pc:spChg chg="mod">
          <ac:chgData name="Prendin Francesco" userId="3c5a9a0f-a49e-4c84-a945-04d0942dbb79" providerId="ADAL" clId="{841A6ACC-AB10-4B8B-B5D1-2BD987BE5320}" dt="2024-04-23T15:59:13.265" v="3735" actId="20577"/>
          <ac:spMkLst>
            <pc:docMk/>
            <pc:sldMk cId="1478895493" sldId="581"/>
            <ac:spMk id="3" creationId="{52687880-2003-A8F7-AB4E-81E749ACA8AC}"/>
          </ac:spMkLst>
        </pc:spChg>
        <pc:picChg chg="add mod">
          <ac:chgData name="Prendin Francesco" userId="3c5a9a0f-a49e-4c84-a945-04d0942dbb79" providerId="ADAL" clId="{841A6ACC-AB10-4B8B-B5D1-2BD987BE5320}" dt="2024-04-23T15:50:37.527" v="3645" actId="14100"/>
          <ac:picMkLst>
            <pc:docMk/>
            <pc:sldMk cId="1478895493" sldId="581"/>
            <ac:picMk id="5" creationId="{B2065464-5F57-45ED-A8C1-276F0D645862}"/>
          </ac:picMkLst>
        </pc:picChg>
      </pc:sldChg>
      <pc:sldChg chg="modSp add">
        <pc:chgData name="Prendin Francesco" userId="3c5a9a0f-a49e-4c84-a945-04d0942dbb79" providerId="ADAL" clId="{841A6ACC-AB10-4B8B-B5D1-2BD987BE5320}" dt="2024-04-23T16:46:43.326" v="3845" actId="20577"/>
        <pc:sldMkLst>
          <pc:docMk/>
          <pc:sldMk cId="3175787364" sldId="582"/>
        </pc:sldMkLst>
        <pc:spChg chg="mod">
          <ac:chgData name="Prendin Francesco" userId="3c5a9a0f-a49e-4c84-a945-04d0942dbb79" providerId="ADAL" clId="{841A6ACC-AB10-4B8B-B5D1-2BD987BE5320}" dt="2024-04-23T16:46:43.326" v="3845" actId="20577"/>
          <ac:spMkLst>
            <pc:docMk/>
            <pc:sldMk cId="3175787364" sldId="582"/>
            <ac:spMk id="2" creationId="{65E03EAD-11FD-4663-E273-8573C7F90237}"/>
          </ac:spMkLst>
        </pc:spChg>
        <pc:picChg chg="mod">
          <ac:chgData name="Prendin Francesco" userId="3c5a9a0f-a49e-4c84-a945-04d0942dbb79" providerId="ADAL" clId="{841A6ACC-AB10-4B8B-B5D1-2BD987BE5320}" dt="2024-04-23T16:46:26.040" v="3829" actId="14826"/>
          <ac:picMkLst>
            <pc:docMk/>
            <pc:sldMk cId="3175787364" sldId="582"/>
            <ac:picMk id="6" creationId="{A5B343FA-CCFB-4F2D-911D-5B85C8F0D2FC}"/>
          </ac:picMkLst>
        </pc:picChg>
      </pc:sldChg>
      <pc:sldChg chg="modSp add ord">
        <pc:chgData name="Prendin Francesco" userId="3c5a9a0f-a49e-4c84-a945-04d0942dbb79" providerId="ADAL" clId="{841A6ACC-AB10-4B8B-B5D1-2BD987BE5320}" dt="2024-04-23T16:49:27.285" v="3850"/>
        <pc:sldMkLst>
          <pc:docMk/>
          <pc:sldMk cId="2064797257" sldId="584"/>
        </pc:sldMkLst>
        <pc:picChg chg="mod">
          <ac:chgData name="Prendin Francesco" userId="3c5a9a0f-a49e-4c84-a945-04d0942dbb79" providerId="ADAL" clId="{841A6ACC-AB10-4B8B-B5D1-2BD987BE5320}" dt="2024-04-23T16:49:14.838" v="3849" actId="14826"/>
          <ac:picMkLst>
            <pc:docMk/>
            <pc:sldMk cId="2064797257" sldId="584"/>
            <ac:picMk id="6" creationId="{A5B343FA-CCFB-4F2D-911D-5B85C8F0D2FC}"/>
          </ac:picMkLst>
        </pc:picChg>
      </pc:sldChg>
      <pc:sldChg chg="modSp add">
        <pc:chgData name="Prendin Francesco" userId="3c5a9a0f-a49e-4c84-a945-04d0942dbb79" providerId="ADAL" clId="{841A6ACC-AB10-4B8B-B5D1-2BD987BE5320}" dt="2024-04-23T16:49:44.295" v="3853" actId="14826"/>
        <pc:sldMkLst>
          <pc:docMk/>
          <pc:sldMk cId="2980312237" sldId="585"/>
        </pc:sldMkLst>
        <pc:spChg chg="mod">
          <ac:chgData name="Prendin Francesco" userId="3c5a9a0f-a49e-4c84-a945-04d0942dbb79" providerId="ADAL" clId="{841A6ACC-AB10-4B8B-B5D1-2BD987BE5320}" dt="2024-04-23T16:49:32.656" v="3852" actId="20577"/>
          <ac:spMkLst>
            <pc:docMk/>
            <pc:sldMk cId="2980312237" sldId="585"/>
            <ac:spMk id="2" creationId="{65E03EAD-11FD-4663-E273-8573C7F90237}"/>
          </ac:spMkLst>
        </pc:spChg>
        <pc:picChg chg="mod">
          <ac:chgData name="Prendin Francesco" userId="3c5a9a0f-a49e-4c84-a945-04d0942dbb79" providerId="ADAL" clId="{841A6ACC-AB10-4B8B-B5D1-2BD987BE5320}" dt="2024-04-23T16:49:44.295" v="3853" actId="14826"/>
          <ac:picMkLst>
            <pc:docMk/>
            <pc:sldMk cId="2980312237" sldId="585"/>
            <ac:picMk id="6" creationId="{A5B343FA-CCFB-4F2D-911D-5B85C8F0D2FC}"/>
          </ac:picMkLst>
        </pc:picChg>
      </pc:sldChg>
    </pc:docChg>
  </pc:docChgLst>
  <pc:docChgLst>
    <pc:chgData name="Francesco Prendin" userId="3c5a9a0f-a49e-4c84-a945-04d0942dbb79" providerId="ADAL" clId="{C46AAF6B-E018-4A80-928E-9E19A0D710EC}"/>
    <pc:docChg chg="undo custSel addSld delSld modSld">
      <pc:chgData name="Francesco Prendin" userId="3c5a9a0f-a49e-4c84-a945-04d0942dbb79" providerId="ADAL" clId="{C46AAF6B-E018-4A80-928E-9E19A0D710EC}" dt="2024-05-28T10:01:27.869" v="288"/>
      <pc:docMkLst>
        <pc:docMk/>
      </pc:docMkLst>
      <pc:sldChg chg="modSp mod">
        <pc:chgData name="Francesco Prendin" userId="3c5a9a0f-a49e-4c84-a945-04d0942dbb79" providerId="ADAL" clId="{C46AAF6B-E018-4A80-928E-9E19A0D710EC}" dt="2024-05-28T08:45:32.145" v="44" actId="122"/>
        <pc:sldMkLst>
          <pc:docMk/>
          <pc:sldMk cId="1178110744" sldId="572"/>
        </pc:sldMkLst>
        <pc:spChg chg="mod">
          <ac:chgData name="Francesco Prendin" userId="3c5a9a0f-a49e-4c84-a945-04d0942dbb79" providerId="ADAL" clId="{C46AAF6B-E018-4A80-928E-9E19A0D710EC}" dt="2024-05-28T08:45:32.145" v="44" actId="122"/>
          <ac:spMkLst>
            <pc:docMk/>
            <pc:sldMk cId="1178110744" sldId="572"/>
            <ac:spMk id="2" creationId="{74CB49B5-C59F-4019-B40C-DC3CA3959589}"/>
          </ac:spMkLst>
        </pc:spChg>
        <pc:spChg chg="mod">
          <ac:chgData name="Francesco Prendin" userId="3c5a9a0f-a49e-4c84-a945-04d0942dbb79" providerId="ADAL" clId="{C46AAF6B-E018-4A80-928E-9E19A0D710EC}" dt="2024-05-28T08:44:49.939" v="5" actId="20577"/>
          <ac:spMkLst>
            <pc:docMk/>
            <pc:sldMk cId="1178110744" sldId="572"/>
            <ac:spMk id="4" creationId="{D5686B0F-B25A-4457-BD38-D0A4D2A5E6F3}"/>
          </ac:spMkLst>
        </pc:spChg>
      </pc:sldChg>
      <pc:sldChg chg="modSp mod">
        <pc:chgData name="Francesco Prendin" userId="3c5a9a0f-a49e-4c84-a945-04d0942dbb79" providerId="ADAL" clId="{C46AAF6B-E018-4A80-928E-9E19A0D710EC}" dt="2024-05-28T09:22:36.421" v="174" actId="13926"/>
        <pc:sldMkLst>
          <pc:docMk/>
          <pc:sldMk cId="1561499463" sldId="573"/>
        </pc:sldMkLst>
        <pc:spChg chg="mod">
          <ac:chgData name="Francesco Prendin" userId="3c5a9a0f-a49e-4c84-a945-04d0942dbb79" providerId="ADAL" clId="{C46AAF6B-E018-4A80-928E-9E19A0D710EC}" dt="2024-05-28T09:22:22.773" v="172" actId="20577"/>
          <ac:spMkLst>
            <pc:docMk/>
            <pc:sldMk cId="1561499463" sldId="573"/>
            <ac:spMk id="2" creationId="{90F52EA4-9809-985C-8A8C-85AEDD39AF3B}"/>
          </ac:spMkLst>
        </pc:spChg>
        <pc:spChg chg="mod">
          <ac:chgData name="Francesco Prendin" userId="3c5a9a0f-a49e-4c84-a945-04d0942dbb79" providerId="ADAL" clId="{C46AAF6B-E018-4A80-928E-9E19A0D710EC}" dt="2024-05-28T09:22:36.421" v="174" actId="13926"/>
          <ac:spMkLst>
            <pc:docMk/>
            <pc:sldMk cId="1561499463" sldId="573"/>
            <ac:spMk id="3" creationId="{B080D17D-5CB5-7A4C-86CF-032C6E6BEB1F}"/>
          </ac:spMkLst>
        </pc:spChg>
      </pc:sldChg>
      <pc:sldChg chg="modSp mod">
        <pc:chgData name="Francesco Prendin" userId="3c5a9a0f-a49e-4c84-a945-04d0942dbb79" providerId="ADAL" clId="{C46AAF6B-E018-4A80-928E-9E19A0D710EC}" dt="2024-05-28T09:22:16.483" v="168" actId="20577"/>
        <pc:sldMkLst>
          <pc:docMk/>
          <pc:sldMk cId="2513954502" sldId="575"/>
        </pc:sldMkLst>
        <pc:spChg chg="mod">
          <ac:chgData name="Francesco Prendin" userId="3c5a9a0f-a49e-4c84-a945-04d0942dbb79" providerId="ADAL" clId="{C46AAF6B-E018-4A80-928E-9E19A0D710EC}" dt="2024-05-28T09:22:16.483" v="168" actId="20577"/>
          <ac:spMkLst>
            <pc:docMk/>
            <pc:sldMk cId="2513954502" sldId="575"/>
            <ac:spMk id="2" creationId="{10574D23-A72B-0DBD-9FEE-007FFCD61B25}"/>
          </ac:spMkLst>
        </pc:spChg>
      </pc:sldChg>
      <pc:sldChg chg="modSp mod">
        <pc:chgData name="Francesco Prendin" userId="3c5a9a0f-a49e-4c84-a945-04d0942dbb79" providerId="ADAL" clId="{C46AAF6B-E018-4A80-928E-9E19A0D710EC}" dt="2024-05-28T09:23:26.408" v="177" actId="13926"/>
        <pc:sldMkLst>
          <pc:docMk/>
          <pc:sldMk cId="1460500894" sldId="579"/>
        </pc:sldMkLst>
        <pc:spChg chg="mod">
          <ac:chgData name="Francesco Prendin" userId="3c5a9a0f-a49e-4c84-a945-04d0942dbb79" providerId="ADAL" clId="{C46AAF6B-E018-4A80-928E-9E19A0D710EC}" dt="2024-05-28T09:23:26.408" v="177" actId="13926"/>
          <ac:spMkLst>
            <pc:docMk/>
            <pc:sldMk cId="1460500894" sldId="579"/>
            <ac:spMk id="3" creationId="{75A39A5D-07A0-47A6-8115-DD7250CF4235}"/>
          </ac:spMkLst>
        </pc:spChg>
      </pc:sldChg>
      <pc:sldChg chg="modSp mod">
        <pc:chgData name="Francesco Prendin" userId="3c5a9a0f-a49e-4c84-a945-04d0942dbb79" providerId="ADAL" clId="{C46AAF6B-E018-4A80-928E-9E19A0D710EC}" dt="2024-05-28T09:26:42.875" v="199" actId="113"/>
        <pc:sldMkLst>
          <pc:docMk/>
          <pc:sldMk cId="2613960302" sldId="586"/>
        </pc:sldMkLst>
        <pc:spChg chg="mod">
          <ac:chgData name="Francesco Prendin" userId="3c5a9a0f-a49e-4c84-a945-04d0942dbb79" providerId="ADAL" clId="{C46AAF6B-E018-4A80-928E-9E19A0D710EC}" dt="2024-05-28T09:26:42.875" v="199" actId="113"/>
          <ac:spMkLst>
            <pc:docMk/>
            <pc:sldMk cId="2613960302" sldId="586"/>
            <ac:spMk id="5" creationId="{5983EC61-AD64-2445-AD27-E55A6A86DA80}"/>
          </ac:spMkLst>
        </pc:spChg>
      </pc:sldChg>
      <pc:sldChg chg="modSp mod">
        <pc:chgData name="Francesco Prendin" userId="3c5a9a0f-a49e-4c84-a945-04d0942dbb79" providerId="ADAL" clId="{C46AAF6B-E018-4A80-928E-9E19A0D710EC}" dt="2024-05-28T09:26:59.022" v="203" actId="27636"/>
        <pc:sldMkLst>
          <pc:docMk/>
          <pc:sldMk cId="3823110776" sldId="587"/>
        </pc:sldMkLst>
        <pc:spChg chg="mod">
          <ac:chgData name="Francesco Prendin" userId="3c5a9a0f-a49e-4c84-a945-04d0942dbb79" providerId="ADAL" clId="{C46AAF6B-E018-4A80-928E-9E19A0D710EC}" dt="2024-05-28T09:26:59.022" v="203" actId="27636"/>
          <ac:spMkLst>
            <pc:docMk/>
            <pc:sldMk cId="3823110776" sldId="587"/>
            <ac:spMk id="3" creationId="{58BA114E-236D-96F2-3D72-1721570A44FA}"/>
          </ac:spMkLst>
        </pc:spChg>
      </pc:sldChg>
      <pc:sldChg chg="modSp mod">
        <pc:chgData name="Francesco Prendin" userId="3c5a9a0f-a49e-4c84-a945-04d0942dbb79" providerId="ADAL" clId="{C46AAF6B-E018-4A80-928E-9E19A0D710EC}" dt="2024-05-28T09:22:07.956" v="164" actId="20577"/>
        <pc:sldMkLst>
          <pc:docMk/>
          <pc:sldMk cId="3055262381" sldId="589"/>
        </pc:sldMkLst>
        <pc:spChg chg="mod">
          <ac:chgData name="Francesco Prendin" userId="3c5a9a0f-a49e-4c84-a945-04d0942dbb79" providerId="ADAL" clId="{C46AAF6B-E018-4A80-928E-9E19A0D710EC}" dt="2024-05-28T09:22:07.956" v="164" actId="20577"/>
          <ac:spMkLst>
            <pc:docMk/>
            <pc:sldMk cId="3055262381" sldId="589"/>
            <ac:spMk id="2" creationId="{10574D23-A72B-0DBD-9FEE-007FFCD61B25}"/>
          </ac:spMkLst>
        </pc:spChg>
        <pc:spChg chg="mod">
          <ac:chgData name="Francesco Prendin" userId="3c5a9a0f-a49e-4c84-a945-04d0942dbb79" providerId="ADAL" clId="{C46AAF6B-E018-4A80-928E-9E19A0D710EC}" dt="2024-05-28T08:47:51.059" v="63" actId="20577"/>
          <ac:spMkLst>
            <pc:docMk/>
            <pc:sldMk cId="3055262381" sldId="589"/>
            <ac:spMk id="3" creationId="{94F17DEC-9624-4433-9EA7-72F8EE9393F6}"/>
          </ac:spMkLst>
        </pc:spChg>
      </pc:sldChg>
      <pc:sldChg chg="modSp mod modNotesTx">
        <pc:chgData name="Francesco Prendin" userId="3c5a9a0f-a49e-4c84-a945-04d0942dbb79" providerId="ADAL" clId="{C46AAF6B-E018-4A80-928E-9E19A0D710EC}" dt="2024-05-28T09:22:12.153" v="166" actId="20577"/>
        <pc:sldMkLst>
          <pc:docMk/>
          <pc:sldMk cId="2706744322" sldId="590"/>
        </pc:sldMkLst>
        <pc:spChg chg="mod">
          <ac:chgData name="Francesco Prendin" userId="3c5a9a0f-a49e-4c84-a945-04d0942dbb79" providerId="ADAL" clId="{C46AAF6B-E018-4A80-928E-9E19A0D710EC}" dt="2024-05-28T09:22:12.153" v="166" actId="20577"/>
          <ac:spMkLst>
            <pc:docMk/>
            <pc:sldMk cId="2706744322" sldId="590"/>
            <ac:spMk id="2" creationId="{10574D23-A72B-0DBD-9FEE-007FFCD61B25}"/>
          </ac:spMkLst>
        </pc:spChg>
        <pc:spChg chg="mod">
          <ac:chgData name="Francesco Prendin" userId="3c5a9a0f-a49e-4c84-a945-04d0942dbb79" providerId="ADAL" clId="{C46AAF6B-E018-4A80-928E-9E19A0D710EC}" dt="2024-05-28T09:21:34.990" v="162" actId="20577"/>
          <ac:spMkLst>
            <pc:docMk/>
            <pc:sldMk cId="2706744322" sldId="590"/>
            <ac:spMk id="3" creationId="{94F17DEC-9624-4433-9EA7-72F8EE9393F6}"/>
          </ac:spMkLst>
        </pc:spChg>
      </pc:sldChg>
      <pc:sldChg chg="addSp modSp new mod">
        <pc:chgData name="Francesco Prendin" userId="3c5a9a0f-a49e-4c84-a945-04d0942dbb79" providerId="ADAL" clId="{C46AAF6B-E018-4A80-928E-9E19A0D710EC}" dt="2024-05-28T09:58:03.827" v="217" actId="20577"/>
        <pc:sldMkLst>
          <pc:docMk/>
          <pc:sldMk cId="2102371460" sldId="591"/>
        </pc:sldMkLst>
        <pc:spChg chg="mod">
          <ac:chgData name="Francesco Prendin" userId="3c5a9a0f-a49e-4c84-a945-04d0942dbb79" providerId="ADAL" clId="{C46AAF6B-E018-4A80-928E-9E19A0D710EC}" dt="2024-05-28T09:58:03.827" v="217" actId="20577"/>
          <ac:spMkLst>
            <pc:docMk/>
            <pc:sldMk cId="2102371460" sldId="591"/>
            <ac:spMk id="2" creationId="{E04F8924-E182-0ACA-E6C6-7730017E4985}"/>
          </ac:spMkLst>
        </pc:spChg>
        <pc:picChg chg="add mod">
          <ac:chgData name="Francesco Prendin" userId="3c5a9a0f-a49e-4c84-a945-04d0942dbb79" providerId="ADAL" clId="{C46AAF6B-E018-4A80-928E-9E19A0D710EC}" dt="2024-05-28T09:50:20.130" v="205" actId="14826"/>
          <ac:picMkLst>
            <pc:docMk/>
            <pc:sldMk cId="2102371460" sldId="591"/>
            <ac:picMk id="5" creationId="{CE137CB7-92ED-CE53-1EE3-2275F6ECD60E}"/>
          </ac:picMkLst>
        </pc:picChg>
      </pc:sldChg>
      <pc:sldChg chg="modSp add mod">
        <pc:chgData name="Francesco Prendin" userId="3c5a9a0f-a49e-4c84-a945-04d0942dbb79" providerId="ADAL" clId="{C46AAF6B-E018-4A80-928E-9E19A0D710EC}" dt="2024-05-28T09:58:12.162" v="223" actId="20577"/>
        <pc:sldMkLst>
          <pc:docMk/>
          <pc:sldMk cId="1317882953" sldId="592"/>
        </pc:sldMkLst>
        <pc:spChg chg="mod">
          <ac:chgData name="Francesco Prendin" userId="3c5a9a0f-a49e-4c84-a945-04d0942dbb79" providerId="ADAL" clId="{C46AAF6B-E018-4A80-928E-9E19A0D710EC}" dt="2024-05-28T09:58:12.162" v="223" actId="20577"/>
          <ac:spMkLst>
            <pc:docMk/>
            <pc:sldMk cId="1317882953" sldId="592"/>
            <ac:spMk id="2" creationId="{E04F8924-E182-0ACA-E6C6-7730017E4985}"/>
          </ac:spMkLst>
        </pc:spChg>
        <pc:picChg chg="mod">
          <ac:chgData name="Francesco Prendin" userId="3c5a9a0f-a49e-4c84-a945-04d0942dbb79" providerId="ADAL" clId="{C46AAF6B-E018-4A80-928E-9E19A0D710EC}" dt="2024-05-28T09:57:42.224" v="210" actId="14826"/>
          <ac:picMkLst>
            <pc:docMk/>
            <pc:sldMk cId="1317882953" sldId="592"/>
            <ac:picMk id="5" creationId="{CE137CB7-92ED-CE53-1EE3-2275F6ECD60E}"/>
          </ac:picMkLst>
        </pc:picChg>
      </pc:sldChg>
      <pc:sldChg chg="new del">
        <pc:chgData name="Francesco Prendin" userId="3c5a9a0f-a49e-4c84-a945-04d0942dbb79" providerId="ADAL" clId="{C46AAF6B-E018-4A80-928E-9E19A0D710EC}" dt="2024-05-28T09:57:28.867" v="209" actId="47"/>
        <pc:sldMkLst>
          <pc:docMk/>
          <pc:sldMk cId="1814307194" sldId="593"/>
        </pc:sldMkLst>
      </pc:sldChg>
      <pc:sldChg chg="addSp modSp add mod modAnim">
        <pc:chgData name="Francesco Prendin" userId="3c5a9a0f-a49e-4c84-a945-04d0942dbb79" providerId="ADAL" clId="{C46AAF6B-E018-4A80-928E-9E19A0D710EC}" dt="2024-05-28T10:01:27.869" v="288"/>
        <pc:sldMkLst>
          <pc:docMk/>
          <pc:sldMk cId="2609593213" sldId="594"/>
        </pc:sldMkLst>
        <pc:spChg chg="mod">
          <ac:chgData name="Francesco Prendin" userId="3c5a9a0f-a49e-4c84-a945-04d0942dbb79" providerId="ADAL" clId="{C46AAF6B-E018-4A80-928E-9E19A0D710EC}" dt="2024-05-28T09:58:55.149" v="229" actId="20577"/>
          <ac:spMkLst>
            <pc:docMk/>
            <pc:sldMk cId="2609593213" sldId="594"/>
            <ac:spMk id="2" creationId="{E04F8924-E182-0ACA-E6C6-7730017E4985}"/>
          </ac:spMkLst>
        </pc:spChg>
        <pc:spChg chg="add mod">
          <ac:chgData name="Francesco Prendin" userId="3c5a9a0f-a49e-4c84-a945-04d0942dbb79" providerId="ADAL" clId="{C46AAF6B-E018-4A80-928E-9E19A0D710EC}" dt="2024-05-28T09:59:55.510" v="234" actId="1582"/>
          <ac:spMkLst>
            <pc:docMk/>
            <pc:sldMk cId="2609593213" sldId="594"/>
            <ac:spMk id="6" creationId="{F62556EC-AE77-6E6F-9B44-6E31CE18743B}"/>
          </ac:spMkLst>
        </pc:spChg>
        <pc:spChg chg="add mod">
          <ac:chgData name="Francesco Prendin" userId="3c5a9a0f-a49e-4c84-a945-04d0942dbb79" providerId="ADAL" clId="{C46AAF6B-E018-4A80-928E-9E19A0D710EC}" dt="2024-05-28T10:00:24.117" v="278" actId="14100"/>
          <ac:spMkLst>
            <pc:docMk/>
            <pc:sldMk cId="2609593213" sldId="594"/>
            <ac:spMk id="7" creationId="{4E626B37-98F0-8BDF-ED0E-37BFA8ABD3B2}"/>
          </ac:spMkLst>
        </pc:spChg>
        <pc:spChg chg="add mod">
          <ac:chgData name="Francesco Prendin" userId="3c5a9a0f-a49e-4c84-a945-04d0942dbb79" providerId="ADAL" clId="{C46AAF6B-E018-4A80-928E-9E19A0D710EC}" dt="2024-05-28T10:00:43.176" v="283" actId="14100"/>
          <ac:spMkLst>
            <pc:docMk/>
            <pc:sldMk cId="2609593213" sldId="594"/>
            <ac:spMk id="8" creationId="{CDED7F1A-5604-3B45-B3D6-9BFF69C5AF50}"/>
          </ac:spMkLst>
        </pc:spChg>
        <pc:spChg chg="add mod">
          <ac:chgData name="Francesco Prendin" userId="3c5a9a0f-a49e-4c84-a945-04d0942dbb79" providerId="ADAL" clId="{C46AAF6B-E018-4A80-928E-9E19A0D710EC}" dt="2024-05-28T10:00:48.867" v="285" actId="1076"/>
          <ac:spMkLst>
            <pc:docMk/>
            <pc:sldMk cId="2609593213" sldId="594"/>
            <ac:spMk id="9" creationId="{BE06AE62-BFBA-E10C-EF6C-27DD7DF43C5A}"/>
          </ac:spMkLst>
        </pc:spChg>
        <pc:picChg chg="mod">
          <ac:chgData name="Francesco Prendin" userId="3c5a9a0f-a49e-4c84-a945-04d0942dbb79" providerId="ADAL" clId="{C46AAF6B-E018-4A80-928E-9E19A0D710EC}" dt="2024-05-28T10:00:29.666" v="281" actId="1076"/>
          <ac:picMkLst>
            <pc:docMk/>
            <pc:sldMk cId="2609593213" sldId="594"/>
            <ac:picMk id="5" creationId="{CE137CB7-92ED-CE53-1EE3-2275F6ECD6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A26970-5C81-4A98-9B13-48CB40996F2A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E5CB9-2BE2-4860-85EE-BBFABBF2603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7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ighlight>
                  <a:srgbClr val="FFFFFF"/>
                </a:highlight>
              </a:rPr>
              <a:t>More frequent in women, leads to palpitations, anxiety, syncope and circulatory decompensation.</a:t>
            </a:r>
          </a:p>
          <a:p>
            <a:pPr algn="l"/>
            <a:endParaRPr lang="it-IT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Barlow" panose="020F0502020204030204" pitchFamily="2" charset="0"/>
            </a:endParaRPr>
          </a:p>
          <a:p>
            <a:pPr algn="l"/>
            <a:r>
              <a:rPr lang="it-I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AVF: </a:t>
            </a:r>
            <a:r>
              <a:rPr lang="it-I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augmented</a:t>
            </a:r>
            <a:r>
              <a:rPr lang="it-I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 </a:t>
            </a:r>
            <a:r>
              <a:rPr lang="it-I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vector</a:t>
            </a:r>
            <a:r>
              <a:rPr lang="it-I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 </a:t>
            </a:r>
            <a:r>
              <a:rPr lang="it-I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foot</a:t>
            </a:r>
            <a:r>
              <a:rPr lang="it-I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 (</a:t>
            </a:r>
            <a:r>
              <a:rPr lang="it-I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left</a:t>
            </a:r>
            <a:r>
              <a:rPr lang="it-I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 </a:t>
            </a:r>
            <a:r>
              <a:rPr lang="it-I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foot</a:t>
            </a:r>
            <a:r>
              <a:rPr lang="it-I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)</a:t>
            </a:r>
          </a:p>
          <a:p>
            <a:pPr algn="l"/>
            <a:endParaRPr lang="en-US" sz="1200" b="0" i="0" kern="1200" dirty="0">
              <a:solidFill>
                <a:schemeClr val="tx1"/>
              </a:solidFill>
              <a:effectLst/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+mn-ea"/>
                <a:cs typeface="+mn-cs"/>
              </a:rPr>
              <a:t>Hafeez, Y., &amp; Armstrong, T. J. (2018). Atrioventricular nodal reentry tachycardia.</a:t>
            </a:r>
          </a:p>
          <a:p>
            <a:pPr algn="l"/>
            <a:endParaRPr lang="it-IT" b="1" i="0" dirty="0">
              <a:solidFill>
                <a:srgbClr val="444444"/>
              </a:solidFill>
              <a:effectLst/>
              <a:highlight>
                <a:srgbClr val="FFFFFF"/>
              </a:highlight>
              <a:latin typeface="Barlow" panose="020F0502020204030204" pitchFamily="2" charset="0"/>
            </a:endParaRP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53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slow pathway is less prominent compared to the fast pathway.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04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it-IT" b="1" i="0" dirty="0">
              <a:solidFill>
                <a:srgbClr val="444444"/>
              </a:solidFill>
              <a:effectLst/>
              <a:highlight>
                <a:srgbClr val="FFFFFF"/>
              </a:highlight>
              <a:latin typeface="Barlow" panose="020F0502020204030204" pitchFamily="2" charset="0"/>
            </a:endParaRPr>
          </a:p>
          <a:p>
            <a:pPr algn="l"/>
            <a:r>
              <a:rPr lang="it-I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Sangue arriva da vena cava superiore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highlight>
                <a:srgbClr val="FFFFFF"/>
              </a:highlight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highlight>
                  <a:srgbClr val="FFFFFF"/>
                </a:highlight>
              </a:rPr>
              <a:t>More frequent in women, leads to palpitations, anxiety, syncope and circulatory decompensation.</a:t>
            </a:r>
          </a:p>
          <a:p>
            <a:pPr algn="l"/>
            <a:endParaRPr lang="it-IT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Barlow" panose="020F0502020204030204" pitchFamily="2" charset="0"/>
            </a:endParaRPr>
          </a:p>
          <a:p>
            <a:pPr algn="l"/>
            <a:r>
              <a:rPr lang="it-I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AVF: </a:t>
            </a:r>
            <a:r>
              <a:rPr lang="it-I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augmented</a:t>
            </a:r>
            <a:r>
              <a:rPr lang="it-I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 </a:t>
            </a:r>
            <a:r>
              <a:rPr lang="it-I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vector</a:t>
            </a:r>
            <a:r>
              <a:rPr lang="it-I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 </a:t>
            </a:r>
            <a:r>
              <a:rPr lang="it-I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foot</a:t>
            </a:r>
            <a:r>
              <a:rPr lang="it-I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 (</a:t>
            </a:r>
            <a:r>
              <a:rPr lang="it-I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left</a:t>
            </a:r>
            <a:r>
              <a:rPr lang="it-I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 </a:t>
            </a:r>
            <a:r>
              <a:rPr lang="it-IT" b="0" i="0" dirty="0" err="1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foot</a:t>
            </a:r>
            <a:r>
              <a:rPr lang="it-IT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)</a:t>
            </a:r>
          </a:p>
          <a:p>
            <a:pPr algn="l"/>
            <a:endParaRPr lang="en-US" sz="1200" b="0" i="0" kern="1200" dirty="0">
              <a:solidFill>
                <a:schemeClr val="tx1"/>
              </a:solidFill>
              <a:effectLst/>
              <a:highlight>
                <a:srgbClr val="FFFFFF"/>
              </a:highlight>
              <a:latin typeface="+mn-lt"/>
              <a:ea typeface="+mn-ea"/>
              <a:cs typeface="+mn-cs"/>
            </a:endParaRPr>
          </a:p>
          <a:p>
            <a:pPr algn="l"/>
            <a:r>
              <a:rPr lang="en-US" sz="1200" b="0" i="0" kern="120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+mn-lt"/>
                <a:ea typeface="+mn-ea"/>
                <a:cs typeface="+mn-cs"/>
              </a:rPr>
              <a:t>Hafeez, Y., &amp; Armstrong, T. J. (2018). Atrioventricular nodal reentry tachycardia.</a:t>
            </a:r>
          </a:p>
          <a:p>
            <a:pPr algn="l"/>
            <a:endParaRPr lang="it-IT" b="1" i="0" dirty="0">
              <a:solidFill>
                <a:srgbClr val="444444"/>
              </a:solidFill>
              <a:effectLst/>
              <a:highlight>
                <a:srgbClr val="FFFFFF"/>
              </a:highlight>
              <a:latin typeface="Barlow" panose="020F0502020204030204" pitchFamily="2" charset="0"/>
            </a:endParaRP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901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Barlow" panose="020F0502020204030204" pitchFamily="2" charset="0"/>
              </a:rPr>
              <a:t>Inizialmente il target dell’ablazione era costituito dalla via rapida, ma essendo questa una struttura anteriore e molto vicina al AV ed al fascio di His, l’intervento si complicava in circa il 20% dei casi con un blocco AV completo. Il target quindi si è spostato sulla via lenta che essendo posteriore e più lontana da strutture sensibili mostra una margine di sicurezza maggiore, dato che il blocco AV completo in questo caso è descritto in meno dell’1% dei casi. </a:t>
            </a:r>
            <a:endParaRPr lang="it-IT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Barlow" panose="020F0502020204030204" pitchFamily="2" charset="0"/>
            </a:endParaRP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Identificazione</a:t>
            </a:r>
            <a:r>
              <a:rPr lang="en-US" dirty="0"/>
              <a:t> di </a:t>
            </a:r>
            <a:r>
              <a:rPr lang="en-US" dirty="0" err="1"/>
              <a:t>sito</a:t>
            </a:r>
            <a:r>
              <a:rPr lang="en-US" dirty="0"/>
              <a:t> </a:t>
            </a:r>
          </a:p>
          <a:p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 un segnale in input l’output atteso è uno score di efficacia/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pericolosita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/inefficacia di </a:t>
            </a:r>
            <a:r>
              <a:rPr lang="it-IT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ablare</a:t>
            </a:r>
            <a:r>
              <a:rPr lang="it-IT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quel punto. 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09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Purtroppo la lunghezza di ciascun file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è limitata per cui nel caso di molti punti, sono presenti più file per singola tipologia di mappa (es B1, B2, B3, B4) che vanno accorpati in un unica mappa “B”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49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lunghezza di ciascun file </a:t>
            </a:r>
            <a:r>
              <a:rPr lang="it-IT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</a:t>
            </a:r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è limitata per cui nel caso di molti punti, sono presenti più file per singola tipologia di mappa (es B1, B2, B3, B4) che vanno accorpati in un unica mappa “B”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MAP_B, le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colonne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sono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ordinate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number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79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29164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79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0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2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0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9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5/28/2024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5/28/2024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9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5/28/2024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1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7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5/28/2024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94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5/28/2024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26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Atrioventricular nodal reentrant tachycardia</a:t>
            </a:r>
          </a:p>
          <a:p>
            <a:pPr algn="ctr"/>
            <a:r>
              <a:rPr lang="en-US" sz="3400" dirty="0"/>
              <a:t>Abbott-UNIPD collaboration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Francesco Prendin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28 May 2024 </a:t>
            </a:r>
          </a:p>
        </p:txBody>
      </p:sp>
    </p:spTree>
    <p:extLst>
      <p:ext uri="{BB962C8B-B14F-4D97-AF65-F5344CB8AC3E}">
        <p14:creationId xmlns:p14="http://schemas.microsoft.com/office/powerpoint/2010/main" val="117811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638A45-B3B6-49F4-8D22-F76D8AE4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 and aim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A39A5D-07A0-47A6-8115-DD7250CF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highlight>
                  <a:srgbClr val="FFFF00"/>
                </a:highlight>
              </a:rPr>
              <a:t>Open issue:</a:t>
            </a:r>
          </a:p>
          <a:p>
            <a:r>
              <a:rPr lang="en-US" sz="1800" dirty="0"/>
              <a:t>The localization is based on </a:t>
            </a:r>
            <a:r>
              <a:rPr lang="en-US" sz="1800" b="1" dirty="0"/>
              <a:t>physician expertise </a:t>
            </a:r>
            <a:r>
              <a:rPr lang="en-US" sz="1800" dirty="0"/>
              <a:t>that evaluates whether an </a:t>
            </a:r>
            <a:r>
              <a:rPr lang="en-US" sz="1800" dirty="0" err="1"/>
              <a:t>endocavitary</a:t>
            </a:r>
            <a:r>
              <a:rPr lang="en-US" sz="1800" dirty="0"/>
              <a:t> signal (EGM) is “good/effective” or “bad/dangerous” (according to Jackman and </a:t>
            </a:r>
            <a:r>
              <a:rPr lang="en-US" sz="1800" dirty="0" err="1"/>
              <a:t>Haissaguerre</a:t>
            </a:r>
            <a:r>
              <a:rPr lang="en-US" sz="1800" dirty="0"/>
              <a:t> potentials);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>
                <a:highlight>
                  <a:srgbClr val="FFFF00"/>
                </a:highlight>
              </a:rPr>
              <a:t>Research question:</a:t>
            </a:r>
          </a:p>
          <a:p>
            <a:r>
              <a:rPr lang="en-US" sz="1800" dirty="0"/>
              <a:t>Is it possible to identify the “target” area from the EGM signals? In other words, is it possible to discriminate between the “effective”, “ineffective” and “dangerous” signals? </a:t>
            </a:r>
          </a:p>
          <a:p>
            <a:endParaRPr lang="en-US" sz="1800" dirty="0"/>
          </a:p>
          <a:p>
            <a:r>
              <a:rPr lang="en-US" sz="1800" dirty="0"/>
              <a:t>Is it possible to provide an index based on the electro-anatomical characteristics? Can we reformulate the concept of “effective” (Jackman-</a:t>
            </a:r>
            <a:r>
              <a:rPr lang="en-US" sz="1800" dirty="0" err="1"/>
              <a:t>Haissaguerre</a:t>
            </a:r>
            <a:r>
              <a:rPr lang="en-US" sz="1800" dirty="0"/>
              <a:t>) potential?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110E2F-FB16-448B-9FEE-2AE8C70A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0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45E4C5-E8BA-6AB7-56C7-751320F4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[3/3]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CEFA52-24EC-DA48-C6B5-C0C60C59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complexity of the electrograms in the region of Koch's triangle has been well recognized but interpreted differently by various electrophysiologists.</a:t>
            </a:r>
          </a:p>
          <a:p>
            <a:pPr marL="0" indent="0">
              <a:buNone/>
            </a:pPr>
            <a:r>
              <a:rPr lang="en-US" sz="1800" dirty="0"/>
              <a:t>According to </a:t>
            </a:r>
            <a:r>
              <a:rPr lang="en-US" sz="1800" dirty="0" err="1"/>
              <a:t>Pandozi</a:t>
            </a:r>
            <a:r>
              <a:rPr lang="en-US" sz="1800" dirty="0"/>
              <a:t> et al.: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Jackman potential</a:t>
            </a:r>
            <a:r>
              <a:rPr lang="en-US" sz="1800" dirty="0"/>
              <a:t> (JP): low-frequency, low-amplitude component followed by a large-amplitude, high-frequency component.</a:t>
            </a:r>
          </a:p>
          <a:p>
            <a:endParaRPr lang="en-US" sz="1800" dirty="0"/>
          </a:p>
          <a:p>
            <a:r>
              <a:rPr lang="en-US" sz="1800" b="1" dirty="0" err="1"/>
              <a:t>Haissaguerre</a:t>
            </a:r>
            <a:r>
              <a:rPr lang="en-US" sz="1800" b="1" dirty="0"/>
              <a:t> potential</a:t>
            </a:r>
            <a:r>
              <a:rPr lang="en-US" sz="1800" dirty="0"/>
              <a:t> (HP): high-frequency, high-amplitude component followed by a low-frequency, lower-amplitude component.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86B6C8-0225-9FDB-06E0-F47563B1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72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A70EB-34F4-40B9-8E75-E6B25148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C1105-CD18-4732-8BCD-630DA447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Open issue and aim;</a:t>
            </a:r>
          </a:p>
          <a:p>
            <a:r>
              <a:rPr lang="en-US" dirty="0"/>
              <a:t>Preliminary data overview;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Open Points;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Next steps;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AD43EF-885A-4B8E-80EE-E78D4383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61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CEBC92-3785-44DB-86E5-99C33AB9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and open 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687880-2003-A8F7-AB4E-81E749AC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During the ablation procedure the following data are recorded: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MAP_A = “</a:t>
            </a:r>
            <a:r>
              <a:rPr lang="it-IT" sz="1800" dirty="0" err="1"/>
              <a:t>ineffective</a:t>
            </a:r>
            <a:r>
              <a:rPr lang="it-IT" sz="1800" dirty="0"/>
              <a:t>” points (</a:t>
            </a:r>
            <a:r>
              <a:rPr lang="it-IT" sz="1800" dirty="0" err="1"/>
              <a:t>Atrium</a:t>
            </a:r>
            <a:r>
              <a:rPr lang="it-IT" sz="1800" dirty="0"/>
              <a:t> dx/</a:t>
            </a:r>
            <a:r>
              <a:rPr lang="it-IT" sz="1800" dirty="0" err="1"/>
              <a:t>Sept</a:t>
            </a:r>
            <a:r>
              <a:rPr lang="it-IT" sz="1800" dirty="0"/>
              <a:t> Inf)</a:t>
            </a:r>
          </a:p>
          <a:p>
            <a:pPr marL="0" indent="0">
              <a:buNone/>
            </a:pPr>
            <a:r>
              <a:rPr lang="it-IT" sz="1800" dirty="0"/>
              <a:t>MAP_B = “</a:t>
            </a:r>
            <a:r>
              <a:rPr lang="it-IT" sz="1800" dirty="0" err="1"/>
              <a:t>effective</a:t>
            </a:r>
            <a:r>
              <a:rPr lang="it-IT" sz="1800" dirty="0"/>
              <a:t>” points (Slow path)</a:t>
            </a:r>
          </a:p>
          <a:p>
            <a:pPr marL="0" indent="0">
              <a:buNone/>
            </a:pPr>
            <a:r>
              <a:rPr lang="it-IT" sz="1800" dirty="0"/>
              <a:t>MAP_C = “dangerous” points (His bundle/fast pathway)</a:t>
            </a:r>
            <a:endParaRPr lang="it-IT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it-IT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it-IT" sz="1800" dirty="0"/>
              <a:t>--&gt;&gt; See the .</a:t>
            </a:r>
            <a:r>
              <a:rPr lang="it-IT" sz="1800"/>
              <a:t>docx file &lt;&lt;--</a:t>
            </a:r>
            <a:endParaRPr lang="it-IT" sz="1800" dirty="0"/>
          </a:p>
          <a:p>
            <a:pPr marL="0" indent="0">
              <a:buNone/>
            </a:pPr>
            <a:endParaRPr lang="it-IT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A71E3F-871F-7277-0F1F-3BB61C9E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0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CEBC92-3785-44DB-86E5-99C33AB9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and open points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687880-2003-A8F7-AB4E-81E749ACA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800" dirty="0"/>
              <a:t>The </a:t>
            </a:r>
            <a:r>
              <a:rPr lang="it-IT" sz="1800" dirty="0" err="1"/>
              <a:t>variable</a:t>
            </a:r>
            <a:r>
              <a:rPr lang="it-IT" sz="1800" dirty="0"/>
              <a:t> «point </a:t>
            </a:r>
            <a:r>
              <a:rPr lang="it-IT" sz="1800" dirty="0" err="1"/>
              <a:t>number</a:t>
            </a:r>
            <a:r>
              <a:rPr lang="it-IT" sz="1800" dirty="0"/>
              <a:t>» </a:t>
            </a:r>
            <a:r>
              <a:rPr lang="it-IT" sz="1800" dirty="0" err="1"/>
              <a:t>represents</a:t>
            </a:r>
            <a:r>
              <a:rPr lang="it-IT" sz="1800" dirty="0"/>
              <a:t> the </a:t>
            </a:r>
            <a:r>
              <a:rPr lang="it-IT" sz="1800" dirty="0" err="1"/>
              <a:t>order</a:t>
            </a:r>
            <a:r>
              <a:rPr lang="it-IT" sz="1800" dirty="0"/>
              <a:t> of collection: </a:t>
            </a:r>
            <a:r>
              <a:rPr lang="it-IT" sz="1800" dirty="0" err="1"/>
              <a:t>should</a:t>
            </a:r>
            <a:r>
              <a:rPr lang="it-IT" sz="1800" dirty="0"/>
              <a:t> I </a:t>
            </a:r>
            <a:r>
              <a:rPr lang="it-IT" sz="1800" dirty="0" err="1"/>
              <a:t>sort</a:t>
            </a:r>
            <a:r>
              <a:rPr lang="it-IT" sz="1800" dirty="0"/>
              <a:t> </a:t>
            </a:r>
            <a:r>
              <a:rPr lang="it-IT" sz="1800" dirty="0" err="1"/>
              <a:t>all</a:t>
            </a:r>
            <a:r>
              <a:rPr lang="it-IT" sz="1800" dirty="0"/>
              <a:t> the </a:t>
            </a:r>
            <a:r>
              <a:rPr lang="it-IT" sz="1800" dirty="0" err="1"/>
              <a:t>columns</a:t>
            </a:r>
            <a:r>
              <a:rPr lang="it-IT" sz="1800" dirty="0"/>
              <a:t> </a:t>
            </a:r>
            <a:r>
              <a:rPr lang="it-IT" sz="1800" dirty="0" err="1"/>
              <a:t>according</a:t>
            </a:r>
            <a:r>
              <a:rPr lang="it-IT" sz="1800" dirty="0"/>
              <a:t> to point </a:t>
            </a:r>
            <a:r>
              <a:rPr lang="it-IT" sz="1800" dirty="0" err="1"/>
              <a:t>number</a:t>
            </a:r>
            <a:r>
              <a:rPr lang="it-IT" sz="1800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 err="1"/>
              <a:t>Roving</a:t>
            </a:r>
            <a:r>
              <a:rPr lang="it-IT" sz="1800" dirty="0"/>
              <a:t> trace = data generated by </a:t>
            </a:r>
            <a:r>
              <a:rPr lang="it-IT" sz="1800" dirty="0" err="1"/>
              <a:t>roving</a:t>
            </a:r>
            <a:r>
              <a:rPr lang="it-IT" sz="1800" dirty="0"/>
              <a:t> </a:t>
            </a:r>
            <a:r>
              <a:rPr lang="it-IT" sz="1800" dirty="0" err="1"/>
              <a:t>catheter</a:t>
            </a:r>
            <a:r>
              <a:rPr lang="it-IT" sz="1800" dirty="0"/>
              <a:t>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Reference = ECG on </a:t>
            </a:r>
            <a:r>
              <a:rPr lang="it-IT" sz="1800" dirty="0" err="1"/>
              <a:t>lead</a:t>
            </a:r>
            <a:r>
              <a:rPr lang="it-IT" sz="1800" dirty="0"/>
              <a:t> 1;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S1 = ECG on </a:t>
            </a:r>
            <a:r>
              <a:rPr lang="it-IT" sz="1800" dirty="0" err="1"/>
              <a:t>lead</a:t>
            </a:r>
            <a:r>
              <a:rPr lang="it-IT" sz="1800" dirty="0"/>
              <a:t> 1;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S2 = ECG on </a:t>
            </a:r>
            <a:r>
              <a:rPr lang="it-IT" sz="1800" dirty="0" err="1"/>
              <a:t>lead</a:t>
            </a:r>
            <a:r>
              <a:rPr lang="it-IT" sz="1800" dirty="0"/>
              <a:t> 2;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S3 = ECG on </a:t>
            </a:r>
            <a:r>
              <a:rPr lang="it-IT" sz="1800" dirty="0" err="1"/>
              <a:t>lead</a:t>
            </a:r>
            <a:r>
              <a:rPr lang="it-IT" sz="1800" dirty="0"/>
              <a:t> 3;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End Time of the </a:t>
            </a:r>
            <a:r>
              <a:rPr lang="it-IT" sz="1800" dirty="0" err="1"/>
              <a:t>traces</a:t>
            </a:r>
            <a:r>
              <a:rPr lang="it-IT" sz="1800" dirty="0"/>
              <a:t> (?)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/>
              <a:t>CFE: Complex </a:t>
            </a:r>
            <a:r>
              <a:rPr lang="it-IT" sz="1800" dirty="0" err="1"/>
              <a:t>Fractionated</a:t>
            </a:r>
            <a:r>
              <a:rPr lang="it-IT" sz="1800" dirty="0"/>
              <a:t> </a:t>
            </a:r>
            <a:r>
              <a:rPr lang="it-IT" sz="1800" dirty="0" err="1"/>
              <a:t>Electrogram</a:t>
            </a:r>
            <a:r>
              <a:rPr lang="it-IT" sz="1800" dirty="0"/>
              <a:t>;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A71E3F-871F-7277-0F1F-3BB61C9E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2065464-5F57-45ED-A8C1-276F0D645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2236" y="2280625"/>
            <a:ext cx="3586544" cy="387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03EAD-11FD-4663-E273-8573C7F9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Example-ineffective points (MAP_A)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01CEDA-426F-8E82-BF77-50B8E4EE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5B343FA-CCFB-4F2D-911D-5B85C8F0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061"/>
            <a:ext cx="12192000" cy="6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611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03EAD-11FD-4663-E273-8573C7F9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Example-effective points (MAP_B)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01CEDA-426F-8E82-BF77-50B8E4EE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5B343FA-CCFB-4F2D-911D-5B85C8F0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061"/>
            <a:ext cx="12191999" cy="6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87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03EAD-11FD-4663-E273-8573C7F9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Example-ineffective points (MAP_A)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01CEDA-426F-8E82-BF77-50B8E4EE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5B343FA-CCFB-4F2D-911D-5B85C8F0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061"/>
            <a:ext cx="12191999" cy="61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97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E03EAD-11FD-4663-E273-8573C7F9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Example-effective points (MAP_B)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01CEDA-426F-8E82-BF77-50B8E4EE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5B343FA-CCFB-4F2D-911D-5B85C8F0D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061"/>
            <a:ext cx="12191999" cy="610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312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F8924-E182-0ACA-E6C6-7730017E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MAP_A vs MAP_B [1/3]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52702A-D45A-42A2-E6B5-7B235141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96A1AC-BA05-34A6-86A9-18C0E9ED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E137CB7-92ED-CE53-1EE3-2275F6ECD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02936"/>
            <a:ext cx="12191999" cy="58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A70EB-34F4-40B9-8E75-E6B25148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C1105-CD18-4732-8BCD-630DA447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Background;</a:t>
            </a:r>
          </a:p>
          <a:p>
            <a:r>
              <a:rPr lang="en-US" dirty="0"/>
              <a:t>Open issue and aim;</a:t>
            </a:r>
          </a:p>
          <a:p>
            <a:r>
              <a:rPr lang="en-US" dirty="0"/>
              <a:t>Preliminary data overview;</a:t>
            </a:r>
          </a:p>
          <a:p>
            <a:r>
              <a:rPr lang="en-US" dirty="0"/>
              <a:t>Open Points;</a:t>
            </a:r>
          </a:p>
          <a:p>
            <a:r>
              <a:rPr lang="en-US" dirty="0"/>
              <a:t>Next steps;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AD43EF-885A-4B8E-80EE-E78D4383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51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F8924-E182-0ACA-E6C6-7730017E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MAP_A vs MAP_B [2/3]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52702A-D45A-42A2-E6B5-7B235141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96A1AC-BA05-34A6-86A9-18C0E9ED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E137CB7-92ED-CE53-1EE3-2275F6ECD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02936"/>
            <a:ext cx="12191998" cy="581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82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4F8924-E182-0ACA-E6C6-7730017E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MAP_A vs MAP_B [3/3]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52702A-D45A-42A2-E6B5-7B2351411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96A1AC-BA05-34A6-86A9-18C0E9ED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E137CB7-92ED-CE53-1EE3-2275F6ECD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02936"/>
            <a:ext cx="12191998" cy="5816599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F62556EC-AE77-6E6F-9B44-6E31CE18743B}"/>
              </a:ext>
            </a:extLst>
          </p:cNvPr>
          <p:cNvSpPr/>
          <p:nvPr/>
        </p:nvSpPr>
        <p:spPr>
          <a:xfrm>
            <a:off x="8610600" y="2695699"/>
            <a:ext cx="842158" cy="29569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4E626B37-98F0-8BDF-ED0E-37BFA8ABD3B2}"/>
              </a:ext>
            </a:extLst>
          </p:cNvPr>
          <p:cNvSpPr/>
          <p:nvPr/>
        </p:nvSpPr>
        <p:spPr>
          <a:xfrm>
            <a:off x="8087096" y="3428999"/>
            <a:ext cx="425536" cy="14398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CDED7F1A-5604-3B45-B3D6-9BFF69C5AF50}"/>
              </a:ext>
            </a:extLst>
          </p:cNvPr>
          <p:cNvSpPr/>
          <p:nvPr/>
        </p:nvSpPr>
        <p:spPr>
          <a:xfrm>
            <a:off x="2612571" y="3281352"/>
            <a:ext cx="574970" cy="14398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BE06AE62-BFBA-E10C-EF6C-27DD7DF43C5A}"/>
              </a:ext>
            </a:extLst>
          </p:cNvPr>
          <p:cNvSpPr/>
          <p:nvPr/>
        </p:nvSpPr>
        <p:spPr>
          <a:xfrm>
            <a:off x="3434940" y="3281351"/>
            <a:ext cx="574970" cy="143988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9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A70EB-34F4-40B9-8E75-E6B25148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C1105-CD18-4732-8BCD-630DA447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Open issue and aim;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Preliminary data overview;</a:t>
            </a:r>
          </a:p>
          <a:p>
            <a:r>
              <a:rPr lang="en-US" dirty="0"/>
              <a:t>Open Points;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Next steps;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AD43EF-885A-4B8E-80EE-E78D4383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05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7254E64-9690-0C6F-2998-A7007ED5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630DB3-D2BA-0210-4B30-912E1EEA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5983EC61-AD64-2445-AD27-E55A6A86DA8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285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Q0: </a:t>
            </a:r>
            <a:r>
              <a:rPr lang="en-US" sz="1800" dirty="0"/>
              <a:t>Do I miss any important steps from your documentation?</a:t>
            </a:r>
          </a:p>
          <a:p>
            <a:r>
              <a:rPr lang="en-US" sz="1800" b="1" dirty="0"/>
              <a:t>Q1:</a:t>
            </a:r>
            <a:r>
              <a:rPr lang="en-US" sz="1800" dirty="0"/>
              <a:t> Are MAP_A, B, C the “ground truth” for a learning algorithm?</a:t>
            </a:r>
            <a:endParaRPr lang="en-US" sz="1800" b="1" dirty="0"/>
          </a:p>
          <a:p>
            <a:r>
              <a:rPr lang="en-US" sz="1800" b="1" dirty="0"/>
              <a:t>Q2:</a:t>
            </a:r>
            <a:r>
              <a:rPr lang="en-US" sz="1800" dirty="0"/>
              <a:t> Who decided if a recorded trace belongs MAP_A, MAP_B, MAP_C? In the documentation I found a field “detection algorithm”</a:t>
            </a:r>
            <a:endParaRPr lang="en-US" sz="1800" b="1" dirty="0"/>
          </a:p>
          <a:p>
            <a:r>
              <a:rPr lang="en-US" sz="1800" b="1" dirty="0"/>
              <a:t>Q3:</a:t>
            </a:r>
            <a:r>
              <a:rPr lang="en-US" sz="1800" dirty="0"/>
              <a:t> Is MAP_C available?</a:t>
            </a:r>
          </a:p>
          <a:p>
            <a:r>
              <a:rPr lang="en-US" sz="1800" b="1" dirty="0"/>
              <a:t>Q4:</a:t>
            </a:r>
            <a:r>
              <a:rPr lang="en-US" sz="1800" dirty="0"/>
              <a:t> Why has MAP_A 193 columns (i.e., 193 traces) and MAP_B 20 columns only?</a:t>
            </a:r>
            <a:endParaRPr lang="en-US" sz="1800" b="1" dirty="0"/>
          </a:p>
          <a:p>
            <a:r>
              <a:rPr lang="en-US" sz="1800" b="1" dirty="0"/>
              <a:t>Q5: </a:t>
            </a:r>
            <a:r>
              <a:rPr lang="it-IT" sz="1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Single </a:t>
            </a:r>
            <a:r>
              <a:rPr lang="it-IT" sz="1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Subjects</a:t>
            </a:r>
            <a:r>
              <a:rPr lang="it-IT" sz="1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o </a:t>
            </a:r>
            <a:r>
              <a:rPr lang="it-IT" sz="1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Population</a:t>
            </a:r>
            <a:r>
              <a:rPr lang="it-IT" sz="1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? </a:t>
            </a:r>
            <a:endParaRPr lang="en-US" sz="1800" b="0" i="0" dirty="0">
              <a:solidFill>
                <a:srgbClr val="222222"/>
              </a:solidFill>
              <a:effectLst/>
              <a:highlight>
                <a:srgbClr val="FFFFFF"/>
              </a:highlight>
            </a:endParaRPr>
          </a:p>
          <a:p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Q6: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MAP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</a:rPr>
              <a:t>_A, MAP_B are the outcome of the ablation procedure?</a:t>
            </a:r>
            <a:endParaRPr lang="it-IT" sz="1800" b="0" i="0" dirty="0">
              <a:solidFill>
                <a:srgbClr val="222222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3960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A70EB-34F4-40B9-8E75-E6B25148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C1105-CD18-4732-8BCD-630DA447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Open issue and aim;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Preliminary data overview;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Open Points;</a:t>
            </a:r>
          </a:p>
          <a:p>
            <a:r>
              <a:rPr lang="en-US" dirty="0"/>
              <a:t>Next steps;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AD43EF-885A-4B8E-80EE-E78D4383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75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F42807-B2FF-9490-B30C-3995C2A8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next?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A114E-236D-96F2-3D72-1721570A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it-IT" sz="18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Dataset </a:t>
            </a:r>
            <a:r>
              <a:rPr lang="it-IT" sz="18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analysis</a:t>
            </a:r>
            <a:r>
              <a:rPr lang="it-IT" sz="18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it-IT" sz="18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preparation</a:t>
            </a:r>
            <a:r>
              <a:rPr lang="it-IT" sz="18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and </a:t>
            </a:r>
            <a:r>
              <a:rPr lang="it-IT" sz="18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preprocessing</a:t>
            </a:r>
            <a:r>
              <a:rPr lang="it-IT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Statistical description of the EGM </a:t>
            </a:r>
            <a:r>
              <a:rPr lang="it-IT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signals</a:t>
            </a: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>
                <a:solidFill>
                  <a:srgbClr val="222222"/>
                </a:solidFill>
                <a:highlight>
                  <a:srgbClr val="FFFFFF"/>
                </a:highlight>
              </a:rPr>
              <a:t>Handling missing </a:t>
            </a:r>
            <a:r>
              <a:rPr lang="it-IT" sz="1400" dirty="0" err="1">
                <a:solidFill>
                  <a:srgbClr val="222222"/>
                </a:solidFill>
                <a:highlight>
                  <a:srgbClr val="FFFFFF"/>
                </a:highlight>
              </a:rPr>
              <a:t>values</a:t>
            </a:r>
            <a:r>
              <a:rPr lang="it-IT" sz="1400" dirty="0">
                <a:solidFill>
                  <a:srgbClr val="222222"/>
                </a:solidFill>
                <a:highlight>
                  <a:srgbClr val="FFFFFF"/>
                </a:highlight>
              </a:rPr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Removing</a:t>
            </a: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noise</a:t>
            </a: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and </a:t>
            </a:r>
            <a:r>
              <a:rPr lang="it-IT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artefacts</a:t>
            </a: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via filtering;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>
                <a:solidFill>
                  <a:srgbClr val="222222"/>
                </a:solidFill>
                <a:highlight>
                  <a:srgbClr val="FFFFFF"/>
                </a:highlight>
              </a:rPr>
              <a:t>Split in Train, </a:t>
            </a:r>
            <a:r>
              <a:rPr lang="it-IT" sz="1400" dirty="0" err="1">
                <a:solidFill>
                  <a:srgbClr val="222222"/>
                </a:solidFill>
                <a:highlight>
                  <a:srgbClr val="FFFFFF"/>
                </a:highlight>
              </a:rPr>
              <a:t>Validation</a:t>
            </a:r>
            <a:r>
              <a:rPr lang="it-IT" sz="1400" dirty="0">
                <a:solidFill>
                  <a:srgbClr val="222222"/>
                </a:solidFill>
                <a:highlight>
                  <a:srgbClr val="FFFFFF"/>
                </a:highlight>
              </a:rPr>
              <a:t> and Test set;</a:t>
            </a:r>
            <a:endParaRPr lang="it-IT" sz="1400" b="0" i="0" dirty="0">
              <a:solidFill>
                <a:srgbClr val="222222"/>
              </a:solidFill>
              <a:effectLst/>
              <a:highlight>
                <a:srgbClr val="FFFFFF"/>
              </a:highlight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it-IT" sz="18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Development of </a:t>
            </a:r>
            <a:r>
              <a:rPr lang="it-IT" sz="18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classification</a:t>
            </a:r>
            <a:r>
              <a:rPr lang="it-IT" sz="18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it-IT" sz="18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algorithms</a:t>
            </a:r>
            <a:r>
              <a:rPr lang="it-IT" sz="18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Leveraging</a:t>
            </a: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dirty="0">
                <a:highlight>
                  <a:srgbClr val="FFFFFF"/>
                </a:highlight>
              </a:rPr>
              <a:t>EGM signal</a:t>
            </a: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 </a:t>
            </a:r>
            <a:r>
              <a:rPr lang="it-IT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only</a:t>
            </a:r>
            <a:r>
              <a:rPr lang="it-IT" sz="1400" dirty="0">
                <a:solidFill>
                  <a:srgbClr val="222222"/>
                </a:solidFill>
                <a:highlight>
                  <a:srgbClr val="FFFFFF"/>
                </a:highlight>
              </a:rPr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 err="1">
                <a:solidFill>
                  <a:srgbClr val="222222"/>
                </a:solidFill>
                <a:highlight>
                  <a:srgbClr val="FFFFFF"/>
                </a:highlight>
              </a:rPr>
              <a:t>Combining</a:t>
            </a:r>
            <a:r>
              <a:rPr lang="it-IT" sz="1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highlight>
                  <a:srgbClr val="FFFFFF"/>
                </a:highlight>
              </a:rPr>
              <a:t>EGM and ECG signals;  </a:t>
            </a:r>
            <a:endParaRPr lang="it-IT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Adding</a:t>
            </a: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spatial</a:t>
            </a: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information;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Performance </a:t>
            </a:r>
            <a:r>
              <a:rPr lang="it-IT" sz="18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assessment</a:t>
            </a:r>
            <a:r>
              <a:rPr lang="it-IT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Precision, recall, F1-score, </a:t>
            </a:r>
            <a:r>
              <a:rPr lang="it-IT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accuracy</a:t>
            </a: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, …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Model </a:t>
            </a:r>
            <a:r>
              <a:rPr lang="it-IT" sz="18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interpretation</a:t>
            </a:r>
            <a:r>
              <a:rPr lang="it-IT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Feature </a:t>
            </a:r>
            <a:r>
              <a:rPr lang="it-IT" sz="1400" dirty="0">
                <a:solidFill>
                  <a:srgbClr val="222222"/>
                </a:solidFill>
                <a:highlight>
                  <a:srgbClr val="FFFFFF"/>
                </a:highlight>
              </a:rPr>
              <a:t>ranking;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Shap</a:t>
            </a: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 err="1">
                <a:solidFill>
                  <a:srgbClr val="222222"/>
                </a:solidFill>
                <a:highlight>
                  <a:srgbClr val="FFFFFF"/>
                </a:highlight>
              </a:rPr>
              <a:t>Grad</a:t>
            </a:r>
            <a:r>
              <a:rPr lang="it-IT" sz="1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it-IT" sz="1400" dirty="0" err="1">
                <a:solidFill>
                  <a:srgbClr val="222222"/>
                </a:solidFill>
                <a:highlight>
                  <a:srgbClr val="FFFFFF"/>
                </a:highlight>
              </a:rPr>
              <a:t>Cam</a:t>
            </a:r>
            <a:r>
              <a:rPr lang="it-IT" sz="1400" dirty="0">
                <a:solidFill>
                  <a:srgbClr val="222222"/>
                </a:solidFill>
                <a:highlight>
                  <a:srgbClr val="FFFFFF"/>
                </a:highlight>
              </a:rPr>
              <a:t>;</a:t>
            </a:r>
            <a:endParaRPr lang="it-IT" sz="1400" b="0" i="0" dirty="0">
              <a:solidFill>
                <a:srgbClr val="222222"/>
              </a:solidFill>
              <a:effectLst/>
              <a:highlight>
                <a:srgbClr val="FFFFFF"/>
              </a:highlight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400" b="0" i="0" dirty="0">
              <a:solidFill>
                <a:srgbClr val="222222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69A204-B07E-FD8B-361A-169D7959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C93BAF3-5652-4EF9-AE0F-8475791E3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490" y="2039665"/>
            <a:ext cx="844975" cy="8449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E723319-FC36-4B4F-9718-DF2A3A2FA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53" y="4116495"/>
            <a:ext cx="859322" cy="85932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03248D3-CBF2-4788-912E-05F042E78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180" y="2098130"/>
            <a:ext cx="844975" cy="8449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F3CF977-F029-46EE-8BCE-292CE2F36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91" y="3444155"/>
            <a:ext cx="555216" cy="55521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9C609E4-7315-45D5-BD7E-AE91155F1B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728" y="4663580"/>
            <a:ext cx="555217" cy="555217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4A14819E-EEDE-4D3D-9DB0-43B255D45C77}"/>
              </a:ext>
            </a:extLst>
          </p:cNvPr>
          <p:cNvSpPr/>
          <p:nvPr/>
        </p:nvSpPr>
        <p:spPr>
          <a:xfrm>
            <a:off x="8103316" y="3429000"/>
            <a:ext cx="1360624" cy="1811519"/>
          </a:xfrm>
          <a:prstGeom prst="rect">
            <a:avLst/>
          </a:prstGeom>
          <a:noFill/>
          <a:ln w="381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16347E43-8A3C-46A9-95F7-A24ADB235FA9}"/>
              </a:ext>
            </a:extLst>
          </p:cNvPr>
          <p:cNvCxnSpPr/>
          <p:nvPr/>
        </p:nvCxnSpPr>
        <p:spPr>
          <a:xfrm>
            <a:off x="7581128" y="3721763"/>
            <a:ext cx="522188" cy="0"/>
          </a:xfrm>
          <a:prstGeom prst="straightConnector1">
            <a:avLst/>
          </a:prstGeom>
          <a:ln w="28575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AFEE696-2B2D-4AD8-802E-93B74B2EB04C}"/>
              </a:ext>
            </a:extLst>
          </p:cNvPr>
          <p:cNvCxnSpPr/>
          <p:nvPr/>
        </p:nvCxnSpPr>
        <p:spPr>
          <a:xfrm>
            <a:off x="7581128" y="4975817"/>
            <a:ext cx="522188" cy="0"/>
          </a:xfrm>
          <a:prstGeom prst="straightConnector1">
            <a:avLst/>
          </a:prstGeom>
          <a:ln w="28575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74CF2E7-EC9A-48B3-B689-7AE4E6767D5D}"/>
              </a:ext>
            </a:extLst>
          </p:cNvPr>
          <p:cNvCxnSpPr/>
          <p:nvPr/>
        </p:nvCxnSpPr>
        <p:spPr>
          <a:xfrm>
            <a:off x="9463940" y="3999371"/>
            <a:ext cx="522188" cy="0"/>
          </a:xfrm>
          <a:prstGeom prst="straightConnector1">
            <a:avLst/>
          </a:prstGeom>
          <a:ln w="28575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6512792-D808-4EF8-BCB0-FFA010046B79}"/>
              </a:ext>
            </a:extLst>
          </p:cNvPr>
          <p:cNvSpPr txBox="1"/>
          <p:nvPr/>
        </p:nvSpPr>
        <p:spPr>
          <a:xfrm>
            <a:off x="8005897" y="3398597"/>
            <a:ext cx="156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Classification algorithm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6371A9D-36CA-43A7-9918-F9C0EB2BA254}"/>
              </a:ext>
            </a:extLst>
          </p:cNvPr>
          <p:cNvCxnSpPr/>
          <p:nvPr/>
        </p:nvCxnSpPr>
        <p:spPr>
          <a:xfrm>
            <a:off x="9463940" y="4369980"/>
            <a:ext cx="522188" cy="0"/>
          </a:xfrm>
          <a:prstGeom prst="straightConnector1">
            <a:avLst/>
          </a:prstGeom>
          <a:ln w="28575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820902C-0AAE-4417-A09A-C798428304BB}"/>
              </a:ext>
            </a:extLst>
          </p:cNvPr>
          <p:cNvCxnSpPr/>
          <p:nvPr/>
        </p:nvCxnSpPr>
        <p:spPr>
          <a:xfrm>
            <a:off x="9463940" y="4754444"/>
            <a:ext cx="522188" cy="0"/>
          </a:xfrm>
          <a:prstGeom prst="straightConnector1">
            <a:avLst/>
          </a:prstGeom>
          <a:ln w="28575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1EE7263-BD74-412B-89C1-C94E19C9C47C}"/>
              </a:ext>
            </a:extLst>
          </p:cNvPr>
          <p:cNvSpPr txBox="1"/>
          <p:nvPr/>
        </p:nvSpPr>
        <p:spPr>
          <a:xfrm>
            <a:off x="9896345" y="3793329"/>
            <a:ext cx="156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“ineffective”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44EB7E9-F992-4B11-BCAC-628EA682D9A8}"/>
              </a:ext>
            </a:extLst>
          </p:cNvPr>
          <p:cNvSpPr txBox="1"/>
          <p:nvPr/>
        </p:nvSpPr>
        <p:spPr>
          <a:xfrm>
            <a:off x="9896345" y="4192881"/>
            <a:ext cx="156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“effective”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EC1DA48-F4F1-48B6-8658-D445DC7FABFF}"/>
              </a:ext>
            </a:extLst>
          </p:cNvPr>
          <p:cNvSpPr txBox="1"/>
          <p:nvPr/>
        </p:nvSpPr>
        <p:spPr>
          <a:xfrm>
            <a:off x="9896345" y="4572708"/>
            <a:ext cx="156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“dangerous”</a:t>
            </a:r>
          </a:p>
        </p:txBody>
      </p:sp>
    </p:spTree>
    <p:extLst>
      <p:ext uri="{BB962C8B-B14F-4D97-AF65-F5344CB8AC3E}">
        <p14:creationId xmlns:p14="http://schemas.microsoft.com/office/powerpoint/2010/main" val="382311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F42807-B2FF-9490-B30C-3995C2A8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next?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BA114E-236D-96F2-3D72-1721570A4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it-IT" sz="1800" b="1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Dataset </a:t>
            </a:r>
            <a:r>
              <a:rPr lang="it-IT" sz="1800" b="1" i="0" dirty="0" err="1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analysis</a:t>
            </a:r>
            <a:r>
              <a:rPr lang="it-IT" sz="1800" b="1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, </a:t>
            </a:r>
            <a:r>
              <a:rPr lang="it-IT" sz="1800" b="1" i="0" dirty="0" err="1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preparation</a:t>
            </a:r>
            <a:r>
              <a:rPr lang="it-IT" sz="1800" b="1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 and </a:t>
            </a:r>
            <a:r>
              <a:rPr lang="it-IT" sz="1800" b="1" i="0" dirty="0" err="1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preprocessing</a:t>
            </a:r>
            <a:r>
              <a:rPr lang="it-IT" sz="1800" b="1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b="0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Statistical description of the EGM </a:t>
            </a:r>
            <a:r>
              <a:rPr lang="it-IT" sz="1400" b="0" i="0" dirty="0" err="1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signals</a:t>
            </a:r>
            <a:r>
              <a:rPr lang="it-IT" sz="1400" b="0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Handling missing </a:t>
            </a:r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values</a:t>
            </a:r>
            <a:r>
              <a:rPr lang="it-IT" sz="14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b="0" i="0" dirty="0" err="1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Removing</a:t>
            </a:r>
            <a:r>
              <a:rPr lang="it-IT" sz="1400" b="0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it-IT" sz="1400" b="0" i="0" dirty="0" err="1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noise</a:t>
            </a:r>
            <a:r>
              <a:rPr lang="it-IT" sz="1400" b="0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 and </a:t>
            </a:r>
            <a:r>
              <a:rPr lang="it-IT" sz="1400" b="0" i="0" dirty="0" err="1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artefacts</a:t>
            </a:r>
            <a:r>
              <a:rPr lang="it-IT" sz="1400" b="0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 via filtering;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Split in Train, </a:t>
            </a:r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Validation</a:t>
            </a:r>
            <a:r>
              <a:rPr lang="it-IT" sz="14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and Test set;</a:t>
            </a:r>
            <a:endParaRPr lang="it-IT" sz="1400" b="0" i="0" dirty="0">
              <a:solidFill>
                <a:schemeClr val="bg1">
                  <a:lumMod val="65000"/>
                </a:schemeClr>
              </a:solidFill>
              <a:effectLst/>
              <a:highlight>
                <a:srgbClr val="FFFFFF"/>
              </a:highlight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it-IT" sz="18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Development of </a:t>
            </a:r>
            <a:r>
              <a:rPr lang="it-IT" sz="18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classification</a:t>
            </a:r>
            <a:r>
              <a:rPr lang="it-IT" sz="18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it-IT" sz="18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algorithms</a:t>
            </a:r>
            <a:r>
              <a:rPr lang="it-IT" sz="18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Leveraging</a:t>
            </a:r>
            <a:r>
              <a:rPr lang="it-IT" sz="1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400" b="1" dirty="0">
                <a:highlight>
                  <a:srgbClr val="FFFFFF"/>
                </a:highlight>
              </a:rPr>
              <a:t>EGM signal</a:t>
            </a:r>
            <a:r>
              <a:rPr lang="it-IT" sz="14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 </a:t>
            </a:r>
            <a:r>
              <a:rPr lang="it-IT" sz="14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only</a:t>
            </a:r>
            <a:r>
              <a:rPr lang="it-IT" sz="1400" b="1" dirty="0">
                <a:solidFill>
                  <a:srgbClr val="222222"/>
                </a:solidFill>
                <a:highlight>
                  <a:srgbClr val="FFFFFF"/>
                </a:highlight>
              </a:rPr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 err="1">
                <a:solidFill>
                  <a:srgbClr val="222222"/>
                </a:solidFill>
                <a:highlight>
                  <a:srgbClr val="FFFFFF"/>
                </a:highlight>
              </a:rPr>
              <a:t>Combining</a:t>
            </a:r>
            <a:r>
              <a:rPr lang="it-IT" sz="1400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highlight>
                  <a:srgbClr val="FFFFFF"/>
                </a:highlight>
              </a:rPr>
              <a:t>EGM and ECG signals;  </a:t>
            </a:r>
            <a:endParaRPr lang="it-IT" sz="14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it-IT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Adding</a:t>
            </a: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it-IT" sz="1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spatial</a:t>
            </a:r>
            <a:r>
              <a:rPr lang="it-IT" sz="1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information;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b="1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Performance </a:t>
            </a:r>
            <a:r>
              <a:rPr lang="it-IT" sz="1800" b="1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assessment</a:t>
            </a:r>
            <a:r>
              <a:rPr lang="it-IT" sz="1800" b="1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b="0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Precision, recall, F1-score, </a:t>
            </a:r>
            <a:r>
              <a:rPr lang="it-IT" sz="1400" b="0" i="0" dirty="0" err="1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accuracy</a:t>
            </a:r>
            <a:r>
              <a:rPr lang="it-IT" sz="1400" b="0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, …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b="1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Model </a:t>
            </a:r>
            <a:r>
              <a:rPr lang="it-IT" sz="1800" b="1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interpretation</a:t>
            </a:r>
            <a:r>
              <a:rPr lang="it-IT" sz="1800" b="1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b="0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Feature </a:t>
            </a:r>
            <a:r>
              <a:rPr lang="it-IT" sz="14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ranking;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b="0" i="0" dirty="0" err="1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Shap</a:t>
            </a:r>
            <a:r>
              <a:rPr lang="it-IT" sz="1400" b="0" i="0" dirty="0">
                <a:solidFill>
                  <a:schemeClr val="bg1">
                    <a:lumMod val="65000"/>
                  </a:schemeClr>
                </a:solidFill>
                <a:effectLst/>
                <a:highlight>
                  <a:srgbClr val="FFFFFF"/>
                </a:highlight>
              </a:rPr>
              <a:t>;</a:t>
            </a:r>
          </a:p>
          <a:p>
            <a:pPr marL="800100" lvl="1" indent="-342900">
              <a:buFont typeface="+mj-lt"/>
              <a:buAutoNum type="arabicPeriod"/>
            </a:pPr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Grad</a:t>
            </a:r>
            <a:r>
              <a:rPr lang="it-IT" sz="14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it-IT" sz="1400" dirty="0" err="1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Cam</a:t>
            </a:r>
            <a:r>
              <a:rPr lang="it-IT" sz="1400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;</a:t>
            </a:r>
            <a:endParaRPr lang="it-IT" sz="1400" b="0" i="0" dirty="0">
              <a:solidFill>
                <a:schemeClr val="bg1">
                  <a:lumMod val="65000"/>
                </a:schemeClr>
              </a:solidFill>
              <a:effectLst/>
              <a:highlight>
                <a:srgbClr val="FFFFFF"/>
              </a:highlight>
            </a:endParaRPr>
          </a:p>
          <a:p>
            <a:pPr marL="800100" lvl="1" indent="-342900">
              <a:buFont typeface="+mj-lt"/>
              <a:buAutoNum type="arabicPeriod"/>
            </a:pPr>
            <a:endParaRPr lang="it-IT" sz="1400" b="0" i="0" dirty="0">
              <a:solidFill>
                <a:srgbClr val="222222"/>
              </a:solidFill>
              <a:effectLst/>
              <a:highlight>
                <a:srgbClr val="FFFFFF"/>
              </a:highlight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69A204-B07E-FD8B-361A-169D7959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C93BAF3-5652-4EF9-AE0F-8475791E3E5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490" y="2039665"/>
            <a:ext cx="844975" cy="844975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DE723319-FC36-4B4F-9718-DF2A3A2FA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353" y="4116495"/>
            <a:ext cx="859322" cy="85932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C03248D3-CBF2-4788-912E-05F042E7864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180" y="2098130"/>
            <a:ext cx="844975" cy="84497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F3CF977-F029-46EE-8BCE-292CE2F36A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191" y="3444155"/>
            <a:ext cx="555216" cy="555216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F9C609E4-7315-45D5-BD7E-AE91155F1B8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728" y="4663580"/>
            <a:ext cx="555217" cy="555217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4A14819E-EEDE-4D3D-9DB0-43B255D45C77}"/>
              </a:ext>
            </a:extLst>
          </p:cNvPr>
          <p:cNvSpPr/>
          <p:nvPr/>
        </p:nvSpPr>
        <p:spPr>
          <a:xfrm>
            <a:off x="8103316" y="3429000"/>
            <a:ext cx="1360624" cy="1811519"/>
          </a:xfrm>
          <a:prstGeom prst="rect">
            <a:avLst/>
          </a:prstGeom>
          <a:noFill/>
          <a:ln w="381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16347E43-8A3C-46A9-95F7-A24ADB235FA9}"/>
              </a:ext>
            </a:extLst>
          </p:cNvPr>
          <p:cNvCxnSpPr/>
          <p:nvPr/>
        </p:nvCxnSpPr>
        <p:spPr>
          <a:xfrm>
            <a:off x="7581128" y="3721763"/>
            <a:ext cx="522188" cy="0"/>
          </a:xfrm>
          <a:prstGeom prst="straightConnector1">
            <a:avLst/>
          </a:prstGeom>
          <a:ln w="28575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AFEE696-2B2D-4AD8-802E-93B74B2EB04C}"/>
              </a:ext>
            </a:extLst>
          </p:cNvPr>
          <p:cNvCxnSpPr/>
          <p:nvPr/>
        </p:nvCxnSpPr>
        <p:spPr>
          <a:xfrm>
            <a:off x="7581128" y="4975817"/>
            <a:ext cx="522188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74CF2E7-EC9A-48B3-B689-7AE4E6767D5D}"/>
              </a:ext>
            </a:extLst>
          </p:cNvPr>
          <p:cNvCxnSpPr/>
          <p:nvPr/>
        </p:nvCxnSpPr>
        <p:spPr>
          <a:xfrm>
            <a:off x="9463940" y="3999371"/>
            <a:ext cx="522188" cy="0"/>
          </a:xfrm>
          <a:prstGeom prst="straightConnector1">
            <a:avLst/>
          </a:prstGeom>
          <a:ln w="28575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6512792-D808-4EF8-BCB0-FFA010046B79}"/>
              </a:ext>
            </a:extLst>
          </p:cNvPr>
          <p:cNvSpPr txBox="1"/>
          <p:nvPr/>
        </p:nvSpPr>
        <p:spPr>
          <a:xfrm>
            <a:off x="8005897" y="3398597"/>
            <a:ext cx="156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Classification algorithm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6371A9D-36CA-43A7-9918-F9C0EB2BA254}"/>
              </a:ext>
            </a:extLst>
          </p:cNvPr>
          <p:cNvCxnSpPr/>
          <p:nvPr/>
        </p:nvCxnSpPr>
        <p:spPr>
          <a:xfrm>
            <a:off x="9463940" y="4369980"/>
            <a:ext cx="522188" cy="0"/>
          </a:xfrm>
          <a:prstGeom prst="straightConnector1">
            <a:avLst/>
          </a:prstGeom>
          <a:ln w="28575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820902C-0AAE-4417-A09A-C798428304BB}"/>
              </a:ext>
            </a:extLst>
          </p:cNvPr>
          <p:cNvCxnSpPr/>
          <p:nvPr/>
        </p:nvCxnSpPr>
        <p:spPr>
          <a:xfrm>
            <a:off x="9463940" y="4754444"/>
            <a:ext cx="522188" cy="0"/>
          </a:xfrm>
          <a:prstGeom prst="straightConnector1">
            <a:avLst/>
          </a:prstGeom>
          <a:ln w="28575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1EE7263-BD74-412B-89C1-C94E19C9C47C}"/>
              </a:ext>
            </a:extLst>
          </p:cNvPr>
          <p:cNvSpPr txBox="1"/>
          <p:nvPr/>
        </p:nvSpPr>
        <p:spPr>
          <a:xfrm>
            <a:off x="9896345" y="3793329"/>
            <a:ext cx="156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“ineffective”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44EB7E9-F992-4B11-BCAC-628EA682D9A8}"/>
              </a:ext>
            </a:extLst>
          </p:cNvPr>
          <p:cNvSpPr txBox="1"/>
          <p:nvPr/>
        </p:nvSpPr>
        <p:spPr>
          <a:xfrm>
            <a:off x="9896345" y="4192881"/>
            <a:ext cx="156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“effective”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EC1DA48-F4F1-48B6-8658-D445DC7FABFF}"/>
              </a:ext>
            </a:extLst>
          </p:cNvPr>
          <p:cNvSpPr txBox="1"/>
          <p:nvPr/>
        </p:nvSpPr>
        <p:spPr>
          <a:xfrm>
            <a:off x="9896345" y="4572708"/>
            <a:ext cx="156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“dangerous”</a:t>
            </a:r>
          </a:p>
        </p:txBody>
      </p:sp>
    </p:spTree>
    <p:extLst>
      <p:ext uri="{BB962C8B-B14F-4D97-AF65-F5344CB8AC3E}">
        <p14:creationId xmlns:p14="http://schemas.microsoft.com/office/powerpoint/2010/main" val="983007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F42807-B2FF-9490-B30C-3995C2A8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algorithms based on EGM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69A204-B07E-FD8B-361A-169D7959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E723319-FC36-4B4F-9718-DF2A3A2FA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577" y="2412383"/>
            <a:ext cx="859322" cy="859322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F3CF977-F029-46EE-8BCE-292CE2F36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161" y="2353109"/>
            <a:ext cx="555216" cy="555216"/>
          </a:xfrm>
          <a:prstGeom prst="rect">
            <a:avLst/>
          </a:prstGeom>
        </p:spPr>
      </p:pic>
      <p:sp>
        <p:nvSpPr>
          <p:cNvPr id="21" name="Rettangolo 20">
            <a:extLst>
              <a:ext uri="{FF2B5EF4-FFF2-40B4-BE49-F238E27FC236}">
                <a16:creationId xmlns:a16="http://schemas.microsoft.com/office/drawing/2014/main" id="{4A14819E-EEDE-4D3D-9DB0-43B255D45C77}"/>
              </a:ext>
            </a:extLst>
          </p:cNvPr>
          <p:cNvSpPr/>
          <p:nvPr/>
        </p:nvSpPr>
        <p:spPr>
          <a:xfrm>
            <a:off x="5005540" y="1724888"/>
            <a:ext cx="1360624" cy="1811519"/>
          </a:xfrm>
          <a:prstGeom prst="rect">
            <a:avLst/>
          </a:prstGeom>
          <a:noFill/>
          <a:ln w="381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16347E43-8A3C-46A9-95F7-A24ADB235FA9}"/>
              </a:ext>
            </a:extLst>
          </p:cNvPr>
          <p:cNvCxnSpPr/>
          <p:nvPr/>
        </p:nvCxnSpPr>
        <p:spPr>
          <a:xfrm>
            <a:off x="4480557" y="2630717"/>
            <a:ext cx="522188" cy="0"/>
          </a:xfrm>
          <a:prstGeom prst="straightConnector1">
            <a:avLst/>
          </a:prstGeom>
          <a:ln w="28575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74CF2E7-EC9A-48B3-B689-7AE4E6767D5D}"/>
              </a:ext>
            </a:extLst>
          </p:cNvPr>
          <p:cNvCxnSpPr/>
          <p:nvPr/>
        </p:nvCxnSpPr>
        <p:spPr>
          <a:xfrm>
            <a:off x="6366164" y="2295259"/>
            <a:ext cx="522188" cy="0"/>
          </a:xfrm>
          <a:prstGeom prst="straightConnector1">
            <a:avLst/>
          </a:prstGeom>
          <a:ln w="28575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6512792-D808-4EF8-BCB0-FFA010046B79}"/>
              </a:ext>
            </a:extLst>
          </p:cNvPr>
          <p:cNvSpPr txBox="1"/>
          <p:nvPr/>
        </p:nvSpPr>
        <p:spPr>
          <a:xfrm>
            <a:off x="4908121" y="1694485"/>
            <a:ext cx="156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Classification algorithm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6371A9D-36CA-43A7-9918-F9C0EB2BA254}"/>
              </a:ext>
            </a:extLst>
          </p:cNvPr>
          <p:cNvCxnSpPr/>
          <p:nvPr/>
        </p:nvCxnSpPr>
        <p:spPr>
          <a:xfrm>
            <a:off x="6366164" y="2665868"/>
            <a:ext cx="522188" cy="0"/>
          </a:xfrm>
          <a:prstGeom prst="straightConnector1">
            <a:avLst/>
          </a:prstGeom>
          <a:ln w="28575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820902C-0AAE-4417-A09A-C798428304BB}"/>
              </a:ext>
            </a:extLst>
          </p:cNvPr>
          <p:cNvCxnSpPr/>
          <p:nvPr/>
        </p:nvCxnSpPr>
        <p:spPr>
          <a:xfrm>
            <a:off x="6366164" y="3050332"/>
            <a:ext cx="522188" cy="0"/>
          </a:xfrm>
          <a:prstGeom prst="straightConnector1">
            <a:avLst/>
          </a:prstGeom>
          <a:ln w="28575">
            <a:solidFill>
              <a:srgbClr val="CC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1EE7263-BD74-412B-89C1-C94E19C9C47C}"/>
              </a:ext>
            </a:extLst>
          </p:cNvPr>
          <p:cNvSpPr txBox="1"/>
          <p:nvPr/>
        </p:nvSpPr>
        <p:spPr>
          <a:xfrm>
            <a:off x="6798569" y="2089217"/>
            <a:ext cx="156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“ineffective”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E44EB7E9-F992-4B11-BCAC-628EA682D9A8}"/>
              </a:ext>
            </a:extLst>
          </p:cNvPr>
          <p:cNvSpPr txBox="1"/>
          <p:nvPr/>
        </p:nvSpPr>
        <p:spPr>
          <a:xfrm>
            <a:off x="6798569" y="2488769"/>
            <a:ext cx="156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“effective”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EC1DA48-F4F1-48B6-8658-D445DC7FABFF}"/>
              </a:ext>
            </a:extLst>
          </p:cNvPr>
          <p:cNvSpPr txBox="1"/>
          <p:nvPr/>
        </p:nvSpPr>
        <p:spPr>
          <a:xfrm>
            <a:off x="6798569" y="2868596"/>
            <a:ext cx="156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“dangerous”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7320B3A-7CC6-4340-971A-B706901F3346}"/>
              </a:ext>
            </a:extLst>
          </p:cNvPr>
          <p:cNvCxnSpPr>
            <a:cxnSpLocks/>
            <a:stCxn id="21" idx="2"/>
            <a:endCxn id="8" idx="0"/>
          </p:cNvCxnSpPr>
          <p:nvPr/>
        </p:nvCxnSpPr>
        <p:spPr>
          <a:xfrm flipH="1">
            <a:off x="1386819" y="3536407"/>
            <a:ext cx="4299033" cy="764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B2FF8FC-A86D-4B51-B2DF-F3DA028AFF3F}"/>
              </a:ext>
            </a:extLst>
          </p:cNvPr>
          <p:cNvSpPr txBox="1"/>
          <p:nvPr/>
        </p:nvSpPr>
        <p:spPr>
          <a:xfrm>
            <a:off x="472419" y="4300828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Heuristic:</a:t>
            </a:r>
          </a:p>
          <a:p>
            <a:pPr algn="ctr"/>
            <a:r>
              <a:rPr lang="en-US" dirty="0"/>
              <a:t>Based on time and amplitude threshold</a:t>
            </a:r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5C5EDFE5-55CE-44D3-A357-A62215B3F5B7}"/>
              </a:ext>
            </a:extLst>
          </p:cNvPr>
          <p:cNvCxnSpPr>
            <a:cxnSpLocks/>
            <a:stCxn id="21" idx="2"/>
            <a:endCxn id="14" idx="0"/>
          </p:cNvCxnSpPr>
          <p:nvPr/>
        </p:nvCxnSpPr>
        <p:spPr>
          <a:xfrm flipH="1">
            <a:off x="4535020" y="3536407"/>
            <a:ext cx="1150832" cy="764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D0FAFB3-0E76-4FEA-8AAA-2BD4AD78AC66}"/>
              </a:ext>
            </a:extLst>
          </p:cNvPr>
          <p:cNvSpPr txBox="1"/>
          <p:nvPr/>
        </p:nvSpPr>
        <p:spPr>
          <a:xfrm>
            <a:off x="3555441" y="4300828"/>
            <a:ext cx="19591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222222"/>
                </a:solidFill>
                <a:highlight>
                  <a:srgbClr val="FFFFFF"/>
                </a:highlight>
              </a:rPr>
              <a:t>Template-</a:t>
            </a:r>
            <a:r>
              <a:rPr lang="it-IT" b="1" dirty="0" err="1">
                <a:solidFill>
                  <a:srgbClr val="222222"/>
                </a:solidFill>
                <a:highlight>
                  <a:srgbClr val="FFFFFF"/>
                </a:highlight>
              </a:rPr>
              <a:t>based</a:t>
            </a:r>
            <a:r>
              <a:rPr lang="it-IT" b="1" dirty="0">
                <a:solidFill>
                  <a:srgbClr val="222222"/>
                </a:solidFill>
                <a:highlight>
                  <a:srgbClr val="FFFFFF"/>
                </a:highlight>
              </a:rPr>
              <a:t> approach:</a:t>
            </a:r>
          </a:p>
          <a:p>
            <a:pPr algn="ctr"/>
            <a:r>
              <a:rPr lang="it-IT" dirty="0">
                <a:solidFill>
                  <a:srgbClr val="222222"/>
                </a:solidFill>
                <a:highlight>
                  <a:srgbClr val="FFFFFF"/>
                </a:highlight>
              </a:rPr>
              <a:t>Template </a:t>
            </a:r>
            <a:r>
              <a:rPr lang="it-IT" dirty="0" err="1">
                <a:solidFill>
                  <a:srgbClr val="222222"/>
                </a:solidFill>
                <a:highlight>
                  <a:srgbClr val="FFFFFF"/>
                </a:highlight>
              </a:rPr>
              <a:t>matching</a:t>
            </a:r>
            <a:r>
              <a:rPr lang="it-IT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it-IT" dirty="0" err="1">
                <a:solidFill>
                  <a:srgbClr val="222222"/>
                </a:solidFill>
                <a:highlight>
                  <a:srgbClr val="FFFFFF"/>
                </a:highlight>
              </a:rPr>
              <a:t>algorithm</a:t>
            </a:r>
            <a:endParaRPr lang="en-US" dirty="0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F840E45-DCC2-4333-A0EA-A71FB984C5E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685852" y="3536407"/>
            <a:ext cx="2062547" cy="764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1F225D8-A63D-465F-A6EC-F94DAB9623BA}"/>
              </a:ext>
            </a:extLst>
          </p:cNvPr>
          <p:cNvSpPr txBox="1"/>
          <p:nvPr/>
        </p:nvSpPr>
        <p:spPr>
          <a:xfrm>
            <a:off x="6768820" y="4300828"/>
            <a:ext cx="1959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222222"/>
                </a:solidFill>
                <a:highlight>
                  <a:srgbClr val="FFFFFF"/>
                </a:highlight>
              </a:rPr>
              <a:t>Supervised</a:t>
            </a:r>
            <a:r>
              <a:rPr lang="it-IT" b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it-IT" b="1" dirty="0" err="1">
                <a:solidFill>
                  <a:srgbClr val="222222"/>
                </a:solidFill>
                <a:highlight>
                  <a:srgbClr val="FFFFFF"/>
                </a:highlight>
              </a:rPr>
              <a:t>algorithms</a:t>
            </a:r>
            <a:r>
              <a:rPr lang="it-IT" b="1" dirty="0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</a:p>
          <a:p>
            <a:pPr algn="ctr"/>
            <a:r>
              <a:rPr lang="it-IT" dirty="0" err="1">
                <a:solidFill>
                  <a:srgbClr val="222222"/>
                </a:solidFill>
                <a:highlight>
                  <a:srgbClr val="FFFFFF"/>
                </a:highlight>
              </a:rPr>
              <a:t>Based</a:t>
            </a:r>
            <a:r>
              <a:rPr lang="it-IT" dirty="0">
                <a:solidFill>
                  <a:srgbClr val="222222"/>
                </a:solidFill>
                <a:highlight>
                  <a:srgbClr val="FFFFFF"/>
                </a:highlight>
              </a:rPr>
              <a:t> on feature </a:t>
            </a:r>
            <a:r>
              <a:rPr lang="it-IT" dirty="0" err="1">
                <a:solidFill>
                  <a:srgbClr val="222222"/>
                </a:solidFill>
                <a:highlight>
                  <a:srgbClr val="FFFFFF"/>
                </a:highlight>
              </a:rPr>
              <a:t>extraction</a:t>
            </a:r>
            <a:r>
              <a:rPr lang="it-IT" dirty="0">
                <a:solidFill>
                  <a:srgbClr val="222222"/>
                </a:solidFill>
                <a:highlight>
                  <a:srgbClr val="FFFFFF"/>
                </a:highlight>
              </a:rPr>
              <a:t>, time and </a:t>
            </a:r>
            <a:r>
              <a:rPr lang="it-IT" dirty="0" err="1">
                <a:solidFill>
                  <a:srgbClr val="222222"/>
                </a:solidFill>
                <a:highlight>
                  <a:srgbClr val="FFFFFF"/>
                </a:highlight>
              </a:rPr>
              <a:t>frequence</a:t>
            </a:r>
            <a:r>
              <a:rPr lang="it-IT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it-IT" dirty="0" err="1">
                <a:solidFill>
                  <a:srgbClr val="222222"/>
                </a:solidFill>
                <a:highlight>
                  <a:srgbClr val="FFFFFF"/>
                </a:highlight>
              </a:rPr>
              <a:t>analysis</a:t>
            </a:r>
            <a:r>
              <a:rPr lang="it-IT" dirty="0">
                <a:solidFill>
                  <a:srgbClr val="222222"/>
                </a:solidFill>
                <a:highlight>
                  <a:srgbClr val="FFFFFF"/>
                </a:highlight>
              </a:rPr>
              <a:t>,…</a:t>
            </a:r>
            <a:endParaRPr lang="en-US" dirty="0"/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14C1B39B-D700-4216-A70D-7E4570F73205}"/>
              </a:ext>
            </a:extLst>
          </p:cNvPr>
          <p:cNvCxnSpPr>
            <a:cxnSpLocks/>
            <a:stCxn id="21" idx="2"/>
            <a:endCxn id="36" idx="0"/>
          </p:cNvCxnSpPr>
          <p:nvPr/>
        </p:nvCxnSpPr>
        <p:spPr>
          <a:xfrm>
            <a:off x="5685852" y="3536407"/>
            <a:ext cx="5275927" cy="764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7E1F51AF-7114-4B4C-BA99-A94FF280B197}"/>
              </a:ext>
            </a:extLst>
          </p:cNvPr>
          <p:cNvSpPr txBox="1"/>
          <p:nvPr/>
        </p:nvSpPr>
        <p:spPr>
          <a:xfrm>
            <a:off x="9982200" y="4300828"/>
            <a:ext cx="1959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 err="1">
                <a:solidFill>
                  <a:srgbClr val="222222"/>
                </a:solidFill>
                <a:highlight>
                  <a:srgbClr val="FFFFFF"/>
                </a:highlight>
              </a:rPr>
              <a:t>Unsupervised</a:t>
            </a:r>
            <a:r>
              <a:rPr lang="it-IT" b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it-IT" b="1" dirty="0" err="1">
                <a:solidFill>
                  <a:srgbClr val="222222"/>
                </a:solidFill>
                <a:highlight>
                  <a:srgbClr val="FFFFFF"/>
                </a:highlight>
              </a:rPr>
              <a:t>algorithms</a:t>
            </a:r>
            <a:r>
              <a:rPr lang="it-IT" b="1" dirty="0">
                <a:solidFill>
                  <a:srgbClr val="222222"/>
                </a:solidFill>
                <a:highlight>
                  <a:srgbClr val="FFFFFF"/>
                </a:highlight>
              </a:rPr>
              <a:t>:</a:t>
            </a:r>
          </a:p>
          <a:p>
            <a:pPr algn="ctr"/>
            <a:r>
              <a:rPr lang="it-IT" dirty="0">
                <a:solidFill>
                  <a:srgbClr val="222222"/>
                </a:solidFill>
                <a:highlight>
                  <a:srgbClr val="FFFFFF"/>
                </a:highlight>
              </a:rPr>
              <a:t>Time </a:t>
            </a:r>
            <a:r>
              <a:rPr lang="it-IT" dirty="0" err="1">
                <a:solidFill>
                  <a:srgbClr val="222222"/>
                </a:solidFill>
                <a:highlight>
                  <a:srgbClr val="FFFFFF"/>
                </a:highlight>
              </a:rPr>
              <a:t>series</a:t>
            </a:r>
            <a:r>
              <a:rPr lang="it-IT" dirty="0">
                <a:solidFill>
                  <a:srgbClr val="222222"/>
                </a:solidFill>
                <a:highlight>
                  <a:srgbClr val="FFFFFF"/>
                </a:highlight>
              </a:rPr>
              <a:t> clustering, deep </a:t>
            </a:r>
            <a:r>
              <a:rPr lang="it-IT" dirty="0" err="1">
                <a:solidFill>
                  <a:srgbClr val="222222"/>
                </a:solidFill>
                <a:highlight>
                  <a:srgbClr val="FFFFFF"/>
                </a:highlight>
              </a:rPr>
              <a:t>convolutional</a:t>
            </a:r>
            <a:r>
              <a:rPr lang="it-IT" dirty="0">
                <a:solidFill>
                  <a:srgbClr val="222222"/>
                </a:solidFill>
                <a:highlight>
                  <a:srgbClr val="FFFFFF"/>
                </a:highlight>
              </a:rPr>
              <a:t>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34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F42807-B2FF-9490-B30C-3995C2A8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heuristic algorithms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69A204-B07E-FD8B-361A-169D7959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28</a:t>
            </a:fld>
            <a:endParaRPr lang="en-US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49A232BA-4CAA-45CB-9AB1-AB4DB6F89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02936"/>
            <a:ext cx="12191998" cy="581659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F91E382-BFC2-49BE-91FA-1C3AFF504378}"/>
              </a:ext>
            </a:extLst>
          </p:cNvPr>
          <p:cNvSpPr txBox="1"/>
          <p:nvPr/>
        </p:nvSpPr>
        <p:spPr>
          <a:xfrm>
            <a:off x="5049983" y="1831398"/>
            <a:ext cx="2421081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Algorithm:</a:t>
            </a:r>
          </a:p>
          <a:p>
            <a:endParaRPr lang="en-US" dirty="0"/>
          </a:p>
          <a:p>
            <a:r>
              <a:rPr lang="en-US" dirty="0"/>
              <a:t>If t &lt; t* and |A| &gt; A* </a:t>
            </a:r>
          </a:p>
          <a:p>
            <a:r>
              <a:rPr lang="en-US" dirty="0"/>
              <a:t>     return class A</a:t>
            </a:r>
          </a:p>
          <a:p>
            <a:r>
              <a:rPr lang="en-US" dirty="0"/>
              <a:t>else</a:t>
            </a:r>
          </a:p>
          <a:p>
            <a:r>
              <a:rPr lang="en-US" dirty="0"/>
              <a:t>     return class 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86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F42807-B2FF-9490-B30C-3995C2A8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Shape recognition via template matching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69A204-B07E-FD8B-361A-169D7959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29</a:t>
            </a:fld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14147F9F-AE30-4599-803C-BB3F2223E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319" y="1584517"/>
            <a:ext cx="6668431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64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A70EB-34F4-40B9-8E75-E6B25148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C1105-CD18-4732-8BCD-630DA447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Open issue and aim;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Preliminary data overview;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Open Points;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Next steps;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AD43EF-885A-4B8E-80EE-E78D4383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10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F42807-B2FF-9490-B30C-3995C2A8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Shape recognition via template matching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69A204-B07E-FD8B-361A-169D7959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30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DF7126F-88E6-41A1-98BD-CC929EED8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157" y="1437340"/>
            <a:ext cx="3409185" cy="471198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14147F9F-AE30-4599-803C-BB3F2223E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38" y="1738630"/>
            <a:ext cx="6668431" cy="4410691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A56CDCF7-2148-4286-AAB6-742C28E5B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14" y="1633841"/>
            <a:ext cx="11631648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41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F42807-B2FF-9490-B30C-3995C2A8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Shape recognition via template matching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69A204-B07E-FD8B-361A-169D7959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31</a:t>
            </a:fld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DF7126F-88E6-41A1-98BD-CC929EED8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65" y="1537785"/>
            <a:ext cx="3409185" cy="471198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DC424E1-E38C-49D3-9D52-86BBA399C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84" y="1537786"/>
            <a:ext cx="3409185" cy="471198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26FCAD6-72B9-4965-A138-67DB9B2C2DB0}"/>
              </a:ext>
            </a:extLst>
          </p:cNvPr>
          <p:cNvSpPr txBox="1"/>
          <p:nvPr/>
        </p:nvSpPr>
        <p:spPr>
          <a:xfrm>
            <a:off x="6339985" y="3429000"/>
            <a:ext cx="3906981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Well established method, computationally cheap. The template is usually the average of the traces</a:t>
            </a:r>
          </a:p>
        </p:txBody>
      </p:sp>
    </p:spTree>
    <p:extLst>
      <p:ext uri="{BB962C8B-B14F-4D97-AF65-F5344CB8AC3E}">
        <p14:creationId xmlns:p14="http://schemas.microsoft.com/office/powerpoint/2010/main" val="57912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F42807-B2FF-9490-B30C-3995C2A8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approach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69A204-B07E-FD8B-361A-169D7959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32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FBC0D07-CD5A-423D-AB0F-74A83563E5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832"/>
          <a:stretch/>
        </p:blipFill>
        <p:spPr>
          <a:xfrm>
            <a:off x="321754" y="1461118"/>
            <a:ext cx="2514964" cy="239167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BEBB6C76-EBA7-4700-8C51-C680BBB33A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2"/>
          <a:stretch/>
        </p:blipFill>
        <p:spPr>
          <a:xfrm>
            <a:off x="617029" y="3852790"/>
            <a:ext cx="2514964" cy="2391672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0531D16C-796D-4FF3-AEAF-7FF8D9DB339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836718" y="2656954"/>
            <a:ext cx="1143000" cy="11958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70A74A5-B446-437C-B6F1-217E3DBCBC0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787794" y="3852790"/>
            <a:ext cx="1191924" cy="11958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285443C-B784-49D8-A69F-3440E12411B9}"/>
              </a:ext>
            </a:extLst>
          </p:cNvPr>
          <p:cNvSpPr txBox="1"/>
          <p:nvPr/>
        </p:nvSpPr>
        <p:spPr>
          <a:xfrm>
            <a:off x="3979718" y="3237237"/>
            <a:ext cx="1953491" cy="123110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Feature extraction </a:t>
            </a:r>
            <a:r>
              <a:rPr lang="en-US" sz="1400" dirty="0"/>
              <a:t>time, frequency (FFT, spectrogram), wavelet analysis, morphological, local, global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256477E-4E7B-4664-8253-C918932C465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933209" y="3852790"/>
            <a:ext cx="893618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4102C9D-5B6C-4B76-B480-BDE7EFCC7861}"/>
              </a:ext>
            </a:extLst>
          </p:cNvPr>
          <p:cNvSpPr txBox="1"/>
          <p:nvPr/>
        </p:nvSpPr>
        <p:spPr>
          <a:xfrm>
            <a:off x="6847609" y="3129515"/>
            <a:ext cx="1953491" cy="144655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Models:</a:t>
            </a:r>
          </a:p>
          <a:p>
            <a:pPr algn="ctr"/>
            <a:r>
              <a:rPr lang="en-US" sz="1400" b="1" dirty="0"/>
              <a:t>Logistic regression, Decision Tree, Random Forest, </a:t>
            </a:r>
            <a:r>
              <a:rPr lang="en-US" sz="1400" b="1" dirty="0" err="1"/>
              <a:t>XGBoost</a:t>
            </a:r>
            <a:r>
              <a:rPr lang="en-US" sz="1400" b="1" dirty="0"/>
              <a:t>, Support Vector Machine,…</a:t>
            </a:r>
            <a:endParaRPr lang="en-US" sz="1400" dirty="0"/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38A8B946-A895-427F-88AB-360F3362D982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8801100" y="3439538"/>
            <a:ext cx="893618" cy="413252"/>
          </a:xfrm>
          <a:prstGeom prst="straightConnector1">
            <a:avLst/>
          </a:prstGeom>
          <a:ln w="38100">
            <a:solidFill>
              <a:srgbClr val="40C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5002382-23D6-4DFC-A7C7-F8F8F336A68D}"/>
              </a:ext>
            </a:extLst>
          </p:cNvPr>
          <p:cNvSpPr txBox="1"/>
          <p:nvPr/>
        </p:nvSpPr>
        <p:spPr>
          <a:xfrm>
            <a:off x="9694718" y="3254872"/>
            <a:ext cx="1953491" cy="369332"/>
          </a:xfrm>
          <a:prstGeom prst="rect">
            <a:avLst/>
          </a:prstGeom>
          <a:noFill/>
          <a:ln w="38100">
            <a:solidFill>
              <a:srgbClr val="40C4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Feature ranking</a:t>
            </a:r>
            <a:endParaRPr lang="en-US" sz="1400" dirty="0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4FC068B1-8FB0-4D63-8F2B-B25400731A0D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8801100" y="3852790"/>
            <a:ext cx="893617" cy="552396"/>
          </a:xfrm>
          <a:prstGeom prst="straightConnector1">
            <a:avLst/>
          </a:prstGeom>
          <a:ln w="38100">
            <a:solidFill>
              <a:srgbClr val="40C4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14F8E13-C606-4BB3-BF87-D37651405DDB}"/>
              </a:ext>
            </a:extLst>
          </p:cNvPr>
          <p:cNvSpPr txBox="1"/>
          <p:nvPr/>
        </p:nvSpPr>
        <p:spPr>
          <a:xfrm>
            <a:off x="9694717" y="4220520"/>
            <a:ext cx="1953491" cy="369332"/>
          </a:xfrm>
          <a:prstGeom prst="rect">
            <a:avLst/>
          </a:prstGeom>
          <a:noFill/>
          <a:ln w="38100">
            <a:solidFill>
              <a:srgbClr val="40C4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Interpretability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5751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  <p:bldP spid="23" grpId="0" animBg="1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FD5C74-05C2-43DF-85DA-7827CE99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approach [1/2]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66D5D5-85A5-49E7-B3E4-C8536006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Time series clustering aims to group traces with a similar pattern.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01B2C3-91D5-4FA3-B21B-FBE865B3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E101EFE2-16BF-402B-897C-DB1A2E4E429D}"/>
              </a:ext>
            </a:extLst>
          </p:cNvPr>
          <p:cNvGrpSpPr/>
          <p:nvPr/>
        </p:nvGrpSpPr>
        <p:grpSpPr>
          <a:xfrm>
            <a:off x="2097622" y="2524991"/>
            <a:ext cx="7713128" cy="3231573"/>
            <a:chOff x="0" y="168"/>
            <a:chExt cx="6212662" cy="2404409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5CC27360-34AC-412E-BCAB-7BA672A07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0" y="168"/>
              <a:ext cx="3206115" cy="2404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8C57DCCC-B500-4F3E-A195-1DD71F3DC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06547" y="168"/>
              <a:ext cx="3206115" cy="24044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4C1F4ED-A5D7-4659-A1CF-220C448D4BC8}"/>
              </a:ext>
            </a:extLst>
          </p:cNvPr>
          <p:cNvSpPr txBox="1"/>
          <p:nvPr/>
        </p:nvSpPr>
        <p:spPr>
          <a:xfrm>
            <a:off x="8138579" y="5793817"/>
            <a:ext cx="33443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requires a large number of data</a:t>
            </a:r>
          </a:p>
        </p:txBody>
      </p:sp>
    </p:spTree>
    <p:extLst>
      <p:ext uri="{BB962C8B-B14F-4D97-AF65-F5344CB8AC3E}">
        <p14:creationId xmlns:p14="http://schemas.microsoft.com/office/powerpoint/2010/main" val="27316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FD5C74-05C2-43DF-85DA-7827CE99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approach [2/2]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66D5D5-85A5-49E7-B3E4-C8536006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Convolutonal</a:t>
            </a:r>
            <a:r>
              <a:rPr lang="en-US" sz="1800" dirty="0"/>
              <a:t> Neural Network allows to automatically extract relevant </a:t>
            </a:r>
            <a:r>
              <a:rPr lang="en-US" sz="1800" dirty="0" err="1"/>
              <a:t>feautures</a:t>
            </a: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01B2C3-91D5-4FA3-B21B-FBE865B3F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34</a:t>
            </a:fld>
            <a:endParaRPr lang="en-US"/>
          </a:p>
        </p:txBody>
      </p:sp>
      <p:sp>
        <p:nvSpPr>
          <p:cNvPr id="8" name="AutoShape 2" descr="Schematic diagram of a basic convolutional-neural network (CNN) model... |  Download Scientific Diagram">
            <a:extLst>
              <a:ext uri="{FF2B5EF4-FFF2-40B4-BE49-F238E27FC236}">
                <a16:creationId xmlns:a16="http://schemas.microsoft.com/office/drawing/2014/main" id="{75C3EF7F-B373-4FC4-9717-7BD211AD3C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6F9C86D-C979-4939-A9A1-625A2772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2401723"/>
            <a:ext cx="8096250" cy="38862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D700B58-6716-44DC-BC15-E488B70D664B}"/>
              </a:ext>
            </a:extLst>
          </p:cNvPr>
          <p:cNvSpPr txBox="1"/>
          <p:nvPr/>
        </p:nvSpPr>
        <p:spPr>
          <a:xfrm>
            <a:off x="8138579" y="5793817"/>
            <a:ext cx="334434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requires a large number of data</a:t>
            </a:r>
          </a:p>
        </p:txBody>
      </p:sp>
    </p:spTree>
    <p:extLst>
      <p:ext uri="{BB962C8B-B14F-4D97-AF65-F5344CB8AC3E}">
        <p14:creationId xmlns:p14="http://schemas.microsoft.com/office/powerpoint/2010/main" val="376001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A70EB-34F4-40B9-8E75-E6B25148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C1105-CD18-4732-8BCD-630DA447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preliminary analysis of the dataset provides interesting insight about the difference among the classes;</a:t>
            </a:r>
          </a:p>
          <a:p>
            <a:r>
              <a:rPr lang="en-US" dirty="0"/>
              <a:t>There are a lot of possibilities in terms of developing classification algorithms, but it depend on the total amount of </a:t>
            </a:r>
            <a:r>
              <a:rPr lang="en-US"/>
              <a:t>available data;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AD43EF-885A-4B8E-80EE-E78D4383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5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574D23-A72B-0DBD-9FEE-007FFCD6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[1/4]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F17DEC-9624-4433-9EA7-72F8EE93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72" y="1537855"/>
            <a:ext cx="8416152" cy="4639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AV node</a:t>
            </a:r>
            <a:r>
              <a:rPr lang="en-US" sz="1800" dirty="0"/>
              <a:t> bordered by:</a:t>
            </a:r>
          </a:p>
          <a:p>
            <a:pPr lvl="1"/>
            <a:r>
              <a:rPr lang="en-US" sz="1800" dirty="0"/>
              <a:t>Coronary sinus ostium (posteriorly);</a:t>
            </a:r>
          </a:p>
          <a:p>
            <a:pPr lvl="1"/>
            <a:r>
              <a:rPr lang="en-US" sz="1800" dirty="0"/>
              <a:t>Tendon of Todaro (superiorly, fast pathway: rapid conduction, slow refractory period);</a:t>
            </a:r>
          </a:p>
          <a:p>
            <a:pPr lvl="1"/>
            <a:r>
              <a:rPr lang="en-US" sz="1800" dirty="0"/>
              <a:t>Septal tricuspid valve anulus (anteriorly, slow pathway: rapid refractory period, slow conduction).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The “slow” and "fast” </a:t>
            </a:r>
            <a:r>
              <a:rPr lang="en-US" sz="1800" dirty="0"/>
              <a:t>pathway refer to two </a:t>
            </a:r>
            <a:r>
              <a:rPr lang="en-US" sz="1800" b="1" dirty="0"/>
              <a:t>conduction pathways </a:t>
            </a:r>
            <a:r>
              <a:rPr lang="en-US" sz="1800" dirty="0"/>
              <a:t>that determine the speed and the way in which </a:t>
            </a:r>
            <a:r>
              <a:rPr lang="en-US" sz="1800" b="1" dirty="0"/>
              <a:t>electrical impulses pass through the AV</a:t>
            </a:r>
            <a:r>
              <a:rPr lang="en-US" sz="1800" dirty="0"/>
              <a:t> node to reach the ventricles.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The fast pathway</a:t>
            </a:r>
            <a:r>
              <a:rPr lang="en-US" sz="1800" dirty="0"/>
              <a:t>: fast conduction speed and a long refractory period. It rapidly conducts the electrical impulse through the AV node to the ventricles, </a:t>
            </a:r>
            <a:r>
              <a:rPr lang="en-US" sz="1800" b="1" dirty="0"/>
              <a:t>allowing for efficient ventricular contraction</a:t>
            </a:r>
            <a:r>
              <a:rPr lang="en-US" sz="1800" dirty="0"/>
              <a:t>. It represents the primary pathway through which impulses pass.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6DA605-0453-C617-6BC5-9DDBE87A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 descr="ELETTROCARDIOGRAFIA, ELETTROFISIOLOGIA E MORTE IMPROVVISA [modalità  compatibilità])">
            <a:extLst>
              <a:ext uri="{FF2B5EF4-FFF2-40B4-BE49-F238E27FC236}">
                <a16:creationId xmlns:a16="http://schemas.microsoft.com/office/drawing/2014/main" id="{7F055DFE-6D3C-7240-4294-1713A0625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206" y="1792055"/>
            <a:ext cx="3039253" cy="200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068A280F-66F8-64A5-5AF5-E8C0AF31118D}"/>
              </a:ext>
            </a:extLst>
          </p:cNvPr>
          <p:cNvSpPr/>
          <p:nvPr/>
        </p:nvSpPr>
        <p:spPr>
          <a:xfrm>
            <a:off x="9638773" y="1899800"/>
            <a:ext cx="1279814" cy="1440828"/>
          </a:xfrm>
          <a:custGeom>
            <a:avLst/>
            <a:gdLst>
              <a:gd name="connsiteX0" fmla="*/ 0 w 2793868"/>
              <a:gd name="connsiteY0" fmla="*/ 1233016 h 1494410"/>
              <a:gd name="connsiteX1" fmla="*/ 2782957 w 2793868"/>
              <a:gd name="connsiteY1" fmla="*/ 1405294 h 1494410"/>
              <a:gd name="connsiteX2" fmla="*/ 967409 w 2793868"/>
              <a:gd name="connsiteY2" fmla="*/ 564 h 1494410"/>
              <a:gd name="connsiteX3" fmla="*/ 967409 w 2793868"/>
              <a:gd name="connsiteY3" fmla="*/ 1219764 h 1494410"/>
              <a:gd name="connsiteX4" fmla="*/ 967409 w 2793868"/>
              <a:gd name="connsiteY4" fmla="*/ 1219764 h 1494410"/>
              <a:gd name="connsiteX0" fmla="*/ 359771 w 1952927"/>
              <a:gd name="connsiteY0" fmla="*/ 1537816 h 1646596"/>
              <a:gd name="connsiteX1" fmla="*/ 1950033 w 1952927"/>
              <a:gd name="connsiteY1" fmla="*/ 1405294 h 1646596"/>
              <a:gd name="connsiteX2" fmla="*/ 134485 w 1952927"/>
              <a:gd name="connsiteY2" fmla="*/ 564 h 1646596"/>
              <a:gd name="connsiteX3" fmla="*/ 134485 w 1952927"/>
              <a:gd name="connsiteY3" fmla="*/ 1219764 h 1646596"/>
              <a:gd name="connsiteX4" fmla="*/ 134485 w 1952927"/>
              <a:gd name="connsiteY4" fmla="*/ 1219764 h 164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927" h="1646596">
                <a:moveTo>
                  <a:pt x="359771" y="1537816"/>
                </a:moveTo>
                <a:cubicBezTo>
                  <a:pt x="1670632" y="1726659"/>
                  <a:pt x="1987581" y="1661503"/>
                  <a:pt x="1950033" y="1405294"/>
                </a:cubicBezTo>
                <a:cubicBezTo>
                  <a:pt x="1912485" y="1149085"/>
                  <a:pt x="437076" y="31486"/>
                  <a:pt x="134485" y="564"/>
                </a:cubicBezTo>
                <a:cubicBezTo>
                  <a:pt x="-168106" y="-30358"/>
                  <a:pt x="134485" y="1219764"/>
                  <a:pt x="134485" y="1219764"/>
                </a:cubicBezTo>
                <a:lnTo>
                  <a:pt x="134485" y="121976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1866432-7A21-5130-C660-5D929242A10E}"/>
              </a:ext>
            </a:extLst>
          </p:cNvPr>
          <p:cNvCxnSpPr>
            <a:cxnSpLocks/>
          </p:cNvCxnSpPr>
          <p:nvPr/>
        </p:nvCxnSpPr>
        <p:spPr>
          <a:xfrm flipH="1" flipV="1">
            <a:off x="10546773" y="2628900"/>
            <a:ext cx="163281" cy="1792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AD4B7D0-01BF-4DEC-BC4D-C444FD6009FE}"/>
              </a:ext>
            </a:extLst>
          </p:cNvPr>
          <p:cNvSpPr txBox="1"/>
          <p:nvPr/>
        </p:nvSpPr>
        <p:spPr>
          <a:xfrm>
            <a:off x="9638773" y="1450847"/>
            <a:ext cx="16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Triangle of Koch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AA53865-2A5A-CE19-F659-390FB63DA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300" y="3820985"/>
            <a:ext cx="2603829" cy="233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6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574D23-A72B-0DBD-9FEE-007FFCD6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[2/4]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F17DEC-9624-4433-9EA7-72F8EE93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72" y="1537855"/>
            <a:ext cx="8416152" cy="46391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The slow pathway:</a:t>
            </a:r>
          </a:p>
          <a:p>
            <a:pPr marL="0" indent="0">
              <a:buNone/>
            </a:pPr>
            <a:endParaRPr lang="en-US" sz="1800" b="1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acts as a </a:t>
            </a:r>
            <a:r>
              <a:rPr lang="en-US" sz="1800" b="1" dirty="0"/>
              <a:t>backup route;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If the fast pathway is temporarily ineffective or blocked, the </a:t>
            </a:r>
            <a:r>
              <a:rPr lang="en-US" sz="1800" b="1" dirty="0"/>
              <a:t>slow pathway allows</a:t>
            </a:r>
            <a:r>
              <a:rPr lang="en-US" sz="1800" dirty="0"/>
              <a:t> the passage of atrial impulses to the ventricles (ensuring that the heart continues to beat, albeit at a slower rate).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1800" dirty="0"/>
              <a:t>can </a:t>
            </a:r>
            <a:r>
              <a:rPr lang="en-US" sz="1800" b="1" dirty="0"/>
              <a:t>modulate the frequency</a:t>
            </a:r>
            <a:r>
              <a:rPr lang="en-US" sz="1800" dirty="0"/>
              <a:t> of impulses reaching the ventricles; </a:t>
            </a:r>
          </a:p>
          <a:p>
            <a:pPr marL="0" indent="0">
              <a:buNone/>
            </a:pPr>
            <a:r>
              <a:rPr lang="en-US" sz="1800" dirty="0"/>
              <a:t>During episodes of high atrial rate (such as during physical exercise or stress), the slow pathway helps </a:t>
            </a:r>
            <a:r>
              <a:rPr lang="en-US" sz="1800" b="1" dirty="0"/>
              <a:t>to filter out excessive impulses</a:t>
            </a:r>
            <a:r>
              <a:rPr lang="en-US" sz="1800" dirty="0"/>
              <a:t> (preventing the transmission of excessively high rates to the ventricles). </a:t>
            </a:r>
          </a:p>
          <a:p>
            <a:pPr marL="0" indent="0">
              <a:buNone/>
            </a:pPr>
            <a:endParaRPr lang="en-US" sz="18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/>
              <a:t>can provide </a:t>
            </a:r>
            <a:r>
              <a:rPr lang="en-US" sz="1800" b="1" dirty="0"/>
              <a:t>delayed conduction</a:t>
            </a:r>
            <a:r>
              <a:rPr lang="en-US" sz="1800" dirty="0"/>
              <a:t> (</a:t>
            </a:r>
            <a:r>
              <a:rPr lang="en-US" sz="1800" dirty="0" err="1"/>
              <a:t>ynchronizing</a:t>
            </a:r>
            <a:r>
              <a:rPr lang="en-US" sz="1800" dirty="0"/>
              <a:t> ventricular activation).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6DA605-0453-C617-6BC5-9DDBE87A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/>
          </a:p>
        </p:txBody>
      </p:sp>
      <p:pic>
        <p:nvPicPr>
          <p:cNvPr id="1028" name="Picture 4" descr="ELETTROCARDIOGRAFIA, ELETTROFISIOLOGIA E MORTE IMPROVVISA [modalità  compatibilità])">
            <a:extLst>
              <a:ext uri="{FF2B5EF4-FFF2-40B4-BE49-F238E27FC236}">
                <a16:creationId xmlns:a16="http://schemas.microsoft.com/office/drawing/2014/main" id="{7F055DFE-6D3C-7240-4294-1713A0625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206" y="1792055"/>
            <a:ext cx="3039253" cy="200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068A280F-66F8-64A5-5AF5-E8C0AF31118D}"/>
              </a:ext>
            </a:extLst>
          </p:cNvPr>
          <p:cNvSpPr/>
          <p:nvPr/>
        </p:nvSpPr>
        <p:spPr>
          <a:xfrm>
            <a:off x="9638773" y="1899800"/>
            <a:ext cx="1279814" cy="1440828"/>
          </a:xfrm>
          <a:custGeom>
            <a:avLst/>
            <a:gdLst>
              <a:gd name="connsiteX0" fmla="*/ 0 w 2793868"/>
              <a:gd name="connsiteY0" fmla="*/ 1233016 h 1494410"/>
              <a:gd name="connsiteX1" fmla="*/ 2782957 w 2793868"/>
              <a:gd name="connsiteY1" fmla="*/ 1405294 h 1494410"/>
              <a:gd name="connsiteX2" fmla="*/ 967409 w 2793868"/>
              <a:gd name="connsiteY2" fmla="*/ 564 h 1494410"/>
              <a:gd name="connsiteX3" fmla="*/ 967409 w 2793868"/>
              <a:gd name="connsiteY3" fmla="*/ 1219764 h 1494410"/>
              <a:gd name="connsiteX4" fmla="*/ 967409 w 2793868"/>
              <a:gd name="connsiteY4" fmla="*/ 1219764 h 1494410"/>
              <a:gd name="connsiteX0" fmla="*/ 359771 w 1952927"/>
              <a:gd name="connsiteY0" fmla="*/ 1537816 h 1646596"/>
              <a:gd name="connsiteX1" fmla="*/ 1950033 w 1952927"/>
              <a:gd name="connsiteY1" fmla="*/ 1405294 h 1646596"/>
              <a:gd name="connsiteX2" fmla="*/ 134485 w 1952927"/>
              <a:gd name="connsiteY2" fmla="*/ 564 h 1646596"/>
              <a:gd name="connsiteX3" fmla="*/ 134485 w 1952927"/>
              <a:gd name="connsiteY3" fmla="*/ 1219764 h 1646596"/>
              <a:gd name="connsiteX4" fmla="*/ 134485 w 1952927"/>
              <a:gd name="connsiteY4" fmla="*/ 1219764 h 164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927" h="1646596">
                <a:moveTo>
                  <a:pt x="359771" y="1537816"/>
                </a:moveTo>
                <a:cubicBezTo>
                  <a:pt x="1670632" y="1726659"/>
                  <a:pt x="1987581" y="1661503"/>
                  <a:pt x="1950033" y="1405294"/>
                </a:cubicBezTo>
                <a:cubicBezTo>
                  <a:pt x="1912485" y="1149085"/>
                  <a:pt x="437076" y="31486"/>
                  <a:pt x="134485" y="564"/>
                </a:cubicBezTo>
                <a:cubicBezTo>
                  <a:pt x="-168106" y="-30358"/>
                  <a:pt x="134485" y="1219764"/>
                  <a:pt x="134485" y="1219764"/>
                </a:cubicBezTo>
                <a:lnTo>
                  <a:pt x="134485" y="121976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1866432-7A21-5130-C660-5D929242A10E}"/>
              </a:ext>
            </a:extLst>
          </p:cNvPr>
          <p:cNvCxnSpPr>
            <a:cxnSpLocks/>
          </p:cNvCxnSpPr>
          <p:nvPr/>
        </p:nvCxnSpPr>
        <p:spPr>
          <a:xfrm flipH="1" flipV="1">
            <a:off x="10546773" y="2628900"/>
            <a:ext cx="163281" cy="1792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AD4B7D0-01BF-4DEC-BC4D-C444FD6009FE}"/>
              </a:ext>
            </a:extLst>
          </p:cNvPr>
          <p:cNvSpPr txBox="1"/>
          <p:nvPr/>
        </p:nvSpPr>
        <p:spPr>
          <a:xfrm>
            <a:off x="9638773" y="1450847"/>
            <a:ext cx="16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Triangle of Koch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AD2796F-112C-E549-0C7A-1F68730B1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300" y="3820985"/>
            <a:ext cx="2603829" cy="233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4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574D23-A72B-0DBD-9FEE-007FFCD6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[3/4]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F17DEC-9624-4433-9EA7-72F8EE939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72" y="1537855"/>
            <a:ext cx="8416152" cy="4639108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AV-Node reentrant tachycardia</a:t>
            </a:r>
            <a:r>
              <a:rPr lang="en-US" sz="1800" dirty="0"/>
              <a:t>: presence of a </a:t>
            </a:r>
            <a:r>
              <a:rPr lang="en-US" sz="1800" b="1" dirty="0"/>
              <a:t>re-entry circuit within or adjacent to the AV node </a:t>
            </a:r>
            <a:r>
              <a:rPr lang="en-US" sz="1800" dirty="0"/>
              <a:t>that lead to tachycardia. 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Diagnosis: ECG </a:t>
            </a:r>
            <a:r>
              <a:rPr lang="en-US" sz="1800" dirty="0"/>
              <a:t>with heart rate</a:t>
            </a:r>
            <a:r>
              <a:rPr lang="en-US" sz="1800" b="1" dirty="0"/>
              <a:t> 140-280 bpm </a:t>
            </a:r>
            <a:r>
              <a:rPr lang="en-US" sz="1800" dirty="0"/>
              <a:t>and</a:t>
            </a:r>
            <a:r>
              <a:rPr lang="en-US" sz="1800" b="1" dirty="0"/>
              <a:t> QRS complex fewer than 120 </a:t>
            </a:r>
            <a:r>
              <a:rPr lang="en-US" sz="1800" b="1" dirty="0" err="1"/>
              <a:t>ms.</a:t>
            </a:r>
            <a:endParaRPr lang="en-US" sz="1800" b="1" dirty="0"/>
          </a:p>
          <a:p>
            <a:r>
              <a:rPr lang="en-US" sz="1800" b="1" dirty="0"/>
              <a:t>Slow-Fast AVNRT (90%)</a:t>
            </a:r>
            <a:r>
              <a:rPr lang="en-US" sz="1800" dirty="0"/>
              <a:t>: pseudo-S wave in leads II, III and AVF; pseudo-R’ wave in V1;</a:t>
            </a:r>
          </a:p>
          <a:p>
            <a:r>
              <a:rPr lang="en-US" sz="1800" b="1" dirty="0"/>
              <a:t>Fast-Slow AVNRT (5-10%)</a:t>
            </a:r>
            <a:r>
              <a:rPr lang="en-US" sz="1800" dirty="0"/>
              <a:t>: P waves between QRS and T waves</a:t>
            </a:r>
          </a:p>
          <a:p>
            <a:r>
              <a:rPr lang="en-US" sz="1800" b="1" dirty="0"/>
              <a:t>Slow-Slow AVNRT (1-5%):</a:t>
            </a:r>
            <a:r>
              <a:rPr lang="en-US" sz="1800" dirty="0"/>
              <a:t> Late P waves after QRS (atrial tachycardia)</a:t>
            </a:r>
          </a:p>
          <a:p>
            <a:pPr marL="0" indent="0">
              <a:buNone/>
            </a:pPr>
            <a:r>
              <a:rPr lang="en-US" sz="1800" dirty="0"/>
              <a:t> </a:t>
            </a:r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6DA605-0453-C617-6BC5-9DDBE87A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ELETTROCARDIOGRAFIA, ELETTROFISIOLOGIA E MORTE IMPROVVISA [modalità  compatibilità])">
            <a:extLst>
              <a:ext uri="{FF2B5EF4-FFF2-40B4-BE49-F238E27FC236}">
                <a16:creationId xmlns:a16="http://schemas.microsoft.com/office/drawing/2014/main" id="{7F055DFE-6D3C-7240-4294-1713A0625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206" y="1792055"/>
            <a:ext cx="3039253" cy="200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igura a mano libera: forma 10">
            <a:extLst>
              <a:ext uri="{FF2B5EF4-FFF2-40B4-BE49-F238E27FC236}">
                <a16:creationId xmlns:a16="http://schemas.microsoft.com/office/drawing/2014/main" id="{068A280F-66F8-64A5-5AF5-E8C0AF31118D}"/>
              </a:ext>
            </a:extLst>
          </p:cNvPr>
          <p:cNvSpPr/>
          <p:nvPr/>
        </p:nvSpPr>
        <p:spPr>
          <a:xfrm>
            <a:off x="9638773" y="1899800"/>
            <a:ext cx="1279814" cy="1440828"/>
          </a:xfrm>
          <a:custGeom>
            <a:avLst/>
            <a:gdLst>
              <a:gd name="connsiteX0" fmla="*/ 0 w 2793868"/>
              <a:gd name="connsiteY0" fmla="*/ 1233016 h 1494410"/>
              <a:gd name="connsiteX1" fmla="*/ 2782957 w 2793868"/>
              <a:gd name="connsiteY1" fmla="*/ 1405294 h 1494410"/>
              <a:gd name="connsiteX2" fmla="*/ 967409 w 2793868"/>
              <a:gd name="connsiteY2" fmla="*/ 564 h 1494410"/>
              <a:gd name="connsiteX3" fmla="*/ 967409 w 2793868"/>
              <a:gd name="connsiteY3" fmla="*/ 1219764 h 1494410"/>
              <a:gd name="connsiteX4" fmla="*/ 967409 w 2793868"/>
              <a:gd name="connsiteY4" fmla="*/ 1219764 h 1494410"/>
              <a:gd name="connsiteX0" fmla="*/ 359771 w 1952927"/>
              <a:gd name="connsiteY0" fmla="*/ 1537816 h 1646596"/>
              <a:gd name="connsiteX1" fmla="*/ 1950033 w 1952927"/>
              <a:gd name="connsiteY1" fmla="*/ 1405294 h 1646596"/>
              <a:gd name="connsiteX2" fmla="*/ 134485 w 1952927"/>
              <a:gd name="connsiteY2" fmla="*/ 564 h 1646596"/>
              <a:gd name="connsiteX3" fmla="*/ 134485 w 1952927"/>
              <a:gd name="connsiteY3" fmla="*/ 1219764 h 1646596"/>
              <a:gd name="connsiteX4" fmla="*/ 134485 w 1952927"/>
              <a:gd name="connsiteY4" fmla="*/ 1219764 h 1646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927" h="1646596">
                <a:moveTo>
                  <a:pt x="359771" y="1537816"/>
                </a:moveTo>
                <a:cubicBezTo>
                  <a:pt x="1670632" y="1726659"/>
                  <a:pt x="1987581" y="1661503"/>
                  <a:pt x="1950033" y="1405294"/>
                </a:cubicBezTo>
                <a:cubicBezTo>
                  <a:pt x="1912485" y="1149085"/>
                  <a:pt x="437076" y="31486"/>
                  <a:pt x="134485" y="564"/>
                </a:cubicBezTo>
                <a:cubicBezTo>
                  <a:pt x="-168106" y="-30358"/>
                  <a:pt x="134485" y="1219764"/>
                  <a:pt x="134485" y="1219764"/>
                </a:cubicBezTo>
                <a:lnTo>
                  <a:pt x="134485" y="1219764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91866432-7A21-5130-C660-5D929242A10E}"/>
              </a:ext>
            </a:extLst>
          </p:cNvPr>
          <p:cNvCxnSpPr>
            <a:cxnSpLocks/>
          </p:cNvCxnSpPr>
          <p:nvPr/>
        </p:nvCxnSpPr>
        <p:spPr>
          <a:xfrm flipH="1" flipV="1">
            <a:off x="10546773" y="2628900"/>
            <a:ext cx="163281" cy="1792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AD4B7D0-01BF-4DEC-BC4D-C444FD6009FE}"/>
              </a:ext>
            </a:extLst>
          </p:cNvPr>
          <p:cNvSpPr txBox="1"/>
          <p:nvPr/>
        </p:nvSpPr>
        <p:spPr>
          <a:xfrm>
            <a:off x="9638773" y="1450847"/>
            <a:ext cx="1672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Triangle of Koch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6C3317A-107A-4427-99CC-D5AFAC8C3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300" y="3820985"/>
            <a:ext cx="2603829" cy="233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5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[4/4]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9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AVNRT is treated by radiofrequency (RF) ablation of the </a:t>
            </a:r>
            <a:r>
              <a:rPr lang="en-US" sz="1800" b="1" dirty="0"/>
              <a:t>slow pathway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aim of the ablation procedure is the non-inducibility of tachycardia after burning:</a:t>
            </a:r>
          </a:p>
          <a:p>
            <a:r>
              <a:rPr lang="en-US" sz="1800" b="1" dirty="0"/>
              <a:t>“successful”</a:t>
            </a:r>
            <a:r>
              <a:rPr lang="en-US" sz="1800" dirty="0"/>
              <a:t> if produces a slow rhythm;</a:t>
            </a:r>
          </a:p>
          <a:p>
            <a:r>
              <a:rPr lang="en-US" sz="1800" b="1" dirty="0"/>
              <a:t>“dangerous”</a:t>
            </a:r>
            <a:r>
              <a:rPr lang="en-US" sz="1800" dirty="0"/>
              <a:t> if increases the duration of the PR interval, leads to AV block (I, II or total degree).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dirty="0">
                <a:highlight>
                  <a:srgbClr val="FFFF00"/>
                </a:highlight>
              </a:rPr>
              <a:t>identification of the area of interest </a:t>
            </a:r>
            <a:r>
              <a:rPr lang="en-US" sz="1800" dirty="0"/>
              <a:t>is driven by:</a:t>
            </a:r>
          </a:p>
          <a:p>
            <a:r>
              <a:rPr lang="en-US" sz="1800" b="1" dirty="0"/>
              <a:t>anatomical landmarks </a:t>
            </a:r>
            <a:r>
              <a:rPr lang="en-US" sz="1800" dirty="0"/>
              <a:t>(e.g., catheter position </a:t>
            </a:r>
            <a:r>
              <a:rPr lang="en-US" sz="1800" dirty="0" err="1"/>
              <a:t>w.r.t.</a:t>
            </a:r>
            <a:r>
              <a:rPr lang="en-US" sz="1800" dirty="0"/>
              <a:t> the Koch triangle, Bundle of His, …);</a:t>
            </a:r>
          </a:p>
          <a:p>
            <a:r>
              <a:rPr lang="en-US" sz="1800" b="1" dirty="0"/>
              <a:t>electrophysiological criteria </a:t>
            </a:r>
            <a:r>
              <a:rPr lang="en-US" sz="1800" dirty="0"/>
              <a:t>(Jackman and </a:t>
            </a:r>
            <a:r>
              <a:rPr lang="en-US" sz="1800" dirty="0" err="1"/>
              <a:t>Haissaguerre</a:t>
            </a:r>
            <a:r>
              <a:rPr lang="en-US" sz="1800" dirty="0"/>
              <a:t> described the shape of the signals that target the slow pathway, but they can be challenging to identify).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280614-054C-4E55-8A25-2EEED9E4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Right Atrium reconstruction during ablation procedure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D53600-1831-4358-9400-B9354F316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5278EAD3-DDC3-4596-90EE-8727B9C4DB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49855" y="1611002"/>
            <a:ext cx="5349240" cy="4341495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F53B0362-8E47-4323-BDE7-AE6E19918F91}"/>
              </a:ext>
            </a:extLst>
          </p:cNvPr>
          <p:cNvSpPr/>
          <p:nvPr/>
        </p:nvSpPr>
        <p:spPr>
          <a:xfrm>
            <a:off x="8048105" y="528667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Ineffective site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MAP_A)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353733D-ACB9-4065-984A-446082D9E2EC}"/>
              </a:ext>
            </a:extLst>
          </p:cNvPr>
          <p:cNvSpPr/>
          <p:nvPr/>
        </p:nvSpPr>
        <p:spPr>
          <a:xfrm>
            <a:off x="2404629" y="5952497"/>
            <a:ext cx="5839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Figure 1. </a:t>
            </a:r>
            <a:r>
              <a:rPr lang="en-US" dirty="0"/>
              <a:t>EGM signals detected at different anatomical sites. 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46998C80-D998-4105-8BBD-51E17185810E}"/>
              </a:ext>
            </a:extLst>
          </p:cNvPr>
          <p:cNvSpPr/>
          <p:nvPr/>
        </p:nvSpPr>
        <p:spPr>
          <a:xfrm>
            <a:off x="5094533" y="1744101"/>
            <a:ext cx="1600200" cy="145751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F0EAA561-8872-46B0-9876-74DFA42F4314}"/>
              </a:ext>
            </a:extLst>
          </p:cNvPr>
          <p:cNvSpPr/>
          <p:nvPr/>
        </p:nvSpPr>
        <p:spPr>
          <a:xfrm>
            <a:off x="8048105" y="2119648"/>
            <a:ext cx="3868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Dangerous ablation site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(MAP_C)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7FEA64BF-C266-49E6-9160-7EC22BC2D74E}"/>
              </a:ext>
            </a:extLst>
          </p:cNvPr>
          <p:cNvSpPr/>
          <p:nvPr/>
        </p:nvSpPr>
        <p:spPr>
          <a:xfrm>
            <a:off x="7999095" y="3795496"/>
            <a:ext cx="3123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Effective ablation site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MAP_B)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6879A5AB-ABEF-4512-ACEE-593EF431A683}"/>
              </a:ext>
            </a:extLst>
          </p:cNvPr>
          <p:cNvSpPr/>
          <p:nvPr/>
        </p:nvSpPr>
        <p:spPr>
          <a:xfrm>
            <a:off x="6096000" y="3593106"/>
            <a:ext cx="1197466" cy="11434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CC377A88-5FB8-48DD-92D8-2C094271B589}"/>
              </a:ext>
            </a:extLst>
          </p:cNvPr>
          <p:cNvSpPr/>
          <p:nvPr/>
        </p:nvSpPr>
        <p:spPr>
          <a:xfrm>
            <a:off x="5637198" y="4714956"/>
            <a:ext cx="1197466" cy="11434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2F327FB1-5CD9-4222-9D29-E917B5805E26}"/>
              </a:ext>
            </a:extLst>
          </p:cNvPr>
          <p:cNvCxnSpPr>
            <a:stCxn id="18" idx="6"/>
            <a:endCxn id="20" idx="1"/>
          </p:cNvCxnSpPr>
          <p:nvPr/>
        </p:nvCxnSpPr>
        <p:spPr>
          <a:xfrm flipV="1">
            <a:off x="6694733" y="2304314"/>
            <a:ext cx="1353372" cy="168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37D2E3B-D931-479B-BF77-B72D79210D18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293466" y="3980162"/>
            <a:ext cx="705629" cy="1626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1433AC3C-9374-40CC-8D76-70EE3B92F0FD}"/>
              </a:ext>
            </a:extLst>
          </p:cNvPr>
          <p:cNvCxnSpPr>
            <a:cxnSpLocks/>
            <a:stCxn id="23" idx="6"/>
            <a:endCxn id="7" idx="1"/>
          </p:cNvCxnSpPr>
          <p:nvPr/>
        </p:nvCxnSpPr>
        <p:spPr>
          <a:xfrm>
            <a:off x="6834664" y="5286678"/>
            <a:ext cx="1213441" cy="1846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51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 animBg="1"/>
      <p:bldP spid="20" grpId="0"/>
      <p:bldP spid="21" grpId="0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CA70EB-34F4-40B9-8E75-E6B25148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C1105-CD18-4732-8BCD-630DA4471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Background;</a:t>
            </a:r>
          </a:p>
          <a:p>
            <a:r>
              <a:rPr lang="en-US" dirty="0"/>
              <a:t>Open issue and aim;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Preliminary data overview;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Open Points;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Next steps;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AD43EF-885A-4B8E-80EE-E78D4383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688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7674</TotalTime>
  <Words>1904</Words>
  <Application>Microsoft Office PowerPoint</Application>
  <PresentationFormat>Widescreen</PresentationFormat>
  <Paragraphs>278</Paragraphs>
  <Slides>35</Slides>
  <Notes>7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1" baseType="lpstr">
      <vt:lpstr>Arial</vt:lpstr>
      <vt:lpstr>Barlow</vt:lpstr>
      <vt:lpstr>Calibri</vt:lpstr>
      <vt:lpstr>Times New Roman</vt:lpstr>
      <vt:lpstr>Wingdings</vt:lpstr>
      <vt:lpstr>Tema di Office</vt:lpstr>
      <vt:lpstr>Presentazione standard di PowerPoint</vt:lpstr>
      <vt:lpstr>Outline</vt:lpstr>
      <vt:lpstr>Outline</vt:lpstr>
      <vt:lpstr>Background [1/4]</vt:lpstr>
      <vt:lpstr>Background [2/4]</vt:lpstr>
      <vt:lpstr>Background [3/4]</vt:lpstr>
      <vt:lpstr>Background [4/4]</vt:lpstr>
      <vt:lpstr>Right Atrium reconstruction during ablation procedure</vt:lpstr>
      <vt:lpstr>Outline</vt:lpstr>
      <vt:lpstr>Open issue and aim</vt:lpstr>
      <vt:lpstr>Background [3/3]</vt:lpstr>
      <vt:lpstr>Outline</vt:lpstr>
      <vt:lpstr>Data overview and open points</vt:lpstr>
      <vt:lpstr>Data overview and open points</vt:lpstr>
      <vt:lpstr>Example-ineffective points (MAP_A)</vt:lpstr>
      <vt:lpstr>Example-effective points (MAP_B)</vt:lpstr>
      <vt:lpstr>Example-ineffective points (MAP_A)</vt:lpstr>
      <vt:lpstr>Example-effective points (MAP_B)</vt:lpstr>
      <vt:lpstr>MAP_A vs MAP_B [1/3]</vt:lpstr>
      <vt:lpstr>MAP_A vs MAP_B [2/3]</vt:lpstr>
      <vt:lpstr>MAP_A vs MAP_B [3/3]</vt:lpstr>
      <vt:lpstr>Outline</vt:lpstr>
      <vt:lpstr>Questions</vt:lpstr>
      <vt:lpstr>Outline</vt:lpstr>
      <vt:lpstr>What can we do next?</vt:lpstr>
      <vt:lpstr>What can we do next?</vt:lpstr>
      <vt:lpstr>Classification algorithms based on EGM</vt:lpstr>
      <vt:lpstr>Example: heuristic algorithms</vt:lpstr>
      <vt:lpstr>Shape recognition via template matching</vt:lpstr>
      <vt:lpstr>Shape recognition via template matching</vt:lpstr>
      <vt:lpstr>Shape recognition via template matching</vt:lpstr>
      <vt:lpstr>Supervised approach</vt:lpstr>
      <vt:lpstr>Unsupervised approach [1/2]</vt:lpstr>
      <vt:lpstr>Unsupervised approach [2/2]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Pavan Jacopo</dc:creator>
  <cp:lastModifiedBy>Prendin Francesco</cp:lastModifiedBy>
  <cp:revision>122</cp:revision>
  <dcterms:created xsi:type="dcterms:W3CDTF">2021-11-24T15:55:07Z</dcterms:created>
  <dcterms:modified xsi:type="dcterms:W3CDTF">2024-05-28T13:27:50Z</dcterms:modified>
</cp:coreProperties>
</file>