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8000663" cy="10926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>
        <p:scale>
          <a:sx n="74" d="100"/>
          <a:sy n="74" d="100"/>
        </p:scale>
        <p:origin x="144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88247"/>
            <a:ext cx="13500497" cy="3804132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739081"/>
            <a:ext cx="13500497" cy="2638104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C5A-E720-274F-BB5E-2FF7EE42635D}" type="datetimeFigureOut">
              <a:rPr lang="en-ES" smtClean="0"/>
              <a:t>15/1/23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ECB9-F5B3-8942-A7F4-FDD2BFAAAA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C5A-E720-274F-BB5E-2FF7EE42635D}" type="datetimeFigureOut">
              <a:rPr lang="en-ES" smtClean="0"/>
              <a:t>15/1/23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ECB9-F5B3-8942-A7F4-FDD2BFAAAA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3981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81749"/>
            <a:ext cx="3881393" cy="925992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81749"/>
            <a:ext cx="11419171" cy="925992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C5A-E720-274F-BB5E-2FF7EE42635D}" type="datetimeFigureOut">
              <a:rPr lang="en-ES" smtClean="0"/>
              <a:t>15/1/23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ECB9-F5B3-8942-A7F4-FDD2BFAAAA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7195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C5A-E720-274F-BB5E-2FF7EE42635D}" type="datetimeFigureOut">
              <a:rPr lang="en-ES" smtClean="0"/>
              <a:t>15/1/23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ECB9-F5B3-8942-A7F4-FDD2BFAAAA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8705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724104"/>
            <a:ext cx="15525572" cy="4545229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312333"/>
            <a:ext cx="15525572" cy="2390229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C5A-E720-274F-BB5E-2FF7EE42635D}" type="datetimeFigureOut">
              <a:rPr lang="en-ES" smtClean="0"/>
              <a:t>15/1/23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ECB9-F5B3-8942-A7F4-FDD2BFAAAA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6573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908745"/>
            <a:ext cx="7650282" cy="69329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908745"/>
            <a:ext cx="7650282" cy="69329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C5A-E720-274F-BB5E-2FF7EE42635D}" type="datetimeFigureOut">
              <a:rPr lang="en-ES" smtClean="0"/>
              <a:t>15/1/23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ECB9-F5B3-8942-A7F4-FDD2BFAAAA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9098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81750"/>
            <a:ext cx="15525572" cy="21120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78576"/>
            <a:ext cx="7615123" cy="1312728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91303"/>
            <a:ext cx="7615123" cy="58706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78576"/>
            <a:ext cx="7652626" cy="1312728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91303"/>
            <a:ext cx="7652626" cy="58706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C5A-E720-274F-BB5E-2FF7EE42635D}" type="datetimeFigureOut">
              <a:rPr lang="en-ES" smtClean="0"/>
              <a:t>15/1/23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ECB9-F5B3-8942-A7F4-FDD2BFAAAA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742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C5A-E720-274F-BB5E-2FF7EE42635D}" type="datetimeFigureOut">
              <a:rPr lang="en-ES" smtClean="0"/>
              <a:t>15/1/23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ECB9-F5B3-8942-A7F4-FDD2BFAAAA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56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C5A-E720-274F-BB5E-2FF7EE42635D}" type="datetimeFigureOut">
              <a:rPr lang="en-ES" smtClean="0"/>
              <a:t>15/1/23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ECB9-F5B3-8942-A7F4-FDD2BFAAAA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0613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28451"/>
            <a:ext cx="5805682" cy="25495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73252"/>
            <a:ext cx="9112836" cy="7765084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78029"/>
            <a:ext cx="5805682" cy="6072954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C5A-E720-274F-BB5E-2FF7EE42635D}" type="datetimeFigureOut">
              <a:rPr lang="en-ES" smtClean="0"/>
              <a:t>15/1/23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ECB9-F5B3-8942-A7F4-FDD2BFAAAA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6238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28451"/>
            <a:ext cx="5805682" cy="25495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73252"/>
            <a:ext cx="9112836" cy="7765084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78029"/>
            <a:ext cx="5805682" cy="6072954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C5A-E720-274F-BB5E-2FF7EE42635D}" type="datetimeFigureOut">
              <a:rPr lang="en-ES" smtClean="0"/>
              <a:t>15/1/23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ECB9-F5B3-8942-A7F4-FDD2BFAAAA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0656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81750"/>
            <a:ext cx="15525572" cy="2112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908745"/>
            <a:ext cx="15525572" cy="693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127491"/>
            <a:ext cx="4050149" cy="581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EC5A-E720-274F-BB5E-2FF7EE42635D}" type="datetimeFigureOut">
              <a:rPr lang="en-ES" smtClean="0"/>
              <a:t>15/1/23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127491"/>
            <a:ext cx="6075224" cy="581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127491"/>
            <a:ext cx="4050149" cy="581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ECB9-F5B3-8942-A7F4-FDD2BFAAAA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0683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5DFEDA7D-F7EE-35C4-4961-925EC4BABE17}"/>
              </a:ext>
            </a:extLst>
          </p:cNvPr>
          <p:cNvSpPr/>
          <p:nvPr/>
        </p:nvSpPr>
        <p:spPr>
          <a:xfrm>
            <a:off x="8706454" y="1363755"/>
            <a:ext cx="3757613" cy="3087081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3CA3-C5B4-9FFD-2F6E-1EC4504E7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5096" y="218833"/>
            <a:ext cx="5281613" cy="591161"/>
          </a:xfrm>
        </p:spPr>
        <p:txBody>
          <a:bodyPr>
            <a:normAutofit/>
          </a:bodyPr>
          <a:lstStyle/>
          <a:p>
            <a:r>
              <a:rPr lang="en-ES" dirty="0">
                <a:latin typeface="Formula1 Display Regular" panose="02000000000000000000" pitchFamily="2" charset="0"/>
              </a:rPr>
              <a:t>Dynamic library (.dll)</a:t>
            </a:r>
          </a:p>
          <a:p>
            <a:endParaRPr lang="en-ES" dirty="0">
              <a:latin typeface="Formula1 Display Regular" panose="02000000000000000000" pitchFamily="2" charset="0"/>
            </a:endParaRPr>
          </a:p>
          <a:p>
            <a:endParaRPr lang="en-ES" dirty="0">
              <a:latin typeface="Formula1 Display Regular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AD911-C4D1-F7E5-BCA1-DFCFE28AFFFC}"/>
              </a:ext>
            </a:extLst>
          </p:cNvPr>
          <p:cNvSpPr txBox="1"/>
          <p:nvPr/>
        </p:nvSpPr>
        <p:spPr>
          <a:xfrm>
            <a:off x="9863736" y="1407608"/>
            <a:ext cx="144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latin typeface="Formula1 Display Regular" panose="02000000000000000000" pitchFamily="2" charset="0"/>
              </a:rPr>
              <a:t>Vectors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BE6C8-6A9B-AB10-0FD6-798CB01C1C5D}"/>
              </a:ext>
            </a:extLst>
          </p:cNvPr>
          <p:cNvSpPr txBox="1"/>
          <p:nvPr/>
        </p:nvSpPr>
        <p:spPr>
          <a:xfrm>
            <a:off x="8976261" y="865705"/>
            <a:ext cx="710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dirty="0">
                <a:latin typeface="Formula1 Display Regular" panose="02000000000000000000" pitchFamily="2" charset="0"/>
              </a:rPr>
              <a:t>Variables - Internal memory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6886FF-1D88-E16A-4A5C-33E206C8FCF1}"/>
              </a:ext>
            </a:extLst>
          </p:cNvPr>
          <p:cNvCxnSpPr>
            <a:cxnSpLocks/>
          </p:cNvCxnSpPr>
          <p:nvPr/>
        </p:nvCxnSpPr>
        <p:spPr>
          <a:xfrm>
            <a:off x="8866516" y="1776940"/>
            <a:ext cx="3369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3B66BC-E1B0-8DCF-6631-EFCF033DD461}"/>
              </a:ext>
            </a:extLst>
          </p:cNvPr>
          <p:cNvSpPr txBox="1"/>
          <p:nvPr/>
        </p:nvSpPr>
        <p:spPr>
          <a:xfrm>
            <a:off x="8864908" y="1803283"/>
            <a:ext cx="1374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Simulation1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634817-08AB-5EE6-DB00-731C46DD0815}"/>
              </a:ext>
            </a:extLst>
          </p:cNvPr>
          <p:cNvCxnSpPr>
            <a:cxnSpLocks/>
          </p:cNvCxnSpPr>
          <p:nvPr/>
        </p:nvCxnSpPr>
        <p:spPr>
          <a:xfrm>
            <a:off x="9336396" y="2172610"/>
            <a:ext cx="0" cy="772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11DB6B-A05A-8ECA-6A1A-0ACF40C5F28C}"/>
              </a:ext>
            </a:extLst>
          </p:cNvPr>
          <p:cNvCxnSpPr>
            <a:cxnSpLocks/>
          </p:cNvCxnSpPr>
          <p:nvPr/>
        </p:nvCxnSpPr>
        <p:spPr>
          <a:xfrm>
            <a:off x="9336396" y="2276234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A22AEF-6A06-E380-8E48-21F1116306FA}"/>
              </a:ext>
            </a:extLst>
          </p:cNvPr>
          <p:cNvSpPr txBox="1"/>
          <p:nvPr/>
        </p:nvSpPr>
        <p:spPr>
          <a:xfrm>
            <a:off x="9724283" y="2122351"/>
            <a:ext cx="201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chassis.position.x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9C3D0-7C64-B4D7-F3A7-05C76BDF90A2}"/>
              </a:ext>
            </a:extLst>
          </p:cNvPr>
          <p:cNvSpPr txBox="1"/>
          <p:nvPr/>
        </p:nvSpPr>
        <p:spPr>
          <a:xfrm>
            <a:off x="9724283" y="2312957"/>
            <a:ext cx="200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chassis.position.y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6A0ED4-E1EE-FB02-3CD5-0E53B0CE1CDB}"/>
              </a:ext>
            </a:extLst>
          </p:cNvPr>
          <p:cNvCxnSpPr>
            <a:cxnSpLocks/>
          </p:cNvCxnSpPr>
          <p:nvPr/>
        </p:nvCxnSpPr>
        <p:spPr>
          <a:xfrm>
            <a:off x="9326166" y="2877458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BA14B1-CB88-9400-F949-BACB755E3D42}"/>
              </a:ext>
            </a:extLst>
          </p:cNvPr>
          <p:cNvSpPr txBox="1"/>
          <p:nvPr/>
        </p:nvSpPr>
        <p:spPr>
          <a:xfrm>
            <a:off x="9721077" y="2503563"/>
            <a:ext cx="199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chassis.velocity.x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6F80A9-5F94-103E-76C3-3F57F82EB655}"/>
              </a:ext>
            </a:extLst>
          </p:cNvPr>
          <p:cNvSpPr/>
          <p:nvPr/>
        </p:nvSpPr>
        <p:spPr>
          <a:xfrm>
            <a:off x="12531651" y="1363755"/>
            <a:ext cx="3224582" cy="2228601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A1A37-EFB5-7264-D60D-179D227B147E}"/>
              </a:ext>
            </a:extLst>
          </p:cNvPr>
          <p:cNvSpPr txBox="1"/>
          <p:nvPr/>
        </p:nvSpPr>
        <p:spPr>
          <a:xfrm>
            <a:off x="9730826" y="2694168"/>
            <a:ext cx="177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chassis.throttle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9649A15-A834-19C2-1485-68E3FFB3FCA7}"/>
              </a:ext>
            </a:extLst>
          </p:cNvPr>
          <p:cNvSpPr txBox="1"/>
          <p:nvPr/>
        </p:nvSpPr>
        <p:spPr>
          <a:xfrm>
            <a:off x="8864908" y="3082682"/>
            <a:ext cx="139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Simulation2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AA607A-7ED4-CA59-00A1-5B27C54FDD3A}"/>
              </a:ext>
            </a:extLst>
          </p:cNvPr>
          <p:cNvCxnSpPr>
            <a:cxnSpLocks/>
          </p:cNvCxnSpPr>
          <p:nvPr/>
        </p:nvCxnSpPr>
        <p:spPr>
          <a:xfrm>
            <a:off x="9336396" y="3452009"/>
            <a:ext cx="0" cy="772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4D9BBB-D833-8EB2-8143-442B050533DA}"/>
              </a:ext>
            </a:extLst>
          </p:cNvPr>
          <p:cNvCxnSpPr>
            <a:cxnSpLocks/>
          </p:cNvCxnSpPr>
          <p:nvPr/>
        </p:nvCxnSpPr>
        <p:spPr>
          <a:xfrm>
            <a:off x="9336396" y="3555633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9534866-B46B-D3C9-74F7-51DEF2DD603B}"/>
              </a:ext>
            </a:extLst>
          </p:cNvPr>
          <p:cNvSpPr txBox="1"/>
          <p:nvPr/>
        </p:nvSpPr>
        <p:spPr>
          <a:xfrm>
            <a:off x="9724283" y="3401750"/>
            <a:ext cx="201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chassis.position.x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9C30CD3-B763-0437-B49A-BDA22606B6CC}"/>
              </a:ext>
            </a:extLst>
          </p:cNvPr>
          <p:cNvSpPr txBox="1"/>
          <p:nvPr/>
        </p:nvSpPr>
        <p:spPr>
          <a:xfrm>
            <a:off x="9724283" y="3592356"/>
            <a:ext cx="200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chassis.position.y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01CAA0B-F065-54E7-8168-5E052907F9A3}"/>
              </a:ext>
            </a:extLst>
          </p:cNvPr>
          <p:cNvCxnSpPr>
            <a:cxnSpLocks/>
          </p:cNvCxnSpPr>
          <p:nvPr/>
        </p:nvCxnSpPr>
        <p:spPr>
          <a:xfrm>
            <a:off x="9326166" y="4156857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C96E07C-8AA2-100A-AA73-01DE3742B498}"/>
              </a:ext>
            </a:extLst>
          </p:cNvPr>
          <p:cNvSpPr txBox="1"/>
          <p:nvPr/>
        </p:nvSpPr>
        <p:spPr>
          <a:xfrm>
            <a:off x="9721077" y="3782962"/>
            <a:ext cx="199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chassis.velocity.x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66488B-4146-D691-8E17-6A0E3B74D974}"/>
              </a:ext>
            </a:extLst>
          </p:cNvPr>
          <p:cNvSpPr txBox="1"/>
          <p:nvPr/>
        </p:nvSpPr>
        <p:spPr>
          <a:xfrm>
            <a:off x="9730826" y="3973567"/>
            <a:ext cx="177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chassis.throttle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292758-424B-D9BA-3972-7248E5A6601D}"/>
              </a:ext>
            </a:extLst>
          </p:cNvPr>
          <p:cNvCxnSpPr>
            <a:cxnSpLocks/>
          </p:cNvCxnSpPr>
          <p:nvPr/>
        </p:nvCxnSpPr>
        <p:spPr>
          <a:xfrm>
            <a:off x="9333190" y="3756041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828C1B-D4AB-9AD6-BA3F-307E12FC569B}"/>
              </a:ext>
            </a:extLst>
          </p:cNvPr>
          <p:cNvCxnSpPr>
            <a:cxnSpLocks/>
          </p:cNvCxnSpPr>
          <p:nvPr/>
        </p:nvCxnSpPr>
        <p:spPr>
          <a:xfrm>
            <a:off x="9329818" y="3956449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9AAC5-AE45-965F-26EB-43A47FA29310}"/>
              </a:ext>
            </a:extLst>
          </p:cNvPr>
          <p:cNvSpPr txBox="1"/>
          <p:nvPr/>
        </p:nvSpPr>
        <p:spPr>
          <a:xfrm>
            <a:off x="13248520" y="1377273"/>
            <a:ext cx="144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latin typeface="Formula1 Display Regular" panose="02000000000000000000" pitchFamily="2" charset="0"/>
              </a:rPr>
              <a:t>Scalars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1AEB0A-9E35-61AF-80A3-0C9F7C3786A0}"/>
              </a:ext>
            </a:extLst>
          </p:cNvPr>
          <p:cNvCxnSpPr>
            <a:cxnSpLocks/>
          </p:cNvCxnSpPr>
          <p:nvPr/>
        </p:nvCxnSpPr>
        <p:spPr>
          <a:xfrm>
            <a:off x="12643481" y="1776940"/>
            <a:ext cx="2989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A2E23E6-068E-4247-7856-3EBEFC48FB5E}"/>
              </a:ext>
            </a:extLst>
          </p:cNvPr>
          <p:cNvSpPr txBox="1"/>
          <p:nvPr/>
        </p:nvSpPr>
        <p:spPr>
          <a:xfrm>
            <a:off x="12643476" y="1803283"/>
            <a:ext cx="1374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Simulation1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12D37E-CF19-6D75-E0E5-C4400F36978A}"/>
              </a:ext>
            </a:extLst>
          </p:cNvPr>
          <p:cNvCxnSpPr>
            <a:cxnSpLocks/>
          </p:cNvCxnSpPr>
          <p:nvPr/>
        </p:nvCxnSpPr>
        <p:spPr>
          <a:xfrm>
            <a:off x="13114964" y="2276234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F615165-40E6-A142-498C-40B16BB9FF87}"/>
              </a:ext>
            </a:extLst>
          </p:cNvPr>
          <p:cNvSpPr txBox="1"/>
          <p:nvPr/>
        </p:nvSpPr>
        <p:spPr>
          <a:xfrm>
            <a:off x="13502851" y="2122351"/>
            <a:ext cx="94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laptime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47F7A4-73FC-4411-2AC7-3172836F1C90}"/>
              </a:ext>
            </a:extLst>
          </p:cNvPr>
          <p:cNvSpPr txBox="1"/>
          <p:nvPr/>
        </p:nvSpPr>
        <p:spPr>
          <a:xfrm>
            <a:off x="13502846" y="2312957"/>
            <a:ext cx="1654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ormula1 Display Regular" panose="02000000000000000000" pitchFamily="2" charset="0"/>
              </a:rPr>
              <a:t>e</a:t>
            </a:r>
            <a:r>
              <a:rPr lang="en-ES" sz="1400" dirty="0">
                <a:latin typeface="Formula1 Display Regular" panose="02000000000000000000" pitchFamily="2" charset="0"/>
              </a:rPr>
              <a:t>ngine_energy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DD909E-8F0D-F347-F99E-8FE6EB189F93}"/>
              </a:ext>
            </a:extLst>
          </p:cNvPr>
          <p:cNvCxnSpPr>
            <a:cxnSpLocks/>
          </p:cNvCxnSpPr>
          <p:nvPr/>
        </p:nvCxnSpPr>
        <p:spPr>
          <a:xfrm>
            <a:off x="13111758" y="2476642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2D23C1F-6E69-A65B-4B1C-4FA5B52875CF}"/>
              </a:ext>
            </a:extLst>
          </p:cNvPr>
          <p:cNvCxnSpPr>
            <a:cxnSpLocks/>
          </p:cNvCxnSpPr>
          <p:nvPr/>
        </p:nvCxnSpPr>
        <p:spPr>
          <a:xfrm>
            <a:off x="13111758" y="2090170"/>
            <a:ext cx="0" cy="47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03A807D-CF3C-5F78-0CFC-C1E7BE9BC391}"/>
              </a:ext>
            </a:extLst>
          </p:cNvPr>
          <p:cNvSpPr txBox="1"/>
          <p:nvPr/>
        </p:nvSpPr>
        <p:spPr>
          <a:xfrm>
            <a:off x="12643476" y="2698294"/>
            <a:ext cx="139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Simulation2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6EA04B-E33B-EDEA-B286-154EF053128E}"/>
              </a:ext>
            </a:extLst>
          </p:cNvPr>
          <p:cNvCxnSpPr>
            <a:cxnSpLocks/>
          </p:cNvCxnSpPr>
          <p:nvPr/>
        </p:nvCxnSpPr>
        <p:spPr>
          <a:xfrm>
            <a:off x="13114964" y="3171245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60A9030-2742-47B9-045E-146D85F57458}"/>
              </a:ext>
            </a:extLst>
          </p:cNvPr>
          <p:cNvSpPr txBox="1"/>
          <p:nvPr/>
        </p:nvSpPr>
        <p:spPr>
          <a:xfrm>
            <a:off x="13502851" y="3017362"/>
            <a:ext cx="94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laptime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3CAB80-343E-237A-A6A0-C28C7ECEB186}"/>
              </a:ext>
            </a:extLst>
          </p:cNvPr>
          <p:cNvSpPr txBox="1"/>
          <p:nvPr/>
        </p:nvSpPr>
        <p:spPr>
          <a:xfrm>
            <a:off x="13502846" y="3207968"/>
            <a:ext cx="1654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ormula1 Display Regular" panose="02000000000000000000" pitchFamily="2" charset="0"/>
              </a:rPr>
              <a:t>e</a:t>
            </a:r>
            <a:r>
              <a:rPr lang="en-ES" sz="1400" dirty="0">
                <a:latin typeface="Formula1 Display Regular" panose="02000000000000000000" pitchFamily="2" charset="0"/>
              </a:rPr>
              <a:t>ngine_energy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9034F76-FD84-2B81-A116-AC14702E95A4}"/>
              </a:ext>
            </a:extLst>
          </p:cNvPr>
          <p:cNvCxnSpPr>
            <a:cxnSpLocks/>
          </p:cNvCxnSpPr>
          <p:nvPr/>
        </p:nvCxnSpPr>
        <p:spPr>
          <a:xfrm>
            <a:off x="13111758" y="3371653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B32A660-B5CF-A41B-386A-74D6997C0CCC}"/>
              </a:ext>
            </a:extLst>
          </p:cNvPr>
          <p:cNvCxnSpPr>
            <a:cxnSpLocks/>
          </p:cNvCxnSpPr>
          <p:nvPr/>
        </p:nvCxnSpPr>
        <p:spPr>
          <a:xfrm>
            <a:off x="13111758" y="2985181"/>
            <a:ext cx="0" cy="47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B5D2D1D-8900-500A-47B5-CC9DC786CE2C}"/>
              </a:ext>
            </a:extLst>
          </p:cNvPr>
          <p:cNvSpPr/>
          <p:nvPr/>
        </p:nvSpPr>
        <p:spPr>
          <a:xfrm>
            <a:off x="12531651" y="3667217"/>
            <a:ext cx="3224582" cy="1534590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D57E98-335C-328D-6916-8B6F7B96B230}"/>
              </a:ext>
            </a:extLst>
          </p:cNvPr>
          <p:cNvCxnSpPr>
            <a:cxnSpLocks/>
          </p:cNvCxnSpPr>
          <p:nvPr/>
        </p:nvCxnSpPr>
        <p:spPr>
          <a:xfrm>
            <a:off x="9333190" y="2476642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16E470-7EE6-7835-A1B0-1E5460BBA08E}"/>
              </a:ext>
            </a:extLst>
          </p:cNvPr>
          <p:cNvCxnSpPr>
            <a:cxnSpLocks/>
          </p:cNvCxnSpPr>
          <p:nvPr/>
        </p:nvCxnSpPr>
        <p:spPr>
          <a:xfrm>
            <a:off x="9329818" y="2677050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CEC87FF-2890-F00B-4E1E-850C373DF354}"/>
              </a:ext>
            </a:extLst>
          </p:cNvPr>
          <p:cNvSpPr txBox="1"/>
          <p:nvPr/>
        </p:nvSpPr>
        <p:spPr>
          <a:xfrm>
            <a:off x="13248520" y="3680739"/>
            <a:ext cx="144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latin typeface="Formula1 Display Regular" panose="02000000000000000000" pitchFamily="2" charset="0"/>
              </a:rPr>
              <a:t>Cars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E06E7EB-CC6D-AA7B-AE86-9B578205D3A7}"/>
              </a:ext>
            </a:extLst>
          </p:cNvPr>
          <p:cNvCxnSpPr>
            <a:cxnSpLocks/>
          </p:cNvCxnSpPr>
          <p:nvPr/>
        </p:nvCxnSpPr>
        <p:spPr>
          <a:xfrm>
            <a:off x="12643481" y="4080406"/>
            <a:ext cx="2989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3D84B50-CCC8-4E81-EB22-B681BAD22E63}"/>
              </a:ext>
            </a:extLst>
          </p:cNvPr>
          <p:cNvSpPr txBox="1"/>
          <p:nvPr/>
        </p:nvSpPr>
        <p:spPr>
          <a:xfrm>
            <a:off x="12643476" y="4106749"/>
            <a:ext cx="2869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ormula1 Display Regular" panose="02000000000000000000" pitchFamily="2" charset="0"/>
              </a:rPr>
              <a:t>m</a:t>
            </a:r>
            <a:r>
              <a:rPr lang="en-ES" sz="1400" dirty="0">
                <a:latin typeface="Formula1 Display Regular" panose="02000000000000000000" pitchFamily="2" charset="0"/>
              </a:rPr>
              <a:t>ercedes-2020-catalunya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867424-58EB-37CE-1E70-444B9B8AC8B1}"/>
              </a:ext>
            </a:extLst>
          </p:cNvPr>
          <p:cNvSpPr txBox="1"/>
          <p:nvPr/>
        </p:nvSpPr>
        <p:spPr>
          <a:xfrm>
            <a:off x="12643476" y="4381477"/>
            <a:ext cx="236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Formula1 Display Regular" panose="02000000000000000000" pitchFamily="2" charset="0"/>
              </a:rPr>
              <a:t>ferrari</a:t>
            </a:r>
            <a:r>
              <a:rPr lang="en-ES" sz="1400" dirty="0">
                <a:latin typeface="Formula1 Display Regular" panose="02000000000000000000" pitchFamily="2" charset="0"/>
              </a:rPr>
              <a:t>-2022-australia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E7F4D-1295-BEB3-5316-C1964ABA3486}"/>
              </a:ext>
            </a:extLst>
          </p:cNvPr>
          <p:cNvSpPr txBox="1"/>
          <p:nvPr/>
        </p:nvSpPr>
        <p:spPr>
          <a:xfrm>
            <a:off x="12643481" y="4693508"/>
            <a:ext cx="2098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Formula1 Display Regular" panose="02000000000000000000" pitchFamily="2" charset="0"/>
              </a:rPr>
              <a:t>redbull</a:t>
            </a:r>
            <a:r>
              <a:rPr lang="en-ES" sz="1400" dirty="0">
                <a:latin typeface="Formula1 Display Regular" panose="02000000000000000000" pitchFamily="2" charset="0"/>
              </a:rPr>
              <a:t>-2022-imola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E679664-0E94-CE79-62F6-FE22670AAED8}"/>
              </a:ext>
            </a:extLst>
          </p:cNvPr>
          <p:cNvSpPr/>
          <p:nvPr/>
        </p:nvSpPr>
        <p:spPr>
          <a:xfrm>
            <a:off x="8706453" y="4510062"/>
            <a:ext cx="3757613" cy="1331276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6F7374-1D56-0DAE-840B-55B70829848A}"/>
              </a:ext>
            </a:extLst>
          </p:cNvPr>
          <p:cNvSpPr txBox="1"/>
          <p:nvPr/>
        </p:nvSpPr>
        <p:spPr>
          <a:xfrm>
            <a:off x="9423318" y="4523584"/>
            <a:ext cx="168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latin typeface="Formula1 Display Regular" panose="02000000000000000000" pitchFamily="2" charset="0"/>
              </a:rPr>
              <a:t>Circuits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0FF0906-AC5E-7727-3FC0-5318BCA3BEA4}"/>
              </a:ext>
            </a:extLst>
          </p:cNvPr>
          <p:cNvCxnSpPr>
            <a:cxnSpLocks/>
          </p:cNvCxnSpPr>
          <p:nvPr/>
        </p:nvCxnSpPr>
        <p:spPr>
          <a:xfrm>
            <a:off x="8818279" y="4923251"/>
            <a:ext cx="34837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1ED8B3C-F3A3-F2D2-5033-E7D0E0AD113C}"/>
              </a:ext>
            </a:extLst>
          </p:cNvPr>
          <p:cNvSpPr txBox="1"/>
          <p:nvPr/>
        </p:nvSpPr>
        <p:spPr>
          <a:xfrm>
            <a:off x="9194827" y="4946807"/>
            <a:ext cx="334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Formula1 Display Regular" panose="02000000000000000000" pitchFamily="2" charset="0"/>
              </a:rPr>
              <a:t>imola</a:t>
            </a:r>
            <a:endParaRPr lang="en-ES" sz="1400" dirty="0">
              <a:latin typeface="Formula1 Display Regular" panose="02000000000000000000" pitchFamily="2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8871324-3B10-6B7B-68CA-0678F7AF2140}"/>
              </a:ext>
            </a:extLst>
          </p:cNvPr>
          <p:cNvSpPr txBox="1"/>
          <p:nvPr/>
        </p:nvSpPr>
        <p:spPr>
          <a:xfrm>
            <a:off x="9194832" y="5221535"/>
            <a:ext cx="243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Formula1 Display Regular" panose="02000000000000000000" pitchFamily="2" charset="0"/>
              </a:rPr>
              <a:t>melbourne</a:t>
            </a:r>
            <a:endParaRPr lang="en-ES" sz="1400" dirty="0">
              <a:latin typeface="Formula1 Display Regular" panose="02000000000000000000" pitchFamily="2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D0A5B5B-EBD3-AA6F-16F3-3A552EF941B3}"/>
              </a:ext>
            </a:extLst>
          </p:cNvPr>
          <p:cNvSpPr txBox="1"/>
          <p:nvPr/>
        </p:nvSpPr>
        <p:spPr>
          <a:xfrm>
            <a:off x="9194832" y="5533566"/>
            <a:ext cx="244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Formula1 Display Regular" panose="02000000000000000000" pitchFamily="2" charset="0"/>
              </a:rPr>
              <a:t>miami</a:t>
            </a:r>
            <a:endParaRPr lang="en-ES" sz="1400" dirty="0">
              <a:latin typeface="Formula1 Display Regular" panose="02000000000000000000" pitchFamily="2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C318CCC-59AB-904C-7ED7-C7047268110A}"/>
              </a:ext>
            </a:extLst>
          </p:cNvPr>
          <p:cNvSpPr txBox="1"/>
          <p:nvPr/>
        </p:nvSpPr>
        <p:spPr>
          <a:xfrm>
            <a:off x="11336556" y="5972009"/>
            <a:ext cx="217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>
                <a:latin typeface="Formula1 Display Regular" panose="02000000000000000000" pitchFamily="2" charset="0"/>
              </a:rPr>
              <a:t>Functions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DCF0B0A-9B92-21CF-4C8B-1F6D2539A968}"/>
              </a:ext>
            </a:extLst>
          </p:cNvPr>
          <p:cNvSpPr/>
          <p:nvPr/>
        </p:nvSpPr>
        <p:spPr>
          <a:xfrm>
            <a:off x="8706452" y="6455288"/>
            <a:ext cx="7049785" cy="3619863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5058ECA-4C38-FB49-E2EA-54157CC5B8F5}"/>
              </a:ext>
            </a:extLst>
          </p:cNvPr>
          <p:cNvSpPr txBox="1"/>
          <p:nvPr/>
        </p:nvSpPr>
        <p:spPr>
          <a:xfrm>
            <a:off x="9595092" y="6803444"/>
            <a:ext cx="334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Formula1 Display Regular" panose="02000000000000000000" pitchFamily="2" charset="0"/>
              </a:rPr>
              <a:t>create_vehicle_from_xml</a:t>
            </a:r>
            <a:r>
              <a:rPr lang="es-ES" sz="1400" dirty="0">
                <a:latin typeface="Formula1 Display Regular" panose="02000000000000000000" pitchFamily="2" charset="0"/>
              </a:rPr>
              <a:t>()</a:t>
            </a:r>
            <a:endParaRPr lang="en-ES" sz="1400" dirty="0">
              <a:latin typeface="Formula1 Display Regular" panose="02000000000000000000" pitchFamily="2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598AD6C-AD25-49E7-5CE3-A7B4FA3EFD6F}"/>
              </a:ext>
            </a:extLst>
          </p:cNvPr>
          <p:cNvSpPr txBox="1"/>
          <p:nvPr/>
        </p:nvSpPr>
        <p:spPr>
          <a:xfrm>
            <a:off x="9595092" y="7035225"/>
            <a:ext cx="334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Formula1 Display Regular" panose="02000000000000000000" pitchFamily="2" charset="0"/>
              </a:rPr>
              <a:t>create_track_from_xml</a:t>
            </a:r>
            <a:r>
              <a:rPr lang="es-ES" sz="1400" dirty="0">
                <a:latin typeface="Formula1 Display Regular" panose="02000000000000000000" pitchFamily="2" charset="0"/>
              </a:rPr>
              <a:t>()</a:t>
            </a:r>
            <a:endParaRPr lang="en-ES" sz="1400" dirty="0">
              <a:latin typeface="Formula1 Display Regular" panose="02000000000000000000" pitchFamily="2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E62BD60-D5B2-DF5C-859A-3C4B8442C52F}"/>
              </a:ext>
            </a:extLst>
          </p:cNvPr>
          <p:cNvSpPr txBox="1"/>
          <p:nvPr/>
        </p:nvSpPr>
        <p:spPr>
          <a:xfrm>
            <a:off x="13190638" y="6727065"/>
            <a:ext cx="3344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Formula1 Display Regular" panose="02000000000000000000" pitchFamily="2" charset="0"/>
              </a:rPr>
              <a:t>optimal_laptime</a:t>
            </a:r>
            <a:r>
              <a:rPr lang="es-ES" sz="1400" dirty="0">
                <a:latin typeface="Formula1 Display Regular" panose="02000000000000000000" pitchFamily="2" charset="0"/>
              </a:rPr>
              <a:t>()</a:t>
            </a:r>
          </a:p>
          <a:p>
            <a:r>
              <a:rPr lang="es-ES" sz="1400" dirty="0" err="1">
                <a:latin typeface="Formula1 Display Regular" panose="02000000000000000000" pitchFamily="2" charset="0"/>
              </a:rPr>
              <a:t>gg_diagram</a:t>
            </a:r>
            <a:r>
              <a:rPr lang="es-ES" sz="1400" dirty="0">
                <a:latin typeface="Formula1 Display Regular" panose="02000000000000000000" pitchFamily="2" charset="0"/>
              </a:rPr>
              <a:t>()</a:t>
            </a:r>
          </a:p>
          <a:p>
            <a:r>
              <a:rPr lang="es-ES" sz="1400" dirty="0" err="1">
                <a:latin typeface="Formula1 Display Regular" panose="02000000000000000000" pitchFamily="2" charset="0"/>
              </a:rPr>
              <a:t>circuit_preprocessor</a:t>
            </a:r>
            <a:r>
              <a:rPr lang="es-ES" sz="1400" dirty="0">
                <a:latin typeface="Formula1 Display Regular" panose="02000000000000000000" pitchFamily="2" charset="0"/>
              </a:rPr>
              <a:t>()</a:t>
            </a:r>
            <a:endParaRPr lang="en-ES" sz="1400" dirty="0">
              <a:latin typeface="Formula1 Display Regular" panose="02000000000000000000" pitchFamily="2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F1EEFED-0EB7-21C4-02F6-75B8B4F33225}"/>
              </a:ext>
            </a:extLst>
          </p:cNvPr>
          <p:cNvSpPr txBox="1"/>
          <p:nvPr/>
        </p:nvSpPr>
        <p:spPr>
          <a:xfrm>
            <a:off x="8809700" y="6505340"/>
            <a:ext cx="139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Factories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4C26F65-275A-F523-EEC9-AD81090E56DB}"/>
              </a:ext>
            </a:extLst>
          </p:cNvPr>
          <p:cNvCxnSpPr>
            <a:cxnSpLocks/>
          </p:cNvCxnSpPr>
          <p:nvPr/>
        </p:nvCxnSpPr>
        <p:spPr>
          <a:xfrm>
            <a:off x="9281188" y="6874671"/>
            <a:ext cx="0" cy="356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540AABD-801E-6AC8-5C18-30E677A28211}"/>
              </a:ext>
            </a:extLst>
          </p:cNvPr>
          <p:cNvCxnSpPr>
            <a:cxnSpLocks/>
          </p:cNvCxnSpPr>
          <p:nvPr/>
        </p:nvCxnSpPr>
        <p:spPr>
          <a:xfrm>
            <a:off x="9281188" y="6978291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FCBA904-7397-F80E-F530-CC12E35F522B}"/>
              </a:ext>
            </a:extLst>
          </p:cNvPr>
          <p:cNvCxnSpPr>
            <a:cxnSpLocks/>
          </p:cNvCxnSpPr>
          <p:nvPr/>
        </p:nvCxnSpPr>
        <p:spPr>
          <a:xfrm>
            <a:off x="9277982" y="7178699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EF400208-68F8-82A7-1144-68EBA05B0F5C}"/>
              </a:ext>
            </a:extLst>
          </p:cNvPr>
          <p:cNvSpPr txBox="1"/>
          <p:nvPr/>
        </p:nvSpPr>
        <p:spPr>
          <a:xfrm>
            <a:off x="12301994" y="6508065"/>
            <a:ext cx="205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Applications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CA7428CE-93CA-916D-45B1-F9DDF7DE1B49}"/>
              </a:ext>
            </a:extLst>
          </p:cNvPr>
          <p:cNvCxnSpPr>
            <a:cxnSpLocks/>
          </p:cNvCxnSpPr>
          <p:nvPr/>
        </p:nvCxnSpPr>
        <p:spPr>
          <a:xfrm>
            <a:off x="12852037" y="6804153"/>
            <a:ext cx="0" cy="547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F4568C19-80C6-2A39-49D0-DDC86699275C}"/>
              </a:ext>
            </a:extLst>
          </p:cNvPr>
          <p:cNvCxnSpPr>
            <a:cxnSpLocks/>
          </p:cNvCxnSpPr>
          <p:nvPr/>
        </p:nvCxnSpPr>
        <p:spPr>
          <a:xfrm>
            <a:off x="12852037" y="6907773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8DF92065-D8DA-ECE0-330F-D8563F1A584E}"/>
              </a:ext>
            </a:extLst>
          </p:cNvPr>
          <p:cNvCxnSpPr>
            <a:cxnSpLocks/>
          </p:cNvCxnSpPr>
          <p:nvPr/>
        </p:nvCxnSpPr>
        <p:spPr>
          <a:xfrm>
            <a:off x="12848831" y="7108181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261D2E6-6FCC-47F8-E40D-1A167264D0A0}"/>
              </a:ext>
            </a:extLst>
          </p:cNvPr>
          <p:cNvCxnSpPr>
            <a:cxnSpLocks/>
          </p:cNvCxnSpPr>
          <p:nvPr/>
        </p:nvCxnSpPr>
        <p:spPr>
          <a:xfrm>
            <a:off x="12845459" y="7308589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0AE3AB2E-51D1-FC8F-4987-660E2EDC035E}"/>
              </a:ext>
            </a:extLst>
          </p:cNvPr>
          <p:cNvSpPr txBox="1"/>
          <p:nvPr/>
        </p:nvSpPr>
        <p:spPr>
          <a:xfrm>
            <a:off x="9630810" y="7700859"/>
            <a:ext cx="5111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Formula1 Display Regular" panose="02000000000000000000" pitchFamily="2" charset="0"/>
              </a:rPr>
              <a:t>vehicle_set_parameter</a:t>
            </a:r>
            <a:r>
              <a:rPr lang="es-ES" sz="1400" dirty="0">
                <a:latin typeface="Formula1 Display Regular" panose="02000000000000000000" pitchFamily="2" charset="0"/>
              </a:rPr>
              <a:t>()</a:t>
            </a:r>
            <a:endParaRPr lang="en-ES" sz="1400" dirty="0">
              <a:latin typeface="Formula1 Display Regular" panose="02000000000000000000" pitchFamily="2" charset="0"/>
            </a:endParaRPr>
          </a:p>
          <a:p>
            <a:r>
              <a:rPr lang="es-ES" sz="1400" dirty="0" err="1">
                <a:latin typeface="Formula1 Display Regular" panose="02000000000000000000" pitchFamily="2" charset="0"/>
              </a:rPr>
              <a:t>vehicle_declare_new_constant_parameter</a:t>
            </a:r>
            <a:r>
              <a:rPr lang="es-ES" sz="1400" dirty="0">
                <a:latin typeface="Formula1 Display Regular" panose="02000000000000000000" pitchFamily="2" charset="0"/>
              </a:rPr>
              <a:t>()</a:t>
            </a:r>
          </a:p>
          <a:p>
            <a:r>
              <a:rPr lang="es-ES" sz="1400" dirty="0" err="1">
                <a:latin typeface="Formula1 Display Regular" panose="02000000000000000000" pitchFamily="2" charset="0"/>
              </a:rPr>
              <a:t>vehicle_change_track</a:t>
            </a:r>
            <a:r>
              <a:rPr lang="es-ES" sz="1400" dirty="0">
                <a:latin typeface="Formula1 Display Regular" panose="02000000000000000000" pitchFamily="2" charset="0"/>
              </a:rPr>
              <a:t>()</a:t>
            </a:r>
          </a:p>
          <a:p>
            <a:endParaRPr lang="es-ES" sz="1400" dirty="0">
              <a:latin typeface="Formula1 Display Regular" panose="02000000000000000000" pitchFamily="2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813CB6E-0CB2-AA76-C154-648C77B412E2}"/>
              </a:ext>
            </a:extLst>
          </p:cNvPr>
          <p:cNvSpPr txBox="1"/>
          <p:nvPr/>
        </p:nvSpPr>
        <p:spPr>
          <a:xfrm>
            <a:off x="8845416" y="7402755"/>
            <a:ext cx="139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Modifiers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AF14934-56A4-F913-5875-D1E41861DCC8}"/>
              </a:ext>
            </a:extLst>
          </p:cNvPr>
          <p:cNvCxnSpPr>
            <a:cxnSpLocks/>
          </p:cNvCxnSpPr>
          <p:nvPr/>
        </p:nvCxnSpPr>
        <p:spPr>
          <a:xfrm>
            <a:off x="9235955" y="7771853"/>
            <a:ext cx="0" cy="547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ACAF123B-8AF0-8AEC-F311-B52C68526A31}"/>
              </a:ext>
            </a:extLst>
          </p:cNvPr>
          <p:cNvCxnSpPr>
            <a:cxnSpLocks/>
          </p:cNvCxnSpPr>
          <p:nvPr/>
        </p:nvCxnSpPr>
        <p:spPr>
          <a:xfrm>
            <a:off x="9235955" y="7875473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14B4170-AFD5-17E2-D975-481E88895D1D}"/>
              </a:ext>
            </a:extLst>
          </p:cNvPr>
          <p:cNvCxnSpPr>
            <a:cxnSpLocks/>
          </p:cNvCxnSpPr>
          <p:nvPr/>
        </p:nvCxnSpPr>
        <p:spPr>
          <a:xfrm>
            <a:off x="9232749" y="8075881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B85F980E-B213-2D25-861B-E9BA28F7FAE2}"/>
              </a:ext>
            </a:extLst>
          </p:cNvPr>
          <p:cNvCxnSpPr>
            <a:cxnSpLocks/>
          </p:cNvCxnSpPr>
          <p:nvPr/>
        </p:nvCxnSpPr>
        <p:spPr>
          <a:xfrm>
            <a:off x="9229377" y="8276289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478BE25D-7C73-E4B6-AC61-73ACB14DD464}"/>
              </a:ext>
            </a:extLst>
          </p:cNvPr>
          <p:cNvSpPr txBox="1"/>
          <p:nvPr/>
        </p:nvSpPr>
        <p:spPr>
          <a:xfrm>
            <a:off x="9680243" y="8811807"/>
            <a:ext cx="5111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Formula1 Display Regular" panose="02000000000000000000" pitchFamily="2" charset="0"/>
              </a:rPr>
              <a:t>download_scalar</a:t>
            </a:r>
            <a:r>
              <a:rPr lang="es-ES" sz="1400" dirty="0">
                <a:latin typeface="Formula1 Display Regular" panose="02000000000000000000" pitchFamily="2" charset="0"/>
              </a:rPr>
              <a:t>()</a:t>
            </a:r>
          </a:p>
          <a:p>
            <a:r>
              <a:rPr lang="es-ES" sz="1400" dirty="0" err="1">
                <a:latin typeface="Formula1 Display Regular" panose="02000000000000000000" pitchFamily="2" charset="0"/>
              </a:rPr>
              <a:t>download_vector_size</a:t>
            </a:r>
            <a:r>
              <a:rPr lang="es-ES" sz="1400" dirty="0">
                <a:latin typeface="Formula1 Display Regular" panose="02000000000000000000" pitchFamily="2" charset="0"/>
              </a:rPr>
              <a:t>()</a:t>
            </a:r>
          </a:p>
          <a:p>
            <a:r>
              <a:rPr lang="es-ES" sz="1400" dirty="0" err="1">
                <a:latin typeface="Formula1 Display Regular" panose="02000000000000000000" pitchFamily="2" charset="0"/>
              </a:rPr>
              <a:t>download_vector</a:t>
            </a:r>
            <a:r>
              <a:rPr lang="es-ES" sz="1400" dirty="0">
                <a:latin typeface="Formula1 Display Regular" panose="02000000000000000000" pitchFamily="2" charset="0"/>
              </a:rPr>
              <a:t>()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FC45A60-E929-3649-7AC9-6BA6AC052AF2}"/>
              </a:ext>
            </a:extLst>
          </p:cNvPr>
          <p:cNvSpPr txBox="1"/>
          <p:nvPr/>
        </p:nvSpPr>
        <p:spPr>
          <a:xfrm>
            <a:off x="8894849" y="8513706"/>
            <a:ext cx="139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Formula1 Display Regular" panose="02000000000000000000" pitchFamily="2" charset="0"/>
              </a:rPr>
              <a:t>Getters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23C373B4-C4A2-8E28-7AF3-09245D6FCF6F}"/>
              </a:ext>
            </a:extLst>
          </p:cNvPr>
          <p:cNvCxnSpPr>
            <a:cxnSpLocks/>
          </p:cNvCxnSpPr>
          <p:nvPr/>
        </p:nvCxnSpPr>
        <p:spPr>
          <a:xfrm>
            <a:off x="9285388" y="8882804"/>
            <a:ext cx="0" cy="547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82F6D2F-27AF-61F3-ED83-D49553D2BED7}"/>
              </a:ext>
            </a:extLst>
          </p:cNvPr>
          <p:cNvCxnSpPr>
            <a:cxnSpLocks/>
          </p:cNvCxnSpPr>
          <p:nvPr/>
        </p:nvCxnSpPr>
        <p:spPr>
          <a:xfrm>
            <a:off x="9285388" y="8986424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F7F1CCE-C547-76D6-CC42-4ECFAA063994}"/>
              </a:ext>
            </a:extLst>
          </p:cNvPr>
          <p:cNvCxnSpPr>
            <a:cxnSpLocks/>
          </p:cNvCxnSpPr>
          <p:nvPr/>
        </p:nvCxnSpPr>
        <p:spPr>
          <a:xfrm>
            <a:off x="9282182" y="9186832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25E6744-EB6D-4780-4708-7D9613F6EFF3}"/>
              </a:ext>
            </a:extLst>
          </p:cNvPr>
          <p:cNvCxnSpPr>
            <a:cxnSpLocks/>
          </p:cNvCxnSpPr>
          <p:nvPr/>
        </p:nvCxnSpPr>
        <p:spPr>
          <a:xfrm>
            <a:off x="9278810" y="9387240"/>
            <a:ext cx="3878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7" name="Arc 266">
            <a:extLst>
              <a:ext uri="{FF2B5EF4-FFF2-40B4-BE49-F238E27FC236}">
                <a16:creationId xmlns:a16="http://schemas.microsoft.com/office/drawing/2014/main" id="{A777F0C8-AE88-8E1E-A995-CB0F4DB51286}"/>
              </a:ext>
            </a:extLst>
          </p:cNvPr>
          <p:cNvSpPr/>
          <p:nvPr/>
        </p:nvSpPr>
        <p:spPr>
          <a:xfrm rot="2948827">
            <a:off x="4905011" y="-174046"/>
            <a:ext cx="11923695" cy="11274854"/>
          </a:xfrm>
          <a:prstGeom prst="arc">
            <a:avLst>
              <a:gd name="adj1" fmla="val 17512338"/>
              <a:gd name="adj2" fmla="val 2012611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966B813A-8448-A0DA-1D32-F58DCFA0ECDF}"/>
              </a:ext>
            </a:extLst>
          </p:cNvPr>
          <p:cNvSpPr/>
          <p:nvPr/>
        </p:nvSpPr>
        <p:spPr>
          <a:xfrm rot="16200000">
            <a:off x="12950792" y="5120132"/>
            <a:ext cx="5312200" cy="148094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>
                <a:gd name="adj" fmla="val 2706674"/>
              </a:avLst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mula1 Display Regular" panose="02000000000000000000" pitchFamily="2" charset="0"/>
              </a:rPr>
              <a:t>Access to</a:t>
            </a:r>
          </a:p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mula1 Display Regular" panose="02000000000000000000" pitchFamily="2" charset="0"/>
              </a:rPr>
              <a:t>internal storage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2AD7373-A3D2-7C3B-CB91-7CC978F358D3}"/>
              </a:ext>
            </a:extLst>
          </p:cNvPr>
          <p:cNvSpPr/>
          <p:nvPr/>
        </p:nvSpPr>
        <p:spPr>
          <a:xfrm>
            <a:off x="8205537" y="96252"/>
            <a:ext cx="9312442" cy="103712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273" name="Picture 272" descr="Graphical user interface&#10;&#10;Description automatically generated">
            <a:extLst>
              <a:ext uri="{FF2B5EF4-FFF2-40B4-BE49-F238E27FC236}">
                <a16:creationId xmlns:a16="http://schemas.microsoft.com/office/drawing/2014/main" id="{83AABDB5-8BD8-F2AA-543B-98BBA9CC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5" y="5189623"/>
            <a:ext cx="5430235" cy="3054507"/>
          </a:xfrm>
          <a:prstGeom prst="rect">
            <a:avLst/>
          </a:prstGeom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id="{6CA844A6-82A2-6D16-BE03-529F5DE6EE15}"/>
              </a:ext>
            </a:extLst>
          </p:cNvPr>
          <p:cNvSpPr txBox="1"/>
          <p:nvPr/>
        </p:nvSpPr>
        <p:spPr>
          <a:xfrm>
            <a:off x="631519" y="5297086"/>
            <a:ext cx="150677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ES" sz="2400" dirty="0">
                <a:latin typeface="Formula1 Display Regular" panose="02000000000000000000" pitchFamily="2" charset="0"/>
              </a:rPr>
              <a:t>Python</a:t>
            </a:r>
          </a:p>
        </p:txBody>
      </p:sp>
      <p:pic>
        <p:nvPicPr>
          <p:cNvPr id="276" name="Picture 27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CFA7F1-F2A2-5728-B046-048B2374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15" y="7231076"/>
            <a:ext cx="5820298" cy="3301200"/>
          </a:xfrm>
          <a:prstGeom prst="rect">
            <a:avLst/>
          </a:prstGeom>
        </p:spPr>
      </p:pic>
      <p:sp>
        <p:nvSpPr>
          <p:cNvPr id="277" name="TextBox 276">
            <a:extLst>
              <a:ext uri="{FF2B5EF4-FFF2-40B4-BE49-F238E27FC236}">
                <a16:creationId xmlns:a16="http://schemas.microsoft.com/office/drawing/2014/main" id="{4C5E306B-45EF-2AD7-ADA0-D1B0753A2B4C}"/>
              </a:ext>
            </a:extLst>
          </p:cNvPr>
          <p:cNvSpPr txBox="1"/>
          <p:nvPr/>
        </p:nvSpPr>
        <p:spPr>
          <a:xfrm>
            <a:off x="1496419" y="7527571"/>
            <a:ext cx="17995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ES" sz="2400" dirty="0">
                <a:latin typeface="Formula1 Display Regular" panose="02000000000000000000" pitchFamily="2" charset="0"/>
              </a:rPr>
              <a:t>MATLAB</a:t>
            </a:r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5D76D1F6-1AE9-D81C-7283-FDA2E5179062}"/>
              </a:ext>
            </a:extLst>
          </p:cNvPr>
          <p:cNvSpPr/>
          <p:nvPr/>
        </p:nvSpPr>
        <p:spPr>
          <a:xfrm>
            <a:off x="5870354" y="7099697"/>
            <a:ext cx="2759105" cy="11276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310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147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Formula1 Display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MANZANERO TORRICO</dc:creator>
  <cp:lastModifiedBy>JUAN MANZANERO TORRICO</cp:lastModifiedBy>
  <cp:revision>9</cp:revision>
  <dcterms:created xsi:type="dcterms:W3CDTF">2022-06-27T19:44:29Z</dcterms:created>
  <dcterms:modified xsi:type="dcterms:W3CDTF">2023-01-15T12:56:27Z</dcterms:modified>
</cp:coreProperties>
</file>