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4" r:id="rId4"/>
    <p:sldMasterId id="2147483765" r:id="rId5"/>
    <p:sldMasterId id="2147483766" r:id="rId6"/>
    <p:sldMasterId id="214748376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5143500" cx="9144000"/>
  <p:notesSz cx="6858000" cy="9144000"/>
  <p:embeddedFontLst>
    <p:embeddedFont>
      <p:font typeface="Anton"/>
      <p:regular r:id="rId18"/>
    </p:embeddedFont>
    <p:embeddedFont>
      <p:font typeface="Anaheim"/>
      <p:regular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Anaheim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9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24e2f5c98c3_0_2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24e2f5c98c3_0_2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0" name="Google Shape;35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24e2f5c98c3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24e2f5c98c3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8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Google Shape;3629;g24f0f7ee6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0" name="Google Shape;3630;g24f0f7ee6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6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24e2f5c98c3_0_4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24e2f5c98c3_0_4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" name="Google Shape;3648;g24e2f5c98c3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9" name="Google Shape;3649;g24e2f5c98c3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4e3dea2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8" name="Google Shape;3688;g24e3dea2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6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g24e3dea2e1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8" name="Google Shape;3728;g24e3dea2e1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4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g24ed54e0649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6" name="Google Shape;3776;g24ed54e0649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104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4" name="Google Shape;2894;p10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104"/>
          <p:cNvSpPr/>
          <p:nvPr/>
        </p:nvSpPr>
        <p:spPr>
          <a:xfrm>
            <a:off x="344650" y="794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104"/>
          <p:cNvSpPr/>
          <p:nvPr/>
        </p:nvSpPr>
        <p:spPr>
          <a:xfrm>
            <a:off x="8486700" y="6093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104"/>
          <p:cNvSpPr/>
          <p:nvPr/>
        </p:nvSpPr>
        <p:spPr>
          <a:xfrm>
            <a:off x="840690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8" name="Google Shape;2898;p104"/>
          <p:cNvGrpSpPr/>
          <p:nvPr/>
        </p:nvGrpSpPr>
        <p:grpSpPr>
          <a:xfrm rot="5400000">
            <a:off x="-471733" y="3387730"/>
            <a:ext cx="1441458" cy="810420"/>
            <a:chOff x="4147713" y="4380688"/>
            <a:chExt cx="810400" cy="455625"/>
          </a:xfrm>
        </p:grpSpPr>
        <p:grpSp>
          <p:nvGrpSpPr>
            <p:cNvPr id="2899" name="Google Shape;2899;p10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900" name="Google Shape;2900;p10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10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10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10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10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10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10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10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10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10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10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10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10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10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10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10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10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10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10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10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0" name="Google Shape;2920;p10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921" name="Google Shape;2921;p10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10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10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10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105"/>
          <p:cNvSpPr txBox="1"/>
          <p:nvPr>
            <p:ph idx="1" type="subTitle"/>
          </p:nvPr>
        </p:nvSpPr>
        <p:spPr>
          <a:xfrm>
            <a:off x="2258375" y="2927788"/>
            <a:ext cx="4626900" cy="499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7" name="Google Shape;2927;p105"/>
          <p:cNvSpPr txBox="1"/>
          <p:nvPr>
            <p:ph type="title"/>
          </p:nvPr>
        </p:nvSpPr>
        <p:spPr>
          <a:xfrm>
            <a:off x="2764800" y="1534438"/>
            <a:ext cx="36144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8" name="Google Shape;2928;p105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105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0" name="Google Shape;2930;p105"/>
          <p:cNvGrpSpPr/>
          <p:nvPr/>
        </p:nvGrpSpPr>
        <p:grpSpPr>
          <a:xfrm rot="5400000">
            <a:off x="7174008" y="503467"/>
            <a:ext cx="1441458" cy="810420"/>
            <a:chOff x="4147713" y="4380688"/>
            <a:chExt cx="810400" cy="455625"/>
          </a:xfrm>
        </p:grpSpPr>
        <p:grpSp>
          <p:nvGrpSpPr>
            <p:cNvPr id="2931" name="Google Shape;2931;p10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932" name="Google Shape;2932;p10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10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10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10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10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10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10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10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10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10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10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10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10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10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10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10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10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10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10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10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2" name="Google Shape;2952;p10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953" name="Google Shape;2953;p10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10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10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10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57" name="Google Shape;2957;p105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105"/>
          <p:cNvSpPr/>
          <p:nvPr/>
        </p:nvSpPr>
        <p:spPr>
          <a:xfrm>
            <a:off x="7315425" y="2764501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9" name="Google Shape;2959;p105"/>
          <p:cNvGrpSpPr/>
          <p:nvPr/>
        </p:nvGrpSpPr>
        <p:grpSpPr>
          <a:xfrm>
            <a:off x="52621" y="3770513"/>
            <a:ext cx="1441458" cy="810420"/>
            <a:chOff x="4147713" y="4380688"/>
            <a:chExt cx="810400" cy="455625"/>
          </a:xfrm>
        </p:grpSpPr>
        <p:grpSp>
          <p:nvGrpSpPr>
            <p:cNvPr id="2960" name="Google Shape;2960;p10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961" name="Google Shape;2961;p10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10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10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10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10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10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10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10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10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10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10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10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10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10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10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10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10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10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10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10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1" name="Google Shape;2981;p10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982" name="Google Shape;2982;p10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10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10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10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6" name="Google Shape;2986;p10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987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106"/>
          <p:cNvSpPr txBox="1"/>
          <p:nvPr>
            <p:ph type="title"/>
          </p:nvPr>
        </p:nvSpPr>
        <p:spPr>
          <a:xfrm>
            <a:off x="1941625" y="1504649"/>
            <a:ext cx="5260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89" name="Google Shape;2989;p106"/>
          <p:cNvSpPr txBox="1"/>
          <p:nvPr>
            <p:ph idx="1" type="subTitle"/>
          </p:nvPr>
        </p:nvSpPr>
        <p:spPr>
          <a:xfrm>
            <a:off x="1941750" y="2346452"/>
            <a:ext cx="52605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0" name="Google Shape;2990;p10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106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106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106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106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5" name="Google Shape;2995;p106"/>
          <p:cNvGrpSpPr/>
          <p:nvPr/>
        </p:nvGrpSpPr>
        <p:grpSpPr>
          <a:xfrm>
            <a:off x="4038046" y="4355894"/>
            <a:ext cx="1441458" cy="810420"/>
            <a:chOff x="4147713" y="4380688"/>
            <a:chExt cx="810400" cy="455625"/>
          </a:xfrm>
        </p:grpSpPr>
        <p:grpSp>
          <p:nvGrpSpPr>
            <p:cNvPr id="2996" name="Google Shape;2996;p10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997" name="Google Shape;2997;p10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10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0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0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10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10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10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10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10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10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10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10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10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10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10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10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10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10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10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10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7" name="Google Shape;3017;p10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018" name="Google Shape;3018;p10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10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10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10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3022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07"/>
          <p:cNvSpPr txBox="1"/>
          <p:nvPr>
            <p:ph idx="1" type="subTitle"/>
          </p:nvPr>
        </p:nvSpPr>
        <p:spPr>
          <a:xfrm>
            <a:off x="720050" y="2848498"/>
            <a:ext cx="48534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4" name="Google Shape;3024;p107"/>
          <p:cNvSpPr txBox="1"/>
          <p:nvPr>
            <p:ph type="title"/>
          </p:nvPr>
        </p:nvSpPr>
        <p:spPr>
          <a:xfrm>
            <a:off x="720000" y="1716773"/>
            <a:ext cx="4853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25" name="Google Shape;3025;p107"/>
          <p:cNvSpPr/>
          <p:nvPr>
            <p:ph idx="2" type="pic"/>
          </p:nvPr>
        </p:nvSpPr>
        <p:spPr>
          <a:xfrm>
            <a:off x="5846825" y="535000"/>
            <a:ext cx="3297300" cy="46086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026" name="Google Shape;3026;p107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107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107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107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107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1" name="Google Shape;3031;p107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3032" name="Google Shape;3032;p10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033" name="Google Shape;3033;p10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10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10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10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10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10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10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10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10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10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10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10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10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10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10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10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10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10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10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10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3" name="Google Shape;3053;p10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054" name="Google Shape;3054;p10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10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10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10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58" name="Google Shape;3058;p107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10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3060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108"/>
          <p:cNvSpPr txBox="1"/>
          <p:nvPr>
            <p:ph idx="1" type="subTitle"/>
          </p:nvPr>
        </p:nvSpPr>
        <p:spPr>
          <a:xfrm>
            <a:off x="833138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2" name="Google Shape;3062;p108"/>
          <p:cNvSpPr txBox="1"/>
          <p:nvPr>
            <p:ph type="title"/>
          </p:nvPr>
        </p:nvSpPr>
        <p:spPr>
          <a:xfrm>
            <a:off x="833113" y="1562013"/>
            <a:ext cx="2414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3" name="Google Shape;3063;p10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4" name="Google Shape;3064;p108"/>
          <p:cNvGrpSpPr/>
          <p:nvPr/>
        </p:nvGrpSpPr>
        <p:grpSpPr>
          <a:xfrm>
            <a:off x="3954896" y="4608494"/>
            <a:ext cx="1441458" cy="810420"/>
            <a:chOff x="4147713" y="4380688"/>
            <a:chExt cx="810400" cy="455625"/>
          </a:xfrm>
        </p:grpSpPr>
        <p:grpSp>
          <p:nvGrpSpPr>
            <p:cNvPr id="3065" name="Google Shape;3065;p10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066" name="Google Shape;3066;p10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10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10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10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10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10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10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10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10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10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10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10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10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10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10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10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10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10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10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10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6" name="Google Shape;3086;p10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087" name="Google Shape;3087;p10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10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10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10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91" name="Google Shape;3091;p108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108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108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108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108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p109"/>
          <p:cNvSpPr txBox="1"/>
          <p:nvPr>
            <p:ph idx="1" type="subTitle"/>
          </p:nvPr>
        </p:nvSpPr>
        <p:spPr>
          <a:xfrm>
            <a:off x="5901700" y="2622375"/>
            <a:ext cx="24141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8" name="Google Shape;3098;p109"/>
          <p:cNvSpPr txBox="1"/>
          <p:nvPr>
            <p:ph type="title"/>
          </p:nvPr>
        </p:nvSpPr>
        <p:spPr>
          <a:xfrm>
            <a:off x="6292975" y="1565325"/>
            <a:ext cx="1631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99" name="Google Shape;3099;p10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109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109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109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109"/>
          <p:cNvSpPr/>
          <p:nvPr/>
        </p:nvSpPr>
        <p:spPr>
          <a:xfrm>
            <a:off x="4695200" y="45690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109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109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3106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110"/>
          <p:cNvSpPr txBox="1"/>
          <p:nvPr>
            <p:ph idx="1" type="subTitle"/>
          </p:nvPr>
        </p:nvSpPr>
        <p:spPr>
          <a:xfrm>
            <a:off x="833125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8" name="Google Shape;3108;p110"/>
          <p:cNvSpPr txBox="1"/>
          <p:nvPr>
            <p:ph type="title"/>
          </p:nvPr>
        </p:nvSpPr>
        <p:spPr>
          <a:xfrm>
            <a:off x="1217150" y="1562025"/>
            <a:ext cx="1646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09" name="Google Shape;3109;p11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110"/>
          <p:cNvSpPr/>
          <p:nvPr/>
        </p:nvSpPr>
        <p:spPr>
          <a:xfrm>
            <a:off x="68850" y="535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110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p111"/>
          <p:cNvSpPr txBox="1"/>
          <p:nvPr>
            <p:ph idx="1" type="subTitle"/>
          </p:nvPr>
        </p:nvSpPr>
        <p:spPr>
          <a:xfrm>
            <a:off x="7200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4" name="Google Shape;3114;p111"/>
          <p:cNvSpPr txBox="1"/>
          <p:nvPr>
            <p:ph idx="2" type="subTitle"/>
          </p:nvPr>
        </p:nvSpPr>
        <p:spPr>
          <a:xfrm>
            <a:off x="7200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5" name="Google Shape;3115;p111"/>
          <p:cNvSpPr txBox="1"/>
          <p:nvPr>
            <p:ph idx="3" type="subTitle"/>
          </p:nvPr>
        </p:nvSpPr>
        <p:spPr>
          <a:xfrm>
            <a:off x="34038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6" name="Google Shape;3116;p111"/>
          <p:cNvSpPr txBox="1"/>
          <p:nvPr>
            <p:ph idx="4" type="subTitle"/>
          </p:nvPr>
        </p:nvSpPr>
        <p:spPr>
          <a:xfrm>
            <a:off x="60876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7" name="Google Shape;3117;p1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8" name="Google Shape;3118;p111"/>
          <p:cNvSpPr txBox="1"/>
          <p:nvPr>
            <p:ph idx="5" type="subTitle"/>
          </p:nvPr>
        </p:nvSpPr>
        <p:spPr>
          <a:xfrm>
            <a:off x="34038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9" name="Google Shape;3119;p111"/>
          <p:cNvSpPr txBox="1"/>
          <p:nvPr>
            <p:ph idx="6" type="subTitle"/>
          </p:nvPr>
        </p:nvSpPr>
        <p:spPr>
          <a:xfrm>
            <a:off x="60876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0" name="Google Shape;3120;p11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111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111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111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111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5" name="Google Shape;3125;p111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3126" name="Google Shape;3126;p11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127" name="Google Shape;3127;p11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11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11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11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11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11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11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11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11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1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11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11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11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11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11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11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11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11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11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11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7" name="Google Shape;3147;p11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148" name="Google Shape;3148;p11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11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11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11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2" name="Google Shape;3152;p111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p112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56" name="Google Shape;3156;p112"/>
          <p:cNvSpPr txBox="1"/>
          <p:nvPr>
            <p:ph idx="1" type="subTitle"/>
          </p:nvPr>
        </p:nvSpPr>
        <p:spPr>
          <a:xfrm>
            <a:off x="7200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7" name="Google Shape;3157;p112"/>
          <p:cNvSpPr txBox="1"/>
          <p:nvPr>
            <p:ph idx="2" type="subTitle"/>
          </p:nvPr>
        </p:nvSpPr>
        <p:spPr>
          <a:xfrm>
            <a:off x="7200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8" name="Google Shape;3158;p112"/>
          <p:cNvSpPr txBox="1"/>
          <p:nvPr>
            <p:ph idx="3" type="subTitle"/>
          </p:nvPr>
        </p:nvSpPr>
        <p:spPr>
          <a:xfrm>
            <a:off x="34038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9" name="Google Shape;3159;p112"/>
          <p:cNvSpPr txBox="1"/>
          <p:nvPr>
            <p:ph idx="4" type="subTitle"/>
          </p:nvPr>
        </p:nvSpPr>
        <p:spPr>
          <a:xfrm>
            <a:off x="60876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0" name="Google Shape;3160;p112"/>
          <p:cNvSpPr txBox="1"/>
          <p:nvPr>
            <p:ph idx="5" type="subTitle"/>
          </p:nvPr>
        </p:nvSpPr>
        <p:spPr>
          <a:xfrm>
            <a:off x="34038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1" name="Google Shape;3161;p112"/>
          <p:cNvSpPr txBox="1"/>
          <p:nvPr>
            <p:ph idx="6" type="subTitle"/>
          </p:nvPr>
        </p:nvSpPr>
        <p:spPr>
          <a:xfrm>
            <a:off x="60876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2" name="Google Shape;3162;p112"/>
          <p:cNvSpPr/>
          <p:nvPr>
            <p:ph idx="7" type="pic"/>
          </p:nvPr>
        </p:nvSpPr>
        <p:spPr>
          <a:xfrm>
            <a:off x="10789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3" name="Google Shape;3163;p112"/>
          <p:cNvSpPr/>
          <p:nvPr>
            <p:ph idx="8" type="pic"/>
          </p:nvPr>
        </p:nvSpPr>
        <p:spPr>
          <a:xfrm>
            <a:off x="37627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4" name="Google Shape;3164;p112"/>
          <p:cNvSpPr/>
          <p:nvPr>
            <p:ph idx="9" type="pic"/>
          </p:nvPr>
        </p:nvSpPr>
        <p:spPr>
          <a:xfrm>
            <a:off x="64465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5" name="Google Shape;3165;p11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112"/>
          <p:cNvSpPr/>
          <p:nvPr/>
        </p:nvSpPr>
        <p:spPr>
          <a:xfrm>
            <a:off x="687650" y="4544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112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8" name="Google Shape;3168;p112"/>
          <p:cNvGrpSpPr/>
          <p:nvPr/>
        </p:nvGrpSpPr>
        <p:grpSpPr>
          <a:xfrm>
            <a:off x="6484446" y="4544006"/>
            <a:ext cx="1441458" cy="810420"/>
            <a:chOff x="4147713" y="4380688"/>
            <a:chExt cx="810400" cy="455625"/>
          </a:xfrm>
        </p:grpSpPr>
        <p:grpSp>
          <p:nvGrpSpPr>
            <p:cNvPr id="3169" name="Google Shape;3169;p11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170" name="Google Shape;3170;p11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11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11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11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11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11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1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11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11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11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11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11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11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11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11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11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11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1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11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11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0" name="Google Shape;3190;p11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191" name="Google Shape;3191;p11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11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11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11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95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113"/>
          <p:cNvSpPr txBox="1"/>
          <p:nvPr>
            <p:ph idx="1" type="subTitle"/>
          </p:nvPr>
        </p:nvSpPr>
        <p:spPr>
          <a:xfrm>
            <a:off x="993625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97" name="Google Shape;3197;p113"/>
          <p:cNvSpPr txBox="1"/>
          <p:nvPr>
            <p:ph idx="2" type="subTitle"/>
          </p:nvPr>
        </p:nvSpPr>
        <p:spPr>
          <a:xfrm>
            <a:off x="993625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8" name="Google Shape;3198;p113"/>
          <p:cNvSpPr txBox="1"/>
          <p:nvPr>
            <p:ph idx="3" type="subTitle"/>
          </p:nvPr>
        </p:nvSpPr>
        <p:spPr>
          <a:xfrm>
            <a:off x="4878781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9" name="Google Shape;3199;p113"/>
          <p:cNvSpPr txBox="1"/>
          <p:nvPr>
            <p:ph idx="4" type="subTitle"/>
          </p:nvPr>
        </p:nvSpPr>
        <p:spPr>
          <a:xfrm>
            <a:off x="993625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0" name="Google Shape;3200;p113"/>
          <p:cNvSpPr txBox="1"/>
          <p:nvPr>
            <p:ph idx="5" type="subTitle"/>
          </p:nvPr>
        </p:nvSpPr>
        <p:spPr>
          <a:xfrm>
            <a:off x="4878881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1" name="Google Shape;3201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02" name="Google Shape;3202;p113"/>
          <p:cNvSpPr txBox="1"/>
          <p:nvPr>
            <p:ph idx="6" type="subTitle"/>
          </p:nvPr>
        </p:nvSpPr>
        <p:spPr>
          <a:xfrm>
            <a:off x="993625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3" name="Google Shape;3203;p113"/>
          <p:cNvSpPr txBox="1"/>
          <p:nvPr>
            <p:ph idx="7" type="subTitle"/>
          </p:nvPr>
        </p:nvSpPr>
        <p:spPr>
          <a:xfrm>
            <a:off x="4878776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4" name="Google Shape;3204;p113"/>
          <p:cNvSpPr txBox="1"/>
          <p:nvPr>
            <p:ph idx="8" type="subTitle"/>
          </p:nvPr>
        </p:nvSpPr>
        <p:spPr>
          <a:xfrm>
            <a:off x="4878876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5" name="Google Shape;3205;p11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6" name="Google Shape;3206;p113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7" name="Google Shape;3207;p113"/>
          <p:cNvSpPr/>
          <p:nvPr/>
        </p:nvSpPr>
        <p:spPr>
          <a:xfrm>
            <a:off x="8484325" y="39521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113"/>
          <p:cNvSpPr/>
          <p:nvPr/>
        </p:nvSpPr>
        <p:spPr>
          <a:xfrm>
            <a:off x="86337" y="339367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114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1" name="Google Shape;3211;p114"/>
          <p:cNvSpPr txBox="1"/>
          <p:nvPr>
            <p:ph idx="1" type="subTitle"/>
          </p:nvPr>
        </p:nvSpPr>
        <p:spPr>
          <a:xfrm>
            <a:off x="1192700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2" name="Google Shape;3212;p114"/>
          <p:cNvSpPr txBox="1"/>
          <p:nvPr>
            <p:ph idx="2" type="subTitle"/>
          </p:nvPr>
        </p:nvSpPr>
        <p:spPr>
          <a:xfrm>
            <a:off x="1192700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3" name="Google Shape;3213;p114"/>
          <p:cNvSpPr txBox="1"/>
          <p:nvPr>
            <p:ph idx="3" type="subTitle"/>
          </p:nvPr>
        </p:nvSpPr>
        <p:spPr>
          <a:xfrm>
            <a:off x="5157306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4" name="Google Shape;3214;p114"/>
          <p:cNvSpPr txBox="1"/>
          <p:nvPr>
            <p:ph idx="4" type="subTitle"/>
          </p:nvPr>
        </p:nvSpPr>
        <p:spPr>
          <a:xfrm>
            <a:off x="1192700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5" name="Google Shape;3215;p114"/>
          <p:cNvSpPr txBox="1"/>
          <p:nvPr>
            <p:ph idx="5" type="subTitle"/>
          </p:nvPr>
        </p:nvSpPr>
        <p:spPr>
          <a:xfrm>
            <a:off x="5157406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6" name="Google Shape;3216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17" name="Google Shape;3217;p114"/>
          <p:cNvSpPr txBox="1"/>
          <p:nvPr>
            <p:ph idx="6" type="subTitle"/>
          </p:nvPr>
        </p:nvSpPr>
        <p:spPr>
          <a:xfrm>
            <a:off x="1192700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8" name="Google Shape;3218;p114"/>
          <p:cNvSpPr txBox="1"/>
          <p:nvPr>
            <p:ph idx="7" type="subTitle"/>
          </p:nvPr>
        </p:nvSpPr>
        <p:spPr>
          <a:xfrm>
            <a:off x="5157301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9" name="Google Shape;3219;p114"/>
          <p:cNvSpPr txBox="1"/>
          <p:nvPr>
            <p:ph idx="8" type="subTitle"/>
          </p:nvPr>
        </p:nvSpPr>
        <p:spPr>
          <a:xfrm>
            <a:off x="5157401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0" name="Google Shape;3220;p114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1" name="Google Shape;3221;p11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2" name="Google Shape;3222;p114"/>
          <p:cNvSpPr/>
          <p:nvPr/>
        </p:nvSpPr>
        <p:spPr>
          <a:xfrm rot="-5400000">
            <a:off x="81796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3" name="Google Shape;3223;p114"/>
          <p:cNvSpPr/>
          <p:nvPr/>
        </p:nvSpPr>
        <p:spPr>
          <a:xfrm>
            <a:off x="8511636" y="30516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4" name="Google Shape;3224;p114"/>
          <p:cNvGrpSpPr/>
          <p:nvPr/>
        </p:nvGrpSpPr>
        <p:grpSpPr>
          <a:xfrm>
            <a:off x="52621" y="4633998"/>
            <a:ext cx="1441458" cy="810420"/>
            <a:chOff x="4147713" y="4380688"/>
            <a:chExt cx="810400" cy="455625"/>
          </a:xfrm>
        </p:grpSpPr>
        <p:grpSp>
          <p:nvGrpSpPr>
            <p:cNvPr id="3225" name="Google Shape;3225;p11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226" name="Google Shape;3226;p11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11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11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11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1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11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11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11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11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1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11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11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11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11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1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11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11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11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11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1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6" name="Google Shape;3246;p11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247" name="Google Shape;3247;p1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1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1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1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1" name="Google Shape;3251;p114"/>
          <p:cNvGrpSpPr/>
          <p:nvPr/>
        </p:nvGrpSpPr>
        <p:grpSpPr>
          <a:xfrm>
            <a:off x="8664587" y="535009"/>
            <a:ext cx="800083" cy="1441505"/>
            <a:chOff x="8110792" y="535009"/>
            <a:chExt cx="800083" cy="1441505"/>
          </a:xfrm>
        </p:grpSpPr>
        <p:sp>
          <p:nvSpPr>
            <p:cNvPr id="3252" name="Google Shape;3252;p114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4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4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4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4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4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4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4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4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4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4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4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4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4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4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4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4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4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4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4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4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4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4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4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276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78" name="Google Shape;3278;p115"/>
          <p:cNvSpPr txBox="1"/>
          <p:nvPr>
            <p:ph idx="1" type="subTitle"/>
          </p:nvPr>
        </p:nvSpPr>
        <p:spPr>
          <a:xfrm>
            <a:off x="8724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9" name="Google Shape;3279;p115"/>
          <p:cNvSpPr txBox="1"/>
          <p:nvPr>
            <p:ph idx="2" type="subTitle"/>
          </p:nvPr>
        </p:nvSpPr>
        <p:spPr>
          <a:xfrm>
            <a:off x="34038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0" name="Google Shape;3280;p115"/>
          <p:cNvSpPr txBox="1"/>
          <p:nvPr>
            <p:ph idx="3" type="subTitle"/>
          </p:nvPr>
        </p:nvSpPr>
        <p:spPr>
          <a:xfrm>
            <a:off x="59352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1" name="Google Shape;3281;p115"/>
          <p:cNvSpPr txBox="1"/>
          <p:nvPr>
            <p:ph idx="4" type="subTitle"/>
          </p:nvPr>
        </p:nvSpPr>
        <p:spPr>
          <a:xfrm>
            <a:off x="8724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2" name="Google Shape;3282;p115"/>
          <p:cNvSpPr txBox="1"/>
          <p:nvPr>
            <p:ph idx="5" type="subTitle"/>
          </p:nvPr>
        </p:nvSpPr>
        <p:spPr>
          <a:xfrm>
            <a:off x="34038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3" name="Google Shape;3283;p115"/>
          <p:cNvSpPr txBox="1"/>
          <p:nvPr>
            <p:ph idx="6" type="subTitle"/>
          </p:nvPr>
        </p:nvSpPr>
        <p:spPr>
          <a:xfrm>
            <a:off x="59352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4" name="Google Shape;3284;p115"/>
          <p:cNvSpPr txBox="1"/>
          <p:nvPr>
            <p:ph idx="7" type="subTitle"/>
          </p:nvPr>
        </p:nvSpPr>
        <p:spPr>
          <a:xfrm>
            <a:off x="8675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5" name="Google Shape;3285;p115"/>
          <p:cNvSpPr txBox="1"/>
          <p:nvPr>
            <p:ph idx="8" type="subTitle"/>
          </p:nvPr>
        </p:nvSpPr>
        <p:spPr>
          <a:xfrm>
            <a:off x="34038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6" name="Google Shape;3286;p115"/>
          <p:cNvSpPr txBox="1"/>
          <p:nvPr>
            <p:ph idx="9" type="subTitle"/>
          </p:nvPr>
        </p:nvSpPr>
        <p:spPr>
          <a:xfrm>
            <a:off x="59401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7" name="Google Shape;3287;p115"/>
          <p:cNvSpPr txBox="1"/>
          <p:nvPr>
            <p:ph idx="13" type="subTitle"/>
          </p:nvPr>
        </p:nvSpPr>
        <p:spPr>
          <a:xfrm>
            <a:off x="8675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8" name="Google Shape;3288;p115"/>
          <p:cNvSpPr txBox="1"/>
          <p:nvPr>
            <p:ph idx="14" type="subTitle"/>
          </p:nvPr>
        </p:nvSpPr>
        <p:spPr>
          <a:xfrm>
            <a:off x="34038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9" name="Google Shape;3289;p115"/>
          <p:cNvSpPr txBox="1"/>
          <p:nvPr>
            <p:ph idx="15" type="subTitle"/>
          </p:nvPr>
        </p:nvSpPr>
        <p:spPr>
          <a:xfrm>
            <a:off x="59401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0" name="Google Shape;3290;p115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115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11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293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116"/>
          <p:cNvSpPr txBox="1"/>
          <p:nvPr>
            <p:ph hasCustomPrompt="1" type="title"/>
          </p:nvPr>
        </p:nvSpPr>
        <p:spPr>
          <a:xfrm>
            <a:off x="2450550" y="540000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95" name="Google Shape;3295;p116"/>
          <p:cNvSpPr txBox="1"/>
          <p:nvPr>
            <p:ph idx="1" type="subTitle"/>
          </p:nvPr>
        </p:nvSpPr>
        <p:spPr>
          <a:xfrm>
            <a:off x="2450550" y="1246027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6" name="Google Shape;3296;p116"/>
          <p:cNvSpPr txBox="1"/>
          <p:nvPr>
            <p:ph hasCustomPrompt="1" idx="2" type="title"/>
          </p:nvPr>
        </p:nvSpPr>
        <p:spPr>
          <a:xfrm>
            <a:off x="2450550" y="1996142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97" name="Google Shape;3297;p116"/>
          <p:cNvSpPr txBox="1"/>
          <p:nvPr>
            <p:ph idx="3" type="subTitle"/>
          </p:nvPr>
        </p:nvSpPr>
        <p:spPr>
          <a:xfrm>
            <a:off x="2450550" y="2702169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8" name="Google Shape;3298;p116"/>
          <p:cNvSpPr txBox="1"/>
          <p:nvPr>
            <p:ph hasCustomPrompt="1" idx="4" type="title"/>
          </p:nvPr>
        </p:nvSpPr>
        <p:spPr>
          <a:xfrm>
            <a:off x="2450550" y="3452296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99" name="Google Shape;3299;p116"/>
          <p:cNvSpPr txBox="1"/>
          <p:nvPr>
            <p:ph idx="5" type="subTitle"/>
          </p:nvPr>
        </p:nvSpPr>
        <p:spPr>
          <a:xfrm>
            <a:off x="2450550" y="4158324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0" name="Google Shape;3300;p116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11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116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3" name="Google Shape;3303;p116"/>
          <p:cNvGrpSpPr/>
          <p:nvPr/>
        </p:nvGrpSpPr>
        <p:grpSpPr>
          <a:xfrm>
            <a:off x="8110792" y="535009"/>
            <a:ext cx="800083" cy="1441505"/>
            <a:chOff x="8110792" y="535009"/>
            <a:chExt cx="800083" cy="1441505"/>
          </a:xfrm>
        </p:grpSpPr>
        <p:sp>
          <p:nvSpPr>
            <p:cNvPr id="3304" name="Google Shape;3304;p116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6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6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6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6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6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6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6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6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6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6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6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6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6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6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6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6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6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6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6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6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6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6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6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8" name="Google Shape;3328;p116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329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p117"/>
          <p:cNvSpPr txBox="1"/>
          <p:nvPr>
            <p:ph hasCustomPrompt="1" type="title"/>
          </p:nvPr>
        </p:nvSpPr>
        <p:spPr>
          <a:xfrm>
            <a:off x="14580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31" name="Google Shape;3331;p117"/>
          <p:cNvSpPr txBox="1"/>
          <p:nvPr>
            <p:ph idx="1" type="subTitle"/>
          </p:nvPr>
        </p:nvSpPr>
        <p:spPr>
          <a:xfrm>
            <a:off x="7151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2" name="Google Shape;3332;p117"/>
          <p:cNvSpPr txBox="1"/>
          <p:nvPr>
            <p:ph hasCustomPrompt="1" idx="2" type="title"/>
          </p:nvPr>
        </p:nvSpPr>
        <p:spPr>
          <a:xfrm>
            <a:off x="40576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33" name="Google Shape;3333;p117"/>
          <p:cNvSpPr txBox="1"/>
          <p:nvPr>
            <p:ph idx="3" type="subTitle"/>
          </p:nvPr>
        </p:nvSpPr>
        <p:spPr>
          <a:xfrm>
            <a:off x="33147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4" name="Google Shape;3334;p117"/>
          <p:cNvSpPr txBox="1"/>
          <p:nvPr>
            <p:ph hasCustomPrompt="1" idx="4" type="title"/>
          </p:nvPr>
        </p:nvSpPr>
        <p:spPr>
          <a:xfrm>
            <a:off x="66572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35" name="Google Shape;3335;p117"/>
          <p:cNvSpPr txBox="1"/>
          <p:nvPr>
            <p:ph idx="5" type="subTitle"/>
          </p:nvPr>
        </p:nvSpPr>
        <p:spPr>
          <a:xfrm>
            <a:off x="59143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6" name="Google Shape;3336;p1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37" name="Google Shape;3337;p117"/>
          <p:cNvSpPr txBox="1"/>
          <p:nvPr>
            <p:ph idx="7" type="subTitle"/>
          </p:nvPr>
        </p:nvSpPr>
        <p:spPr>
          <a:xfrm>
            <a:off x="7200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8" name="Google Shape;3338;p117"/>
          <p:cNvSpPr txBox="1"/>
          <p:nvPr>
            <p:ph idx="8" type="subTitle"/>
          </p:nvPr>
        </p:nvSpPr>
        <p:spPr>
          <a:xfrm>
            <a:off x="331715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9" name="Google Shape;3339;p117"/>
          <p:cNvSpPr txBox="1"/>
          <p:nvPr>
            <p:ph idx="9" type="subTitle"/>
          </p:nvPr>
        </p:nvSpPr>
        <p:spPr>
          <a:xfrm>
            <a:off x="59143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0" name="Google Shape;3340;p117"/>
          <p:cNvSpPr/>
          <p:nvPr/>
        </p:nvSpPr>
        <p:spPr>
          <a:xfrm rot="10800000">
            <a:off x="8410710" y="48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11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117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117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117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117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117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118"/>
          <p:cNvSpPr txBox="1"/>
          <p:nvPr>
            <p:ph type="ctrTitle"/>
          </p:nvPr>
        </p:nvSpPr>
        <p:spPr>
          <a:xfrm>
            <a:off x="2429925" y="368886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49" name="Google Shape;3349;p118"/>
          <p:cNvSpPr txBox="1"/>
          <p:nvPr>
            <p:ph idx="1" type="subTitle"/>
          </p:nvPr>
        </p:nvSpPr>
        <p:spPr>
          <a:xfrm>
            <a:off x="2425050" y="2447559"/>
            <a:ext cx="42939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50" name="Google Shape;3350;p118"/>
          <p:cNvSpPr txBox="1"/>
          <p:nvPr/>
        </p:nvSpPr>
        <p:spPr>
          <a:xfrm>
            <a:off x="2356800" y="4173800"/>
            <a:ext cx="4430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51" name="Google Shape;3351;p11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118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3" name="Google Shape;3353;p118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4" name="Google Shape;3354;p118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5" name="Google Shape;3355;p118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118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7" name="Google Shape;3357;p118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8" name="Google Shape;3358;p118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3359" name="Google Shape;3359;p11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360" name="Google Shape;3360;p11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11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11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11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11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11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11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11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11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11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11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11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11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11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11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11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11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11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11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11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0" name="Google Shape;3380;p11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381" name="Google Shape;3381;p11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11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11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11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85" name="Google Shape;3385;p118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3386" name="Google Shape;3386;p11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387" name="Google Shape;3387;p11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11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11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11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11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11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11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11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11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11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11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11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11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11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11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11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11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11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11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11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7" name="Google Shape;3407;p11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408" name="Google Shape;3408;p11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11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11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11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412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p119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4" name="Google Shape;3414;p119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5" name="Google Shape;3415;p119"/>
          <p:cNvGrpSpPr/>
          <p:nvPr/>
        </p:nvGrpSpPr>
        <p:grpSpPr>
          <a:xfrm>
            <a:off x="258783" y="2867769"/>
            <a:ext cx="1441458" cy="810420"/>
            <a:chOff x="4147713" y="4380688"/>
            <a:chExt cx="810400" cy="455625"/>
          </a:xfrm>
        </p:grpSpPr>
        <p:grpSp>
          <p:nvGrpSpPr>
            <p:cNvPr id="3416" name="Google Shape;3416;p11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417" name="Google Shape;3417;p11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11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11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11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11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11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11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11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11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11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11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11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11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11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11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11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11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11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11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11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7" name="Google Shape;3437;p11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438" name="Google Shape;3438;p11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11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11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11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42" name="Google Shape;3442;p119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3" name="Google Shape;3443;p119"/>
          <p:cNvSpPr/>
          <p:nvPr/>
        </p:nvSpPr>
        <p:spPr>
          <a:xfrm>
            <a:off x="916575" y="193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119"/>
          <p:cNvSpPr/>
          <p:nvPr/>
        </p:nvSpPr>
        <p:spPr>
          <a:xfrm>
            <a:off x="446025" y="52027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119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6" name="Google Shape;3446;p119"/>
          <p:cNvGrpSpPr/>
          <p:nvPr/>
        </p:nvGrpSpPr>
        <p:grpSpPr>
          <a:xfrm rot="-5400000">
            <a:off x="6771621" y="1652169"/>
            <a:ext cx="1441458" cy="810420"/>
            <a:chOff x="4147713" y="4380688"/>
            <a:chExt cx="810400" cy="455625"/>
          </a:xfrm>
        </p:grpSpPr>
        <p:grpSp>
          <p:nvGrpSpPr>
            <p:cNvPr id="3447" name="Google Shape;3447;p11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448" name="Google Shape;3448;p11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11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11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11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11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11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11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11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11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11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11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11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11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11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11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11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11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11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11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11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8" name="Google Shape;3468;p11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469" name="Google Shape;3469;p11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11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11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11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73" name="Google Shape;3473;p11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474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120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6" name="Google Shape;3476;p120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120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120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120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0" name="Google Shape;3480;p120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3481" name="Google Shape;3481;p12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482" name="Google Shape;3482;p12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12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12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12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12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12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12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12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12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12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12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12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12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12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12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12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12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12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2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12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2" name="Google Shape;3502;p12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503" name="Google Shape;3503;p12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12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12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12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7" name="Google Shape;3507;p120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12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482444" y="1034350"/>
            <a:ext cx="4775100" cy="22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417850" y="3528038"/>
            <a:ext cx="4359000" cy="40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" name="Google Shape;89;p14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90" name="Google Shape;90;p1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1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2" name="Google Shape;112;p1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2173075" y="2092002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5"/>
          <p:cNvSpPr txBox="1"/>
          <p:nvPr>
            <p:ph hasCustomPrompt="1" idx="2" type="title"/>
          </p:nvPr>
        </p:nvSpPr>
        <p:spPr>
          <a:xfrm>
            <a:off x="4158175" y="1226725"/>
            <a:ext cx="827400" cy="47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2391925" y="2974437"/>
            <a:ext cx="43602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2082050" y="1152475"/>
            <a:ext cx="49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6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35" name="Google Shape;135;p1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57" name="Google Shape;157;p1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" name="Google Shape;161;p16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6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163" name="Google Shape;163;p1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85" name="Google Shape;185;p1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idx="1" type="subTitle"/>
          </p:nvPr>
        </p:nvSpPr>
        <p:spPr>
          <a:xfrm>
            <a:off x="14814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2" type="subTitle"/>
          </p:nvPr>
        </p:nvSpPr>
        <p:spPr>
          <a:xfrm>
            <a:off x="51362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3" type="subTitle"/>
          </p:nvPr>
        </p:nvSpPr>
        <p:spPr>
          <a:xfrm>
            <a:off x="14814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4" type="subTitle"/>
          </p:nvPr>
        </p:nvSpPr>
        <p:spPr>
          <a:xfrm>
            <a:off x="51362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1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254100" y="42162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8499486" y="3436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484325" y="4031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3" name="Google Shape;203;p18"/>
          <p:cNvGrpSpPr/>
          <p:nvPr/>
        </p:nvGrpSpPr>
        <p:grpSpPr>
          <a:xfrm>
            <a:off x="52621" y="651794"/>
            <a:ext cx="1441458" cy="810420"/>
            <a:chOff x="4147713" y="4380688"/>
            <a:chExt cx="810400" cy="455625"/>
          </a:xfrm>
        </p:grpSpPr>
        <p:grpSp>
          <p:nvGrpSpPr>
            <p:cNvPr id="204" name="Google Shape;204;p1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0" name="Google Shape;230;p18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2531100" y="1531350"/>
            <a:ext cx="40818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19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7424037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454075" y="3719763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5" name="Google Shape;245;p20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idx="1" type="subTitle"/>
          </p:nvPr>
        </p:nvSpPr>
        <p:spPr>
          <a:xfrm>
            <a:off x="141118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2" type="subTitle"/>
          </p:nvPr>
        </p:nvSpPr>
        <p:spPr>
          <a:xfrm>
            <a:off x="463683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21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42635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720000" y="3854325"/>
            <a:ext cx="7704000" cy="75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2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hasCustomPrompt="1" type="title"/>
          </p:nvPr>
        </p:nvSpPr>
        <p:spPr>
          <a:xfrm>
            <a:off x="2148750" y="1473800"/>
            <a:ext cx="4846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2148750" y="3013600"/>
            <a:ext cx="4846500" cy="656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1" name="Google Shape;271;p2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277" name="Google Shape;277;p2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78" name="Google Shape;278;p2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" name="Google Shape;298;p2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99" name="Google Shape;299;p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3" name="Google Shape;303;p23"/>
          <p:cNvSpPr/>
          <p:nvPr/>
        </p:nvSpPr>
        <p:spPr>
          <a:xfrm>
            <a:off x="8310550" y="44313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3"/>
          <p:cNvGrpSpPr/>
          <p:nvPr/>
        </p:nvGrpSpPr>
        <p:grpSpPr>
          <a:xfrm rot="-5400000">
            <a:off x="7708171" y="850508"/>
            <a:ext cx="1441458" cy="810420"/>
            <a:chOff x="4147713" y="4380688"/>
            <a:chExt cx="810400" cy="455625"/>
          </a:xfrm>
        </p:grpSpPr>
        <p:grpSp>
          <p:nvGrpSpPr>
            <p:cNvPr id="305" name="Google Shape;305;p2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06" name="Google Shape;306;p2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2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27" name="Google Shape;327;p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>
            <p:ph hasCustomPrompt="1" type="title"/>
          </p:nvPr>
        </p:nvSpPr>
        <p:spPr>
          <a:xfrm>
            <a:off x="1571425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2311650" y="2019624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5"/>
          <p:cNvSpPr txBox="1"/>
          <p:nvPr>
            <p:ph hasCustomPrompt="1" idx="2" type="title"/>
          </p:nvPr>
        </p:nvSpPr>
        <p:spPr>
          <a:xfrm>
            <a:off x="4765300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5"/>
          <p:cNvSpPr txBox="1"/>
          <p:nvPr>
            <p:ph idx="3" type="subTitle"/>
          </p:nvPr>
        </p:nvSpPr>
        <p:spPr>
          <a:xfrm>
            <a:off x="5504252" y="2019624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5"/>
          <p:cNvSpPr txBox="1"/>
          <p:nvPr>
            <p:ph hasCustomPrompt="1" idx="4" type="title"/>
          </p:nvPr>
        </p:nvSpPr>
        <p:spPr>
          <a:xfrm>
            <a:off x="1571425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25"/>
          <p:cNvSpPr txBox="1"/>
          <p:nvPr>
            <p:ph idx="5" type="subTitle"/>
          </p:nvPr>
        </p:nvSpPr>
        <p:spPr>
          <a:xfrm>
            <a:off x="2315975" y="3348426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5"/>
          <p:cNvSpPr txBox="1"/>
          <p:nvPr>
            <p:ph hasCustomPrompt="1" idx="6" type="title"/>
          </p:nvPr>
        </p:nvSpPr>
        <p:spPr>
          <a:xfrm>
            <a:off x="4765300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25"/>
          <p:cNvSpPr txBox="1"/>
          <p:nvPr>
            <p:ph idx="7" type="subTitle"/>
          </p:nvPr>
        </p:nvSpPr>
        <p:spPr>
          <a:xfrm>
            <a:off x="5508577" y="3348425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25"/>
          <p:cNvSpPr txBox="1"/>
          <p:nvPr>
            <p:ph idx="9" type="subTitle"/>
          </p:nvPr>
        </p:nvSpPr>
        <p:spPr>
          <a:xfrm>
            <a:off x="2307325" y="1689675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25"/>
          <p:cNvSpPr txBox="1"/>
          <p:nvPr>
            <p:ph idx="13" type="subTitle"/>
          </p:nvPr>
        </p:nvSpPr>
        <p:spPr>
          <a:xfrm>
            <a:off x="5504250" y="1689675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5"/>
          <p:cNvSpPr txBox="1"/>
          <p:nvPr>
            <p:ph idx="14" type="subTitle"/>
          </p:nvPr>
        </p:nvSpPr>
        <p:spPr>
          <a:xfrm>
            <a:off x="2311650" y="3013923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25"/>
          <p:cNvSpPr txBox="1"/>
          <p:nvPr>
            <p:ph idx="15" type="subTitle"/>
          </p:nvPr>
        </p:nvSpPr>
        <p:spPr>
          <a:xfrm>
            <a:off x="5508575" y="3013922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p25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title"/>
          </p:nvPr>
        </p:nvSpPr>
        <p:spPr>
          <a:xfrm>
            <a:off x="3120899" y="1908550"/>
            <a:ext cx="4579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3" name="Google Shape;353;p26"/>
          <p:cNvSpPr txBox="1"/>
          <p:nvPr>
            <p:ph hasCustomPrompt="1" idx="2" type="title"/>
          </p:nvPr>
        </p:nvSpPr>
        <p:spPr>
          <a:xfrm>
            <a:off x="1422004" y="2220486"/>
            <a:ext cx="1112400" cy="74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4" name="Google Shape;354;p26"/>
          <p:cNvSpPr txBox="1"/>
          <p:nvPr>
            <p:ph idx="1" type="subTitle"/>
          </p:nvPr>
        </p:nvSpPr>
        <p:spPr>
          <a:xfrm>
            <a:off x="3120899" y="2790975"/>
            <a:ext cx="45792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1234975" y="534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 flipH="1">
            <a:off x="1225196" y="1897743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0" name="Google Shape;360;p27"/>
          <p:cNvSpPr txBox="1"/>
          <p:nvPr>
            <p:ph hasCustomPrompt="1" idx="2" type="title"/>
          </p:nvPr>
        </p:nvSpPr>
        <p:spPr>
          <a:xfrm flipH="1">
            <a:off x="6604659" y="2221033"/>
            <a:ext cx="1124700" cy="750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27"/>
          <p:cNvSpPr txBox="1"/>
          <p:nvPr>
            <p:ph idx="1" type="subTitle"/>
          </p:nvPr>
        </p:nvSpPr>
        <p:spPr>
          <a:xfrm flipH="1">
            <a:off x="1225200" y="2780166"/>
            <a:ext cx="47979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7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8310550" y="29049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33152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27"/>
          <p:cNvGrpSpPr/>
          <p:nvPr/>
        </p:nvGrpSpPr>
        <p:grpSpPr>
          <a:xfrm rot="-5400000">
            <a:off x="7708171" y="3875783"/>
            <a:ext cx="1441458" cy="810420"/>
            <a:chOff x="4147713" y="4380688"/>
            <a:chExt cx="810400" cy="455625"/>
          </a:xfrm>
        </p:grpSpPr>
        <p:grpSp>
          <p:nvGrpSpPr>
            <p:cNvPr id="368" name="Google Shape;368;p2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69" name="Google Shape;369;p2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90" name="Google Shape;390;p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4" name="Google Shape;394;p27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395" name="Google Shape;395;p2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96" name="Google Shape;396;p2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2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417" name="Google Shape;417;p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1" name="Google Shape;421;p2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/>
          <p:nvPr>
            <p:ph type="title"/>
          </p:nvPr>
        </p:nvSpPr>
        <p:spPr>
          <a:xfrm>
            <a:off x="1913375" y="2969438"/>
            <a:ext cx="5317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4" name="Google Shape;424;p28"/>
          <p:cNvSpPr txBox="1"/>
          <p:nvPr>
            <p:ph idx="1" type="subTitle"/>
          </p:nvPr>
        </p:nvSpPr>
        <p:spPr>
          <a:xfrm>
            <a:off x="1913375" y="1642138"/>
            <a:ext cx="5317200" cy="12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28"/>
          <p:cNvSpPr/>
          <p:nvPr/>
        </p:nvSpPr>
        <p:spPr>
          <a:xfrm>
            <a:off x="311470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9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29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435" name="Google Shape;435;p2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436" name="Google Shape;436;p2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457" name="Google Shape;457;p2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1" name="Google Shape;461;p29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6" name="Google Shape;466;p3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7725863" y="44465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30"/>
          <p:cNvGrpSpPr/>
          <p:nvPr/>
        </p:nvGrpSpPr>
        <p:grpSpPr>
          <a:xfrm>
            <a:off x="52621" y="4281053"/>
            <a:ext cx="1441458" cy="810420"/>
            <a:chOff x="4147713" y="4380688"/>
            <a:chExt cx="810400" cy="455625"/>
          </a:xfrm>
        </p:grpSpPr>
        <p:grpSp>
          <p:nvGrpSpPr>
            <p:cNvPr id="471" name="Google Shape;471;p3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472" name="Google Shape;472;p3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3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493" name="Google Shape;493;p3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7" name="Google Shape;497;p30"/>
          <p:cNvGrpSpPr/>
          <p:nvPr/>
        </p:nvGrpSpPr>
        <p:grpSpPr>
          <a:xfrm>
            <a:off x="8428892" y="535009"/>
            <a:ext cx="800083" cy="1441505"/>
            <a:chOff x="8110792" y="535009"/>
            <a:chExt cx="800083" cy="1441505"/>
          </a:xfrm>
        </p:grpSpPr>
        <p:sp>
          <p:nvSpPr>
            <p:cNvPr id="498" name="Google Shape;498;p30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5" name="Google Shape;525;p31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1"/>
          <p:cNvSpPr/>
          <p:nvPr/>
        </p:nvSpPr>
        <p:spPr>
          <a:xfrm>
            <a:off x="8566335" y="3950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1"/>
          <p:cNvSpPr/>
          <p:nvPr/>
        </p:nvSpPr>
        <p:spPr>
          <a:xfrm>
            <a:off x="86337" y="38442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1"/>
          <p:cNvGrpSpPr/>
          <p:nvPr/>
        </p:nvGrpSpPr>
        <p:grpSpPr>
          <a:xfrm>
            <a:off x="-998882" y="565921"/>
            <a:ext cx="1441458" cy="810420"/>
            <a:chOff x="4147713" y="4380688"/>
            <a:chExt cx="810400" cy="455625"/>
          </a:xfrm>
        </p:grpSpPr>
        <p:grpSp>
          <p:nvGrpSpPr>
            <p:cNvPr id="529" name="Google Shape;529;p3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530" name="Google Shape;530;p3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" name="Google Shape;550;p3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551" name="Google Shape;551;p3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31"/>
          <p:cNvSpPr/>
          <p:nvPr/>
        </p:nvSpPr>
        <p:spPr>
          <a:xfrm>
            <a:off x="8730925" y="1192750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31"/>
          <p:cNvGrpSpPr/>
          <p:nvPr/>
        </p:nvGrpSpPr>
        <p:grpSpPr>
          <a:xfrm rot="-5400000">
            <a:off x="8355290" y="2406282"/>
            <a:ext cx="1441458" cy="810420"/>
            <a:chOff x="4147713" y="4380688"/>
            <a:chExt cx="810400" cy="455625"/>
          </a:xfrm>
        </p:grpSpPr>
        <p:grpSp>
          <p:nvGrpSpPr>
            <p:cNvPr id="557" name="Google Shape;557;p3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558" name="Google Shape;558;p3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p3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579" name="Google Shape;579;p3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3" name="Google Shape;583;p3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1"/>
          <p:cNvSpPr/>
          <p:nvPr/>
        </p:nvSpPr>
        <p:spPr>
          <a:xfrm flipH="1" rot="-5400000">
            <a:off x="8179650" y="445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3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344650" y="794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8486700" y="6093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840690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2"/>
          <p:cNvGrpSpPr/>
          <p:nvPr/>
        </p:nvGrpSpPr>
        <p:grpSpPr>
          <a:xfrm rot="5400000">
            <a:off x="-471733" y="3387730"/>
            <a:ext cx="1441458" cy="810420"/>
            <a:chOff x="4147713" y="4380688"/>
            <a:chExt cx="810400" cy="455625"/>
          </a:xfrm>
        </p:grpSpPr>
        <p:grpSp>
          <p:nvGrpSpPr>
            <p:cNvPr id="593" name="Google Shape;593;p3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594" name="Google Shape;594;p3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3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615" name="Google Shape;615;p3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3"/>
          <p:cNvSpPr txBox="1"/>
          <p:nvPr>
            <p:ph idx="1" type="subTitle"/>
          </p:nvPr>
        </p:nvSpPr>
        <p:spPr>
          <a:xfrm>
            <a:off x="2258375" y="2927788"/>
            <a:ext cx="4626900" cy="499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33"/>
          <p:cNvSpPr txBox="1"/>
          <p:nvPr>
            <p:ph type="title"/>
          </p:nvPr>
        </p:nvSpPr>
        <p:spPr>
          <a:xfrm>
            <a:off x="2764800" y="1534438"/>
            <a:ext cx="36144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2" name="Google Shape;622;p33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3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3"/>
          <p:cNvGrpSpPr/>
          <p:nvPr/>
        </p:nvGrpSpPr>
        <p:grpSpPr>
          <a:xfrm rot="5400000">
            <a:off x="7174008" y="503467"/>
            <a:ext cx="1441458" cy="810420"/>
            <a:chOff x="4147713" y="4380688"/>
            <a:chExt cx="810400" cy="455625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626" name="Google Shape;626;p3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3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647" name="Google Shape;647;p3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1" name="Google Shape;651;p33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3"/>
          <p:cNvSpPr/>
          <p:nvPr/>
        </p:nvSpPr>
        <p:spPr>
          <a:xfrm>
            <a:off x="7315425" y="2764501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33"/>
          <p:cNvGrpSpPr/>
          <p:nvPr/>
        </p:nvGrpSpPr>
        <p:grpSpPr>
          <a:xfrm>
            <a:off x="52621" y="3770513"/>
            <a:ext cx="1441458" cy="810420"/>
            <a:chOff x="4147713" y="4380688"/>
            <a:chExt cx="810400" cy="455625"/>
          </a:xfrm>
        </p:grpSpPr>
        <p:grpSp>
          <p:nvGrpSpPr>
            <p:cNvPr id="654" name="Google Shape;654;p3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655" name="Google Shape;655;p3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3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676" name="Google Shape;676;p3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3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4"/>
          <p:cNvSpPr txBox="1"/>
          <p:nvPr>
            <p:ph type="title"/>
          </p:nvPr>
        </p:nvSpPr>
        <p:spPr>
          <a:xfrm>
            <a:off x="1941625" y="1504649"/>
            <a:ext cx="5260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3" name="Google Shape;683;p34"/>
          <p:cNvSpPr txBox="1"/>
          <p:nvPr>
            <p:ph idx="1" type="subTitle"/>
          </p:nvPr>
        </p:nvSpPr>
        <p:spPr>
          <a:xfrm>
            <a:off x="1941750" y="2346452"/>
            <a:ext cx="52605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3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4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4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34"/>
          <p:cNvGrpSpPr/>
          <p:nvPr/>
        </p:nvGrpSpPr>
        <p:grpSpPr>
          <a:xfrm>
            <a:off x="4038046" y="4355894"/>
            <a:ext cx="1441458" cy="810420"/>
            <a:chOff x="4147713" y="4380688"/>
            <a:chExt cx="810400" cy="455625"/>
          </a:xfrm>
        </p:grpSpPr>
        <p:grpSp>
          <p:nvGrpSpPr>
            <p:cNvPr id="690" name="Google Shape;690;p3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691" name="Google Shape;691;p3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3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712" name="Google Shape;712;p3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"/>
          <p:cNvSpPr txBox="1"/>
          <p:nvPr>
            <p:ph idx="1" type="subTitle"/>
          </p:nvPr>
        </p:nvSpPr>
        <p:spPr>
          <a:xfrm>
            <a:off x="720050" y="2848498"/>
            <a:ext cx="48534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35"/>
          <p:cNvSpPr txBox="1"/>
          <p:nvPr>
            <p:ph type="title"/>
          </p:nvPr>
        </p:nvSpPr>
        <p:spPr>
          <a:xfrm>
            <a:off x="720000" y="1716773"/>
            <a:ext cx="4853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9" name="Google Shape;719;p35"/>
          <p:cNvSpPr/>
          <p:nvPr>
            <p:ph idx="2" type="pic"/>
          </p:nvPr>
        </p:nvSpPr>
        <p:spPr>
          <a:xfrm>
            <a:off x="5846825" y="535000"/>
            <a:ext cx="3297300" cy="46086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720" name="Google Shape;720;p35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5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5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35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726" name="Google Shape;726;p3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727" name="Google Shape;727;p3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3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748" name="Google Shape;748;p3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2" name="Google Shape;752;p35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 txBox="1"/>
          <p:nvPr>
            <p:ph idx="1" type="subTitle"/>
          </p:nvPr>
        </p:nvSpPr>
        <p:spPr>
          <a:xfrm>
            <a:off x="833138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36"/>
          <p:cNvSpPr txBox="1"/>
          <p:nvPr>
            <p:ph type="title"/>
          </p:nvPr>
        </p:nvSpPr>
        <p:spPr>
          <a:xfrm>
            <a:off x="833113" y="1562013"/>
            <a:ext cx="2414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7" name="Google Shape;757;p3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36"/>
          <p:cNvGrpSpPr/>
          <p:nvPr/>
        </p:nvGrpSpPr>
        <p:grpSpPr>
          <a:xfrm>
            <a:off x="3954896" y="4608494"/>
            <a:ext cx="1441458" cy="810420"/>
            <a:chOff x="4147713" y="4380688"/>
            <a:chExt cx="810400" cy="455625"/>
          </a:xfrm>
        </p:grpSpPr>
        <p:grpSp>
          <p:nvGrpSpPr>
            <p:cNvPr id="759" name="Google Shape;759;p3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760" name="Google Shape;760;p3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5" name="Google Shape;785;p36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7"/>
          <p:cNvSpPr txBox="1"/>
          <p:nvPr>
            <p:ph idx="1" type="subTitle"/>
          </p:nvPr>
        </p:nvSpPr>
        <p:spPr>
          <a:xfrm>
            <a:off x="5901700" y="2622375"/>
            <a:ext cx="24141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37"/>
          <p:cNvSpPr txBox="1"/>
          <p:nvPr>
            <p:ph type="title"/>
          </p:nvPr>
        </p:nvSpPr>
        <p:spPr>
          <a:xfrm>
            <a:off x="6292975" y="1565325"/>
            <a:ext cx="1631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3" name="Google Shape;793;p3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7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4695200" y="45690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 txBox="1"/>
          <p:nvPr>
            <p:ph idx="1" type="subTitle"/>
          </p:nvPr>
        </p:nvSpPr>
        <p:spPr>
          <a:xfrm>
            <a:off x="833125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38"/>
          <p:cNvSpPr txBox="1"/>
          <p:nvPr>
            <p:ph type="title"/>
          </p:nvPr>
        </p:nvSpPr>
        <p:spPr>
          <a:xfrm>
            <a:off x="1217150" y="1562025"/>
            <a:ext cx="1646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3" name="Google Shape;803;p3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68850" y="535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9"/>
          <p:cNvSpPr txBox="1"/>
          <p:nvPr>
            <p:ph idx="1" type="subTitle"/>
          </p:nvPr>
        </p:nvSpPr>
        <p:spPr>
          <a:xfrm>
            <a:off x="7200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8" name="Google Shape;808;p39"/>
          <p:cNvSpPr txBox="1"/>
          <p:nvPr>
            <p:ph idx="2" type="subTitle"/>
          </p:nvPr>
        </p:nvSpPr>
        <p:spPr>
          <a:xfrm>
            <a:off x="7200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39"/>
          <p:cNvSpPr txBox="1"/>
          <p:nvPr>
            <p:ph idx="3" type="subTitle"/>
          </p:nvPr>
        </p:nvSpPr>
        <p:spPr>
          <a:xfrm>
            <a:off x="34038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39"/>
          <p:cNvSpPr txBox="1"/>
          <p:nvPr>
            <p:ph idx="4" type="subTitle"/>
          </p:nvPr>
        </p:nvSpPr>
        <p:spPr>
          <a:xfrm>
            <a:off x="60876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2" name="Google Shape;812;p39"/>
          <p:cNvSpPr txBox="1"/>
          <p:nvPr>
            <p:ph idx="5" type="subTitle"/>
          </p:nvPr>
        </p:nvSpPr>
        <p:spPr>
          <a:xfrm>
            <a:off x="34038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3" name="Google Shape;813;p39"/>
          <p:cNvSpPr txBox="1"/>
          <p:nvPr>
            <p:ph idx="6" type="subTitle"/>
          </p:nvPr>
        </p:nvSpPr>
        <p:spPr>
          <a:xfrm>
            <a:off x="60876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4" name="Google Shape;814;p3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9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9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9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9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9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820" name="Google Shape;820;p3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821" name="Google Shape;821;p3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1" name="Google Shape;841;p3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842" name="Google Shape;842;p3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6" name="Google Shape;846;p39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0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0" name="Google Shape;850;p40"/>
          <p:cNvSpPr txBox="1"/>
          <p:nvPr>
            <p:ph idx="1" type="subTitle"/>
          </p:nvPr>
        </p:nvSpPr>
        <p:spPr>
          <a:xfrm>
            <a:off x="7200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1" name="Google Shape;851;p40"/>
          <p:cNvSpPr txBox="1"/>
          <p:nvPr>
            <p:ph idx="2" type="subTitle"/>
          </p:nvPr>
        </p:nvSpPr>
        <p:spPr>
          <a:xfrm>
            <a:off x="7200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40"/>
          <p:cNvSpPr txBox="1"/>
          <p:nvPr>
            <p:ph idx="3" type="subTitle"/>
          </p:nvPr>
        </p:nvSpPr>
        <p:spPr>
          <a:xfrm>
            <a:off x="34038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40"/>
          <p:cNvSpPr txBox="1"/>
          <p:nvPr>
            <p:ph idx="4" type="subTitle"/>
          </p:nvPr>
        </p:nvSpPr>
        <p:spPr>
          <a:xfrm>
            <a:off x="60876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40"/>
          <p:cNvSpPr txBox="1"/>
          <p:nvPr>
            <p:ph idx="5" type="subTitle"/>
          </p:nvPr>
        </p:nvSpPr>
        <p:spPr>
          <a:xfrm>
            <a:off x="34038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5" name="Google Shape;855;p40"/>
          <p:cNvSpPr txBox="1"/>
          <p:nvPr>
            <p:ph idx="6" type="subTitle"/>
          </p:nvPr>
        </p:nvSpPr>
        <p:spPr>
          <a:xfrm>
            <a:off x="60876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6" name="Google Shape;856;p40"/>
          <p:cNvSpPr/>
          <p:nvPr>
            <p:ph idx="7" type="pic"/>
          </p:nvPr>
        </p:nvSpPr>
        <p:spPr>
          <a:xfrm>
            <a:off x="10789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40"/>
          <p:cNvSpPr/>
          <p:nvPr>
            <p:ph idx="8" type="pic"/>
          </p:nvPr>
        </p:nvSpPr>
        <p:spPr>
          <a:xfrm>
            <a:off x="37627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p40"/>
          <p:cNvSpPr/>
          <p:nvPr>
            <p:ph idx="9" type="pic"/>
          </p:nvPr>
        </p:nvSpPr>
        <p:spPr>
          <a:xfrm>
            <a:off x="64465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p4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0"/>
          <p:cNvSpPr/>
          <p:nvPr/>
        </p:nvSpPr>
        <p:spPr>
          <a:xfrm>
            <a:off x="687650" y="4544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0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40"/>
          <p:cNvGrpSpPr/>
          <p:nvPr/>
        </p:nvGrpSpPr>
        <p:grpSpPr>
          <a:xfrm>
            <a:off x="6484446" y="4544006"/>
            <a:ext cx="1441458" cy="810420"/>
            <a:chOff x="4147713" y="4380688"/>
            <a:chExt cx="810400" cy="455625"/>
          </a:xfrm>
        </p:grpSpPr>
        <p:grpSp>
          <p:nvGrpSpPr>
            <p:cNvPr id="863" name="Google Shape;863;p4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864" name="Google Shape;864;p4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4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1"/>
          <p:cNvSpPr txBox="1"/>
          <p:nvPr>
            <p:ph idx="1" type="subTitle"/>
          </p:nvPr>
        </p:nvSpPr>
        <p:spPr>
          <a:xfrm>
            <a:off x="993625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1" name="Google Shape;891;p41"/>
          <p:cNvSpPr txBox="1"/>
          <p:nvPr>
            <p:ph idx="2" type="subTitle"/>
          </p:nvPr>
        </p:nvSpPr>
        <p:spPr>
          <a:xfrm>
            <a:off x="993625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41"/>
          <p:cNvSpPr txBox="1"/>
          <p:nvPr>
            <p:ph idx="3" type="subTitle"/>
          </p:nvPr>
        </p:nvSpPr>
        <p:spPr>
          <a:xfrm>
            <a:off x="4878781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41"/>
          <p:cNvSpPr txBox="1"/>
          <p:nvPr>
            <p:ph idx="4" type="subTitle"/>
          </p:nvPr>
        </p:nvSpPr>
        <p:spPr>
          <a:xfrm>
            <a:off x="993625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41"/>
          <p:cNvSpPr txBox="1"/>
          <p:nvPr>
            <p:ph idx="5" type="subTitle"/>
          </p:nvPr>
        </p:nvSpPr>
        <p:spPr>
          <a:xfrm>
            <a:off x="4878881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6" name="Google Shape;896;p41"/>
          <p:cNvSpPr txBox="1"/>
          <p:nvPr>
            <p:ph idx="6" type="subTitle"/>
          </p:nvPr>
        </p:nvSpPr>
        <p:spPr>
          <a:xfrm>
            <a:off x="993625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7" name="Google Shape;897;p41"/>
          <p:cNvSpPr txBox="1"/>
          <p:nvPr>
            <p:ph idx="7" type="subTitle"/>
          </p:nvPr>
        </p:nvSpPr>
        <p:spPr>
          <a:xfrm>
            <a:off x="4878776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8" name="Google Shape;898;p41"/>
          <p:cNvSpPr txBox="1"/>
          <p:nvPr>
            <p:ph idx="8" type="subTitle"/>
          </p:nvPr>
        </p:nvSpPr>
        <p:spPr>
          <a:xfrm>
            <a:off x="4878876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4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8484325" y="39521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86337" y="339367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2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2"/>
          <p:cNvSpPr txBox="1"/>
          <p:nvPr>
            <p:ph idx="1" type="subTitle"/>
          </p:nvPr>
        </p:nvSpPr>
        <p:spPr>
          <a:xfrm>
            <a:off x="1192700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6" name="Google Shape;906;p42"/>
          <p:cNvSpPr txBox="1"/>
          <p:nvPr>
            <p:ph idx="2" type="subTitle"/>
          </p:nvPr>
        </p:nvSpPr>
        <p:spPr>
          <a:xfrm>
            <a:off x="1192700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42"/>
          <p:cNvSpPr txBox="1"/>
          <p:nvPr>
            <p:ph idx="3" type="subTitle"/>
          </p:nvPr>
        </p:nvSpPr>
        <p:spPr>
          <a:xfrm>
            <a:off x="5157306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42"/>
          <p:cNvSpPr txBox="1"/>
          <p:nvPr>
            <p:ph idx="4" type="subTitle"/>
          </p:nvPr>
        </p:nvSpPr>
        <p:spPr>
          <a:xfrm>
            <a:off x="1192700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42"/>
          <p:cNvSpPr txBox="1"/>
          <p:nvPr>
            <p:ph idx="5" type="subTitle"/>
          </p:nvPr>
        </p:nvSpPr>
        <p:spPr>
          <a:xfrm>
            <a:off x="5157406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1" name="Google Shape;911;p42"/>
          <p:cNvSpPr txBox="1"/>
          <p:nvPr>
            <p:ph idx="6" type="subTitle"/>
          </p:nvPr>
        </p:nvSpPr>
        <p:spPr>
          <a:xfrm>
            <a:off x="1192700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2" name="Google Shape;912;p42"/>
          <p:cNvSpPr txBox="1"/>
          <p:nvPr>
            <p:ph idx="7" type="subTitle"/>
          </p:nvPr>
        </p:nvSpPr>
        <p:spPr>
          <a:xfrm>
            <a:off x="5157301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42"/>
          <p:cNvSpPr txBox="1"/>
          <p:nvPr>
            <p:ph idx="8" type="subTitle"/>
          </p:nvPr>
        </p:nvSpPr>
        <p:spPr>
          <a:xfrm>
            <a:off x="5157401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42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2"/>
          <p:cNvSpPr/>
          <p:nvPr/>
        </p:nvSpPr>
        <p:spPr>
          <a:xfrm rot="-5400000">
            <a:off x="81796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2"/>
          <p:cNvSpPr/>
          <p:nvPr/>
        </p:nvSpPr>
        <p:spPr>
          <a:xfrm>
            <a:off x="8511636" y="30516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42"/>
          <p:cNvGrpSpPr/>
          <p:nvPr/>
        </p:nvGrpSpPr>
        <p:grpSpPr>
          <a:xfrm>
            <a:off x="52621" y="4633998"/>
            <a:ext cx="1441458" cy="810420"/>
            <a:chOff x="4147713" y="4380688"/>
            <a:chExt cx="810400" cy="455625"/>
          </a:xfrm>
        </p:grpSpPr>
        <p:grpSp>
          <p:nvGrpSpPr>
            <p:cNvPr id="919" name="Google Shape;919;p4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920" name="Google Shape;920;p4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4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941" name="Google Shape;941;p4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5" name="Google Shape;945;p42"/>
          <p:cNvGrpSpPr/>
          <p:nvPr/>
        </p:nvGrpSpPr>
        <p:grpSpPr>
          <a:xfrm>
            <a:off x="8664587" y="535009"/>
            <a:ext cx="800083" cy="1441505"/>
            <a:chOff x="8110792" y="535009"/>
            <a:chExt cx="800083" cy="1441505"/>
          </a:xfrm>
        </p:grpSpPr>
        <p:sp>
          <p:nvSpPr>
            <p:cNvPr id="946" name="Google Shape;946;p42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2" name="Google Shape;972;p43"/>
          <p:cNvSpPr txBox="1"/>
          <p:nvPr>
            <p:ph idx="1" type="subTitle"/>
          </p:nvPr>
        </p:nvSpPr>
        <p:spPr>
          <a:xfrm>
            <a:off x="8724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43"/>
          <p:cNvSpPr txBox="1"/>
          <p:nvPr>
            <p:ph idx="2" type="subTitle"/>
          </p:nvPr>
        </p:nvSpPr>
        <p:spPr>
          <a:xfrm>
            <a:off x="34038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p43"/>
          <p:cNvSpPr txBox="1"/>
          <p:nvPr>
            <p:ph idx="3" type="subTitle"/>
          </p:nvPr>
        </p:nvSpPr>
        <p:spPr>
          <a:xfrm>
            <a:off x="59352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5" name="Google Shape;975;p43"/>
          <p:cNvSpPr txBox="1"/>
          <p:nvPr>
            <p:ph idx="4" type="subTitle"/>
          </p:nvPr>
        </p:nvSpPr>
        <p:spPr>
          <a:xfrm>
            <a:off x="8724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43"/>
          <p:cNvSpPr txBox="1"/>
          <p:nvPr>
            <p:ph idx="5" type="subTitle"/>
          </p:nvPr>
        </p:nvSpPr>
        <p:spPr>
          <a:xfrm>
            <a:off x="34038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43"/>
          <p:cNvSpPr txBox="1"/>
          <p:nvPr>
            <p:ph idx="6" type="subTitle"/>
          </p:nvPr>
        </p:nvSpPr>
        <p:spPr>
          <a:xfrm>
            <a:off x="59352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43"/>
          <p:cNvSpPr txBox="1"/>
          <p:nvPr>
            <p:ph idx="7" type="subTitle"/>
          </p:nvPr>
        </p:nvSpPr>
        <p:spPr>
          <a:xfrm>
            <a:off x="8675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9" name="Google Shape;979;p43"/>
          <p:cNvSpPr txBox="1"/>
          <p:nvPr>
            <p:ph idx="8" type="subTitle"/>
          </p:nvPr>
        </p:nvSpPr>
        <p:spPr>
          <a:xfrm>
            <a:off x="34038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0" name="Google Shape;980;p43"/>
          <p:cNvSpPr txBox="1"/>
          <p:nvPr>
            <p:ph idx="9" type="subTitle"/>
          </p:nvPr>
        </p:nvSpPr>
        <p:spPr>
          <a:xfrm>
            <a:off x="59401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1" name="Google Shape;981;p43"/>
          <p:cNvSpPr txBox="1"/>
          <p:nvPr>
            <p:ph idx="13" type="subTitle"/>
          </p:nvPr>
        </p:nvSpPr>
        <p:spPr>
          <a:xfrm>
            <a:off x="8675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2" name="Google Shape;982;p43"/>
          <p:cNvSpPr txBox="1"/>
          <p:nvPr>
            <p:ph idx="14" type="subTitle"/>
          </p:nvPr>
        </p:nvSpPr>
        <p:spPr>
          <a:xfrm>
            <a:off x="34038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3" name="Google Shape;983;p43"/>
          <p:cNvSpPr txBox="1"/>
          <p:nvPr>
            <p:ph idx="15" type="subTitle"/>
          </p:nvPr>
        </p:nvSpPr>
        <p:spPr>
          <a:xfrm>
            <a:off x="59401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4" name="Google Shape;984;p43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3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4"/>
          <p:cNvSpPr txBox="1"/>
          <p:nvPr>
            <p:ph hasCustomPrompt="1" type="title"/>
          </p:nvPr>
        </p:nvSpPr>
        <p:spPr>
          <a:xfrm>
            <a:off x="2450550" y="540000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89" name="Google Shape;989;p44"/>
          <p:cNvSpPr txBox="1"/>
          <p:nvPr>
            <p:ph idx="1" type="subTitle"/>
          </p:nvPr>
        </p:nvSpPr>
        <p:spPr>
          <a:xfrm>
            <a:off x="2450550" y="1246027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44"/>
          <p:cNvSpPr txBox="1"/>
          <p:nvPr>
            <p:ph hasCustomPrompt="1" idx="2" type="title"/>
          </p:nvPr>
        </p:nvSpPr>
        <p:spPr>
          <a:xfrm>
            <a:off x="2450550" y="1996142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1" name="Google Shape;991;p44"/>
          <p:cNvSpPr txBox="1"/>
          <p:nvPr>
            <p:ph idx="3" type="subTitle"/>
          </p:nvPr>
        </p:nvSpPr>
        <p:spPr>
          <a:xfrm>
            <a:off x="2450550" y="2702169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44"/>
          <p:cNvSpPr txBox="1"/>
          <p:nvPr>
            <p:ph hasCustomPrompt="1" idx="4" type="title"/>
          </p:nvPr>
        </p:nvSpPr>
        <p:spPr>
          <a:xfrm>
            <a:off x="2450550" y="3452296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3" name="Google Shape;993;p44"/>
          <p:cNvSpPr txBox="1"/>
          <p:nvPr>
            <p:ph idx="5" type="subTitle"/>
          </p:nvPr>
        </p:nvSpPr>
        <p:spPr>
          <a:xfrm>
            <a:off x="2450550" y="4158324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44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4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44"/>
          <p:cNvGrpSpPr/>
          <p:nvPr/>
        </p:nvGrpSpPr>
        <p:grpSpPr>
          <a:xfrm>
            <a:off x="8110792" y="535009"/>
            <a:ext cx="800083" cy="1441505"/>
            <a:chOff x="8110792" y="535009"/>
            <a:chExt cx="800083" cy="1441505"/>
          </a:xfrm>
        </p:grpSpPr>
        <p:sp>
          <p:nvSpPr>
            <p:cNvPr id="998" name="Google Shape;998;p44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4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44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5"/>
          <p:cNvSpPr txBox="1"/>
          <p:nvPr>
            <p:ph hasCustomPrompt="1" type="title"/>
          </p:nvPr>
        </p:nvSpPr>
        <p:spPr>
          <a:xfrm>
            <a:off x="14580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5" name="Google Shape;1025;p45"/>
          <p:cNvSpPr txBox="1"/>
          <p:nvPr>
            <p:ph idx="1" type="subTitle"/>
          </p:nvPr>
        </p:nvSpPr>
        <p:spPr>
          <a:xfrm>
            <a:off x="7151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45"/>
          <p:cNvSpPr txBox="1"/>
          <p:nvPr>
            <p:ph hasCustomPrompt="1" idx="2" type="title"/>
          </p:nvPr>
        </p:nvSpPr>
        <p:spPr>
          <a:xfrm>
            <a:off x="40576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7" name="Google Shape;1027;p45"/>
          <p:cNvSpPr txBox="1"/>
          <p:nvPr>
            <p:ph idx="3" type="subTitle"/>
          </p:nvPr>
        </p:nvSpPr>
        <p:spPr>
          <a:xfrm>
            <a:off x="33147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45"/>
          <p:cNvSpPr txBox="1"/>
          <p:nvPr>
            <p:ph hasCustomPrompt="1" idx="4" type="title"/>
          </p:nvPr>
        </p:nvSpPr>
        <p:spPr>
          <a:xfrm>
            <a:off x="66572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9" name="Google Shape;1029;p45"/>
          <p:cNvSpPr txBox="1"/>
          <p:nvPr>
            <p:ph idx="5" type="subTitle"/>
          </p:nvPr>
        </p:nvSpPr>
        <p:spPr>
          <a:xfrm>
            <a:off x="59143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4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1" name="Google Shape;1031;p45"/>
          <p:cNvSpPr txBox="1"/>
          <p:nvPr>
            <p:ph idx="7" type="subTitle"/>
          </p:nvPr>
        </p:nvSpPr>
        <p:spPr>
          <a:xfrm>
            <a:off x="7200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2" name="Google Shape;1032;p45"/>
          <p:cNvSpPr txBox="1"/>
          <p:nvPr>
            <p:ph idx="8" type="subTitle"/>
          </p:nvPr>
        </p:nvSpPr>
        <p:spPr>
          <a:xfrm>
            <a:off x="331715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3" name="Google Shape;1033;p45"/>
          <p:cNvSpPr txBox="1"/>
          <p:nvPr>
            <p:ph idx="9" type="subTitle"/>
          </p:nvPr>
        </p:nvSpPr>
        <p:spPr>
          <a:xfrm>
            <a:off x="59143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4" name="Google Shape;1034;p45"/>
          <p:cNvSpPr/>
          <p:nvPr/>
        </p:nvSpPr>
        <p:spPr>
          <a:xfrm rot="10800000">
            <a:off x="8410710" y="48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5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5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5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6"/>
          <p:cNvSpPr txBox="1"/>
          <p:nvPr>
            <p:ph type="ctrTitle"/>
          </p:nvPr>
        </p:nvSpPr>
        <p:spPr>
          <a:xfrm>
            <a:off x="2429925" y="368886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3" name="Google Shape;1043;p46"/>
          <p:cNvSpPr txBox="1"/>
          <p:nvPr>
            <p:ph idx="1" type="subTitle"/>
          </p:nvPr>
        </p:nvSpPr>
        <p:spPr>
          <a:xfrm>
            <a:off x="2425050" y="2447559"/>
            <a:ext cx="42939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4" name="Google Shape;1044;p46"/>
          <p:cNvSpPr txBox="1"/>
          <p:nvPr/>
        </p:nvSpPr>
        <p:spPr>
          <a:xfrm>
            <a:off x="2356800" y="4173800"/>
            <a:ext cx="4430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5" name="Google Shape;1045;p4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6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6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6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6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6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6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46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1053" name="Google Shape;1053;p4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054" name="Google Shape;1054;p4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4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075" name="Google Shape;1075;p4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9" name="Google Shape;1079;p46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080" name="Google Shape;1080;p4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081" name="Google Shape;1081;p4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1" name="Google Shape;1101;p4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02" name="Google Shape;1102;p4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7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7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47"/>
          <p:cNvGrpSpPr/>
          <p:nvPr/>
        </p:nvGrpSpPr>
        <p:grpSpPr>
          <a:xfrm>
            <a:off x="258783" y="2867769"/>
            <a:ext cx="1441458" cy="810420"/>
            <a:chOff x="4147713" y="4380688"/>
            <a:chExt cx="810400" cy="455625"/>
          </a:xfrm>
        </p:grpSpPr>
        <p:grpSp>
          <p:nvGrpSpPr>
            <p:cNvPr id="1110" name="Google Shape;1110;p4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111" name="Google Shape;1111;p4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1" name="Google Shape;1131;p4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32" name="Google Shape;1132;p4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6" name="Google Shape;1136;p47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7"/>
          <p:cNvSpPr/>
          <p:nvPr/>
        </p:nvSpPr>
        <p:spPr>
          <a:xfrm>
            <a:off x="916575" y="193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7"/>
          <p:cNvSpPr/>
          <p:nvPr/>
        </p:nvSpPr>
        <p:spPr>
          <a:xfrm>
            <a:off x="446025" y="52027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7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47"/>
          <p:cNvGrpSpPr/>
          <p:nvPr/>
        </p:nvGrpSpPr>
        <p:grpSpPr>
          <a:xfrm rot="-5400000">
            <a:off x="6771621" y="1652169"/>
            <a:ext cx="1441458" cy="810420"/>
            <a:chOff x="4147713" y="4380688"/>
            <a:chExt cx="810400" cy="455625"/>
          </a:xfrm>
        </p:grpSpPr>
        <p:grpSp>
          <p:nvGrpSpPr>
            <p:cNvPr id="1141" name="Google Shape;1141;p4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142" name="Google Shape;1142;p4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2" name="Google Shape;1162;p4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63" name="Google Shape;1163;p4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7" name="Google Shape;1167;p4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8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8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8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8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48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1175" name="Google Shape;1175;p4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176" name="Google Shape;1176;p4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6" name="Google Shape;1196;p4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197" name="Google Shape;1197;p4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1" name="Google Shape;1201;p48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0"/>
          <p:cNvSpPr txBox="1"/>
          <p:nvPr>
            <p:ph type="ctrTitle"/>
          </p:nvPr>
        </p:nvSpPr>
        <p:spPr>
          <a:xfrm>
            <a:off x="1482444" y="1034350"/>
            <a:ext cx="4775100" cy="22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8" name="Google Shape;1208;p50"/>
          <p:cNvSpPr txBox="1"/>
          <p:nvPr>
            <p:ph idx="1" type="subTitle"/>
          </p:nvPr>
        </p:nvSpPr>
        <p:spPr>
          <a:xfrm>
            <a:off x="3417850" y="3528038"/>
            <a:ext cx="4359000" cy="40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9" name="Google Shape;1209;p50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50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50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0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0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5" name="Google Shape;1215;p50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1216" name="Google Shape;1216;p5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217" name="Google Shape;1217;p5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5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7" name="Google Shape;1237;p5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238" name="Google Shape;1238;p5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2" name="Google Shape;1242;p50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243" name="Google Shape;1243;p5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244" name="Google Shape;1244;p5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4" name="Google Shape;1264;p5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265" name="Google Shape;1265;p5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1"/>
          <p:cNvSpPr txBox="1"/>
          <p:nvPr>
            <p:ph type="title"/>
          </p:nvPr>
        </p:nvSpPr>
        <p:spPr>
          <a:xfrm>
            <a:off x="2173075" y="2092002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1" name="Google Shape;1271;p51"/>
          <p:cNvSpPr txBox="1"/>
          <p:nvPr>
            <p:ph hasCustomPrompt="1" idx="2" type="title"/>
          </p:nvPr>
        </p:nvSpPr>
        <p:spPr>
          <a:xfrm>
            <a:off x="4158175" y="1226725"/>
            <a:ext cx="827400" cy="47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72" name="Google Shape;1272;p51"/>
          <p:cNvSpPr txBox="1"/>
          <p:nvPr>
            <p:ph idx="1" type="subTitle"/>
          </p:nvPr>
        </p:nvSpPr>
        <p:spPr>
          <a:xfrm>
            <a:off x="2391925" y="2974437"/>
            <a:ext cx="43602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51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1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1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51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5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2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5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2" name="Google Shape;1282;p52"/>
          <p:cNvSpPr txBox="1"/>
          <p:nvPr>
            <p:ph idx="1" type="body"/>
          </p:nvPr>
        </p:nvSpPr>
        <p:spPr>
          <a:xfrm>
            <a:off x="2082050" y="1152475"/>
            <a:ext cx="49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3" name="Google Shape;1283;p52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52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52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288" name="Google Shape;1288;p5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289" name="Google Shape;1289;p5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9" name="Google Shape;1309;p5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310" name="Google Shape;1310;p5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5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5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4" name="Google Shape;1314;p52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52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1316" name="Google Shape;1316;p5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317" name="Google Shape;1317;p5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5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5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5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5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5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5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338" name="Google Shape;1338;p5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3"/>
          <p:cNvSpPr txBox="1"/>
          <p:nvPr>
            <p:ph idx="1" type="subTitle"/>
          </p:nvPr>
        </p:nvSpPr>
        <p:spPr>
          <a:xfrm>
            <a:off x="14814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4" name="Google Shape;1344;p53"/>
          <p:cNvSpPr txBox="1"/>
          <p:nvPr>
            <p:ph idx="2" type="subTitle"/>
          </p:nvPr>
        </p:nvSpPr>
        <p:spPr>
          <a:xfrm>
            <a:off x="51362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5" name="Google Shape;1345;p53"/>
          <p:cNvSpPr txBox="1"/>
          <p:nvPr>
            <p:ph idx="3" type="subTitle"/>
          </p:nvPr>
        </p:nvSpPr>
        <p:spPr>
          <a:xfrm>
            <a:off x="14814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6" name="Google Shape;1346;p53"/>
          <p:cNvSpPr txBox="1"/>
          <p:nvPr>
            <p:ph idx="4" type="subTitle"/>
          </p:nvPr>
        </p:nvSpPr>
        <p:spPr>
          <a:xfrm>
            <a:off x="51362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8" name="Google Shape;1348;p5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53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53"/>
          <p:cNvSpPr/>
          <p:nvPr/>
        </p:nvSpPr>
        <p:spPr>
          <a:xfrm>
            <a:off x="254100" y="42162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53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3"/>
          <p:cNvSpPr/>
          <p:nvPr/>
        </p:nvSpPr>
        <p:spPr>
          <a:xfrm>
            <a:off x="8499486" y="3436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53"/>
          <p:cNvSpPr/>
          <p:nvPr/>
        </p:nvSpPr>
        <p:spPr>
          <a:xfrm>
            <a:off x="8484325" y="4031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56" name="Google Shape;1356;p54"/>
          <p:cNvGrpSpPr/>
          <p:nvPr/>
        </p:nvGrpSpPr>
        <p:grpSpPr>
          <a:xfrm>
            <a:off x="52621" y="651794"/>
            <a:ext cx="1441458" cy="810420"/>
            <a:chOff x="4147713" y="4380688"/>
            <a:chExt cx="810400" cy="455625"/>
          </a:xfrm>
        </p:grpSpPr>
        <p:grpSp>
          <p:nvGrpSpPr>
            <p:cNvPr id="1357" name="Google Shape;1357;p5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358" name="Google Shape;1358;p5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5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5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5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5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5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5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5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8" name="Google Shape;1378;p5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379" name="Google Shape;1379;p5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3" name="Google Shape;1383;p54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54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5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54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9" name="Google Shape;1389;p55"/>
          <p:cNvSpPr txBox="1"/>
          <p:nvPr>
            <p:ph idx="1" type="body"/>
          </p:nvPr>
        </p:nvSpPr>
        <p:spPr>
          <a:xfrm>
            <a:off x="2531100" y="1531350"/>
            <a:ext cx="40818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0" name="Google Shape;1390;p55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55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55"/>
          <p:cNvSpPr/>
          <p:nvPr/>
        </p:nvSpPr>
        <p:spPr>
          <a:xfrm>
            <a:off x="7424037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55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55"/>
          <p:cNvSpPr/>
          <p:nvPr/>
        </p:nvSpPr>
        <p:spPr>
          <a:xfrm>
            <a:off x="454075" y="3719763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5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56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98" name="Google Shape;1398;p56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56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56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5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7"/>
          <p:cNvSpPr txBox="1"/>
          <p:nvPr>
            <p:ph idx="1" type="subTitle"/>
          </p:nvPr>
        </p:nvSpPr>
        <p:spPr>
          <a:xfrm>
            <a:off x="141118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4" name="Google Shape;1404;p57"/>
          <p:cNvSpPr txBox="1"/>
          <p:nvPr>
            <p:ph idx="2" type="subTitle"/>
          </p:nvPr>
        </p:nvSpPr>
        <p:spPr>
          <a:xfrm>
            <a:off x="463683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5" name="Google Shape;1405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6" name="Google Shape;1406;p57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57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57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5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57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7"/>
          <p:cNvSpPr/>
          <p:nvPr/>
        </p:nvSpPr>
        <p:spPr>
          <a:xfrm>
            <a:off x="42635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7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8"/>
          <p:cNvSpPr txBox="1"/>
          <p:nvPr>
            <p:ph type="title"/>
          </p:nvPr>
        </p:nvSpPr>
        <p:spPr>
          <a:xfrm>
            <a:off x="720000" y="3854325"/>
            <a:ext cx="7704000" cy="75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5" name="Google Shape;1415;p58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58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58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58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58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9"/>
          <p:cNvSpPr txBox="1"/>
          <p:nvPr>
            <p:ph hasCustomPrompt="1" type="title"/>
          </p:nvPr>
        </p:nvSpPr>
        <p:spPr>
          <a:xfrm>
            <a:off x="2148750" y="1473800"/>
            <a:ext cx="4846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3" name="Google Shape;1423;p59"/>
          <p:cNvSpPr txBox="1"/>
          <p:nvPr>
            <p:ph idx="1" type="subTitle"/>
          </p:nvPr>
        </p:nvSpPr>
        <p:spPr>
          <a:xfrm>
            <a:off x="2148750" y="3013600"/>
            <a:ext cx="4846500" cy="656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4" name="Google Shape;1424;p5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9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9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9" name="Google Shape;1429;p59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430" name="Google Shape;1430;p5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431" name="Google Shape;1431;p5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5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5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5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5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5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5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452" name="Google Shape;1452;p5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5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5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6" name="Google Shape;1456;p59"/>
          <p:cNvSpPr/>
          <p:nvPr/>
        </p:nvSpPr>
        <p:spPr>
          <a:xfrm>
            <a:off x="8310550" y="44313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7" name="Google Shape;1457;p59"/>
          <p:cNvGrpSpPr/>
          <p:nvPr/>
        </p:nvGrpSpPr>
        <p:grpSpPr>
          <a:xfrm rot="-5400000">
            <a:off x="7708171" y="850508"/>
            <a:ext cx="1441458" cy="810420"/>
            <a:chOff x="4147713" y="4380688"/>
            <a:chExt cx="810400" cy="455625"/>
          </a:xfrm>
        </p:grpSpPr>
        <p:grpSp>
          <p:nvGrpSpPr>
            <p:cNvPr id="1458" name="Google Shape;1458;p5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459" name="Google Shape;1459;p5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5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5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5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5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5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5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5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5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5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5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5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5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480" name="Google Shape;1480;p5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5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61"/>
          <p:cNvSpPr txBox="1"/>
          <p:nvPr>
            <p:ph hasCustomPrompt="1" type="title"/>
          </p:nvPr>
        </p:nvSpPr>
        <p:spPr>
          <a:xfrm>
            <a:off x="1571425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7" name="Google Shape;1487;p61"/>
          <p:cNvSpPr txBox="1"/>
          <p:nvPr>
            <p:ph idx="1" type="subTitle"/>
          </p:nvPr>
        </p:nvSpPr>
        <p:spPr>
          <a:xfrm>
            <a:off x="2311650" y="2019624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8" name="Google Shape;1488;p61"/>
          <p:cNvSpPr txBox="1"/>
          <p:nvPr>
            <p:ph hasCustomPrompt="1" idx="2" type="title"/>
          </p:nvPr>
        </p:nvSpPr>
        <p:spPr>
          <a:xfrm>
            <a:off x="4765300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9" name="Google Shape;1489;p61"/>
          <p:cNvSpPr txBox="1"/>
          <p:nvPr>
            <p:ph idx="3" type="subTitle"/>
          </p:nvPr>
        </p:nvSpPr>
        <p:spPr>
          <a:xfrm>
            <a:off x="5504252" y="2019624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0" name="Google Shape;1490;p61"/>
          <p:cNvSpPr txBox="1"/>
          <p:nvPr>
            <p:ph hasCustomPrompt="1" idx="4" type="title"/>
          </p:nvPr>
        </p:nvSpPr>
        <p:spPr>
          <a:xfrm>
            <a:off x="1571425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1" name="Google Shape;1491;p61"/>
          <p:cNvSpPr txBox="1"/>
          <p:nvPr>
            <p:ph idx="5" type="subTitle"/>
          </p:nvPr>
        </p:nvSpPr>
        <p:spPr>
          <a:xfrm>
            <a:off x="2315975" y="3348426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2" name="Google Shape;1492;p61"/>
          <p:cNvSpPr txBox="1"/>
          <p:nvPr>
            <p:ph hasCustomPrompt="1" idx="6" type="title"/>
          </p:nvPr>
        </p:nvSpPr>
        <p:spPr>
          <a:xfrm>
            <a:off x="4765300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3" name="Google Shape;1493;p61"/>
          <p:cNvSpPr txBox="1"/>
          <p:nvPr>
            <p:ph idx="7" type="subTitle"/>
          </p:nvPr>
        </p:nvSpPr>
        <p:spPr>
          <a:xfrm>
            <a:off x="5508577" y="3348425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6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5" name="Google Shape;1495;p61"/>
          <p:cNvSpPr txBox="1"/>
          <p:nvPr>
            <p:ph idx="9" type="subTitle"/>
          </p:nvPr>
        </p:nvSpPr>
        <p:spPr>
          <a:xfrm>
            <a:off x="2307325" y="1689675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6" name="Google Shape;1496;p61"/>
          <p:cNvSpPr txBox="1"/>
          <p:nvPr>
            <p:ph idx="13" type="subTitle"/>
          </p:nvPr>
        </p:nvSpPr>
        <p:spPr>
          <a:xfrm>
            <a:off x="5504250" y="1689675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7" name="Google Shape;1497;p61"/>
          <p:cNvSpPr txBox="1"/>
          <p:nvPr>
            <p:ph idx="14" type="subTitle"/>
          </p:nvPr>
        </p:nvSpPr>
        <p:spPr>
          <a:xfrm>
            <a:off x="2311650" y="3013923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8" name="Google Shape;1498;p61"/>
          <p:cNvSpPr txBox="1"/>
          <p:nvPr>
            <p:ph idx="15" type="subTitle"/>
          </p:nvPr>
        </p:nvSpPr>
        <p:spPr>
          <a:xfrm>
            <a:off x="5508575" y="3013922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9" name="Google Shape;1499;p61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61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61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61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61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62"/>
          <p:cNvSpPr txBox="1"/>
          <p:nvPr>
            <p:ph type="title"/>
          </p:nvPr>
        </p:nvSpPr>
        <p:spPr>
          <a:xfrm>
            <a:off x="3120899" y="1908550"/>
            <a:ext cx="4579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6" name="Google Shape;1506;p62"/>
          <p:cNvSpPr txBox="1"/>
          <p:nvPr>
            <p:ph hasCustomPrompt="1" idx="2" type="title"/>
          </p:nvPr>
        </p:nvSpPr>
        <p:spPr>
          <a:xfrm>
            <a:off x="1422004" y="2220486"/>
            <a:ext cx="1112400" cy="74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7" name="Google Shape;1507;p62"/>
          <p:cNvSpPr txBox="1"/>
          <p:nvPr>
            <p:ph idx="1" type="subTitle"/>
          </p:nvPr>
        </p:nvSpPr>
        <p:spPr>
          <a:xfrm>
            <a:off x="3120899" y="2790975"/>
            <a:ext cx="45792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6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62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62"/>
          <p:cNvSpPr/>
          <p:nvPr/>
        </p:nvSpPr>
        <p:spPr>
          <a:xfrm>
            <a:off x="1234975" y="534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3"/>
          <p:cNvSpPr txBox="1"/>
          <p:nvPr>
            <p:ph type="title"/>
          </p:nvPr>
        </p:nvSpPr>
        <p:spPr>
          <a:xfrm flipH="1">
            <a:off x="1225196" y="1897743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3" name="Google Shape;1513;p63"/>
          <p:cNvSpPr txBox="1"/>
          <p:nvPr>
            <p:ph hasCustomPrompt="1" idx="2" type="title"/>
          </p:nvPr>
        </p:nvSpPr>
        <p:spPr>
          <a:xfrm flipH="1">
            <a:off x="6604659" y="2221033"/>
            <a:ext cx="1124700" cy="750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4" name="Google Shape;1514;p63"/>
          <p:cNvSpPr txBox="1"/>
          <p:nvPr>
            <p:ph idx="1" type="subTitle"/>
          </p:nvPr>
        </p:nvSpPr>
        <p:spPr>
          <a:xfrm flipH="1">
            <a:off x="1225200" y="2780166"/>
            <a:ext cx="47979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5" name="Google Shape;1515;p63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63"/>
          <p:cNvSpPr/>
          <p:nvPr/>
        </p:nvSpPr>
        <p:spPr>
          <a:xfrm>
            <a:off x="8310550" y="29049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63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63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63"/>
          <p:cNvSpPr/>
          <p:nvPr/>
        </p:nvSpPr>
        <p:spPr>
          <a:xfrm>
            <a:off x="33152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0" name="Google Shape;1520;p63"/>
          <p:cNvGrpSpPr/>
          <p:nvPr/>
        </p:nvGrpSpPr>
        <p:grpSpPr>
          <a:xfrm rot="-5400000">
            <a:off x="7708171" y="3875783"/>
            <a:ext cx="1441458" cy="810420"/>
            <a:chOff x="4147713" y="4380688"/>
            <a:chExt cx="810400" cy="455625"/>
          </a:xfrm>
        </p:grpSpPr>
        <p:grpSp>
          <p:nvGrpSpPr>
            <p:cNvPr id="1521" name="Google Shape;1521;p6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522" name="Google Shape;1522;p6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6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6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6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6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6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6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6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6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6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6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6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6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6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6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6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6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6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6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6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6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543" name="Google Shape;1543;p6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6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6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6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7" name="Google Shape;1547;p63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1548" name="Google Shape;1548;p6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549" name="Google Shape;1549;p6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6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6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6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6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6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6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6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6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6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6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6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6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6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6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6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6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6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6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6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9" name="Google Shape;1569;p6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570" name="Google Shape;1570;p6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6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6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6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4" name="Google Shape;1574;p6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64"/>
          <p:cNvSpPr txBox="1"/>
          <p:nvPr>
            <p:ph type="title"/>
          </p:nvPr>
        </p:nvSpPr>
        <p:spPr>
          <a:xfrm>
            <a:off x="1913375" y="2969438"/>
            <a:ext cx="5317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77" name="Google Shape;1577;p64"/>
          <p:cNvSpPr txBox="1"/>
          <p:nvPr>
            <p:ph idx="1" type="subTitle"/>
          </p:nvPr>
        </p:nvSpPr>
        <p:spPr>
          <a:xfrm>
            <a:off x="1913375" y="1642138"/>
            <a:ext cx="5317200" cy="12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8" name="Google Shape;1578;p64"/>
          <p:cNvSpPr/>
          <p:nvPr/>
        </p:nvSpPr>
        <p:spPr>
          <a:xfrm>
            <a:off x="311470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6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5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3" name="Google Shape;1583;p65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65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65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65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7" name="Google Shape;1587;p65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1588" name="Google Shape;1588;p6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589" name="Google Shape;1589;p6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6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6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6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6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6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6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6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6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6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6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6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6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6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6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6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6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6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6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6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9" name="Google Shape;1609;p6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610" name="Google Shape;1610;p6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6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6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6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4" name="Google Shape;1614;p65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6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66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9" name="Google Shape;1619;p6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66"/>
          <p:cNvSpPr/>
          <p:nvPr/>
        </p:nvSpPr>
        <p:spPr>
          <a:xfrm>
            <a:off x="7725863" y="44465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66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66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3" name="Google Shape;1623;p66"/>
          <p:cNvGrpSpPr/>
          <p:nvPr/>
        </p:nvGrpSpPr>
        <p:grpSpPr>
          <a:xfrm>
            <a:off x="52621" y="4281053"/>
            <a:ext cx="1441458" cy="810420"/>
            <a:chOff x="4147713" y="4380688"/>
            <a:chExt cx="810400" cy="455625"/>
          </a:xfrm>
        </p:grpSpPr>
        <p:grpSp>
          <p:nvGrpSpPr>
            <p:cNvPr id="1624" name="Google Shape;1624;p6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625" name="Google Shape;1625;p6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6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6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6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6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6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6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6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6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6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6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6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6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6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6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6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6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6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6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6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5" name="Google Shape;1645;p6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646" name="Google Shape;1646;p6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6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6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6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0" name="Google Shape;1650;p66"/>
          <p:cNvGrpSpPr/>
          <p:nvPr/>
        </p:nvGrpSpPr>
        <p:grpSpPr>
          <a:xfrm>
            <a:off x="8428892" y="535009"/>
            <a:ext cx="800083" cy="1441505"/>
            <a:chOff x="8110792" y="535009"/>
            <a:chExt cx="800083" cy="1441505"/>
          </a:xfrm>
        </p:grpSpPr>
        <p:sp>
          <p:nvSpPr>
            <p:cNvPr id="1651" name="Google Shape;1651;p66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6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6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6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6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6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6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6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6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6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6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6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6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6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6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6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6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6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6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6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6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8" name="Google Shape;1678;p67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67"/>
          <p:cNvSpPr/>
          <p:nvPr/>
        </p:nvSpPr>
        <p:spPr>
          <a:xfrm>
            <a:off x="8566335" y="3950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67"/>
          <p:cNvSpPr/>
          <p:nvPr/>
        </p:nvSpPr>
        <p:spPr>
          <a:xfrm>
            <a:off x="86337" y="38442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1" name="Google Shape;1681;p67"/>
          <p:cNvGrpSpPr/>
          <p:nvPr/>
        </p:nvGrpSpPr>
        <p:grpSpPr>
          <a:xfrm>
            <a:off x="-998882" y="565921"/>
            <a:ext cx="1441458" cy="810420"/>
            <a:chOff x="4147713" y="4380688"/>
            <a:chExt cx="810400" cy="455625"/>
          </a:xfrm>
        </p:grpSpPr>
        <p:grpSp>
          <p:nvGrpSpPr>
            <p:cNvPr id="1682" name="Google Shape;1682;p6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683" name="Google Shape;1683;p6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6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6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6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6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6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6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6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6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6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6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6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6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6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6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6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6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6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6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6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6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704" name="Google Shape;1704;p6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6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6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6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8" name="Google Shape;1708;p67"/>
          <p:cNvSpPr/>
          <p:nvPr/>
        </p:nvSpPr>
        <p:spPr>
          <a:xfrm>
            <a:off x="8730925" y="1192750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9" name="Google Shape;1709;p67"/>
          <p:cNvGrpSpPr/>
          <p:nvPr/>
        </p:nvGrpSpPr>
        <p:grpSpPr>
          <a:xfrm rot="-5400000">
            <a:off x="8355290" y="2406282"/>
            <a:ext cx="1441458" cy="810420"/>
            <a:chOff x="4147713" y="4380688"/>
            <a:chExt cx="810400" cy="455625"/>
          </a:xfrm>
        </p:grpSpPr>
        <p:grpSp>
          <p:nvGrpSpPr>
            <p:cNvPr id="1710" name="Google Shape;1710;p6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711" name="Google Shape;1711;p6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6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6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6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6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6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6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6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6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6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6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6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6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6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6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6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6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6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6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6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1" name="Google Shape;1731;p6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732" name="Google Shape;1732;p6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6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6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6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6" name="Google Shape;1736;p6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67"/>
          <p:cNvSpPr/>
          <p:nvPr/>
        </p:nvSpPr>
        <p:spPr>
          <a:xfrm flipH="1" rot="-5400000">
            <a:off x="8179650" y="445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68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1" name="Google Shape;1741;p6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68"/>
          <p:cNvSpPr/>
          <p:nvPr/>
        </p:nvSpPr>
        <p:spPr>
          <a:xfrm>
            <a:off x="344650" y="794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68"/>
          <p:cNvSpPr/>
          <p:nvPr/>
        </p:nvSpPr>
        <p:spPr>
          <a:xfrm>
            <a:off x="8486700" y="6093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68"/>
          <p:cNvSpPr/>
          <p:nvPr/>
        </p:nvSpPr>
        <p:spPr>
          <a:xfrm>
            <a:off x="840690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5" name="Google Shape;1745;p68"/>
          <p:cNvGrpSpPr/>
          <p:nvPr/>
        </p:nvGrpSpPr>
        <p:grpSpPr>
          <a:xfrm rot="5400000">
            <a:off x="-471733" y="3387730"/>
            <a:ext cx="1441458" cy="810420"/>
            <a:chOff x="4147713" y="4380688"/>
            <a:chExt cx="810400" cy="455625"/>
          </a:xfrm>
        </p:grpSpPr>
        <p:grpSp>
          <p:nvGrpSpPr>
            <p:cNvPr id="1746" name="Google Shape;1746;p6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747" name="Google Shape;1747;p6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6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6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6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6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6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6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6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6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6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6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6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6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6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6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6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6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6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6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6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7" name="Google Shape;1767;p6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768" name="Google Shape;1768;p6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6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6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69"/>
          <p:cNvSpPr txBox="1"/>
          <p:nvPr>
            <p:ph idx="1" type="subTitle"/>
          </p:nvPr>
        </p:nvSpPr>
        <p:spPr>
          <a:xfrm>
            <a:off x="2258375" y="2927788"/>
            <a:ext cx="4626900" cy="499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4" name="Google Shape;1774;p69"/>
          <p:cNvSpPr txBox="1"/>
          <p:nvPr>
            <p:ph type="title"/>
          </p:nvPr>
        </p:nvSpPr>
        <p:spPr>
          <a:xfrm>
            <a:off x="2764800" y="1534438"/>
            <a:ext cx="36144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5" name="Google Shape;1775;p69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69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7" name="Google Shape;1777;p69"/>
          <p:cNvGrpSpPr/>
          <p:nvPr/>
        </p:nvGrpSpPr>
        <p:grpSpPr>
          <a:xfrm rot="5400000">
            <a:off x="7174008" y="503467"/>
            <a:ext cx="1441458" cy="810420"/>
            <a:chOff x="4147713" y="4380688"/>
            <a:chExt cx="810400" cy="455625"/>
          </a:xfrm>
        </p:grpSpPr>
        <p:grpSp>
          <p:nvGrpSpPr>
            <p:cNvPr id="1778" name="Google Shape;1778;p6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779" name="Google Shape;1779;p6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6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6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6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6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6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6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6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6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6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6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6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6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6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6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6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6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6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6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6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9" name="Google Shape;1799;p6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800" name="Google Shape;1800;p6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6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6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6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4" name="Google Shape;1804;p69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9"/>
          <p:cNvSpPr/>
          <p:nvPr/>
        </p:nvSpPr>
        <p:spPr>
          <a:xfrm>
            <a:off x="7315425" y="2764501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69"/>
          <p:cNvGrpSpPr/>
          <p:nvPr/>
        </p:nvGrpSpPr>
        <p:grpSpPr>
          <a:xfrm>
            <a:off x="52621" y="3770513"/>
            <a:ext cx="1441458" cy="810420"/>
            <a:chOff x="4147713" y="4380688"/>
            <a:chExt cx="810400" cy="455625"/>
          </a:xfrm>
        </p:grpSpPr>
        <p:grpSp>
          <p:nvGrpSpPr>
            <p:cNvPr id="1807" name="Google Shape;1807;p6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808" name="Google Shape;1808;p6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6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6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6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6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6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6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6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6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6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6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6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6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6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6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6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6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6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6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6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6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829" name="Google Shape;1829;p6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6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6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6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3" name="Google Shape;1833;p6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70"/>
          <p:cNvSpPr txBox="1"/>
          <p:nvPr>
            <p:ph type="title"/>
          </p:nvPr>
        </p:nvSpPr>
        <p:spPr>
          <a:xfrm>
            <a:off x="1941625" y="1504649"/>
            <a:ext cx="5260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6" name="Google Shape;1836;p70"/>
          <p:cNvSpPr txBox="1"/>
          <p:nvPr>
            <p:ph idx="1" type="subTitle"/>
          </p:nvPr>
        </p:nvSpPr>
        <p:spPr>
          <a:xfrm>
            <a:off x="1941750" y="2346452"/>
            <a:ext cx="52605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7" name="Google Shape;1837;p7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70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70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70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70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2" name="Google Shape;1842;p70"/>
          <p:cNvGrpSpPr/>
          <p:nvPr/>
        </p:nvGrpSpPr>
        <p:grpSpPr>
          <a:xfrm>
            <a:off x="4038046" y="4355894"/>
            <a:ext cx="1441458" cy="810420"/>
            <a:chOff x="4147713" y="4380688"/>
            <a:chExt cx="810400" cy="455625"/>
          </a:xfrm>
        </p:grpSpPr>
        <p:grpSp>
          <p:nvGrpSpPr>
            <p:cNvPr id="1843" name="Google Shape;1843;p7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844" name="Google Shape;1844;p7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7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7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7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7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7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7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7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7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7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7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7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7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7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7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7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7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7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7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7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4" name="Google Shape;1864;p7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865" name="Google Shape;1865;p7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7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7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7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71"/>
          <p:cNvSpPr txBox="1"/>
          <p:nvPr>
            <p:ph idx="1" type="subTitle"/>
          </p:nvPr>
        </p:nvSpPr>
        <p:spPr>
          <a:xfrm>
            <a:off x="720050" y="2848498"/>
            <a:ext cx="48534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71"/>
          <p:cNvSpPr txBox="1"/>
          <p:nvPr>
            <p:ph type="title"/>
          </p:nvPr>
        </p:nvSpPr>
        <p:spPr>
          <a:xfrm>
            <a:off x="720000" y="1716773"/>
            <a:ext cx="4853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2" name="Google Shape;1872;p71"/>
          <p:cNvSpPr/>
          <p:nvPr>
            <p:ph idx="2" type="pic"/>
          </p:nvPr>
        </p:nvSpPr>
        <p:spPr>
          <a:xfrm>
            <a:off x="5846825" y="535000"/>
            <a:ext cx="3297300" cy="46086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73" name="Google Shape;1873;p71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71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71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71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71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8" name="Google Shape;1878;p71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1879" name="Google Shape;1879;p7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880" name="Google Shape;1880;p7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7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7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7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7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7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7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7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7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7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7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7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7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7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7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7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7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7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7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7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0" name="Google Shape;1900;p7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901" name="Google Shape;1901;p7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7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7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7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05" name="Google Shape;1905;p71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7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72"/>
          <p:cNvSpPr txBox="1"/>
          <p:nvPr>
            <p:ph idx="1" type="subTitle"/>
          </p:nvPr>
        </p:nvSpPr>
        <p:spPr>
          <a:xfrm>
            <a:off x="833138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9" name="Google Shape;1909;p72"/>
          <p:cNvSpPr txBox="1"/>
          <p:nvPr>
            <p:ph type="title"/>
          </p:nvPr>
        </p:nvSpPr>
        <p:spPr>
          <a:xfrm>
            <a:off x="833113" y="1562013"/>
            <a:ext cx="2414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0" name="Google Shape;1910;p7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1" name="Google Shape;1911;p72"/>
          <p:cNvGrpSpPr/>
          <p:nvPr/>
        </p:nvGrpSpPr>
        <p:grpSpPr>
          <a:xfrm>
            <a:off x="3954896" y="4608494"/>
            <a:ext cx="1441458" cy="810420"/>
            <a:chOff x="4147713" y="4380688"/>
            <a:chExt cx="810400" cy="455625"/>
          </a:xfrm>
        </p:grpSpPr>
        <p:grpSp>
          <p:nvGrpSpPr>
            <p:cNvPr id="1912" name="Google Shape;1912;p7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913" name="Google Shape;1913;p7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7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7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7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7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7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7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7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7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7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7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7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7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7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7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7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7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7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7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7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3" name="Google Shape;1933;p7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934" name="Google Shape;1934;p7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7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7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7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72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72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72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72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72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73"/>
          <p:cNvSpPr txBox="1"/>
          <p:nvPr>
            <p:ph idx="1" type="subTitle"/>
          </p:nvPr>
        </p:nvSpPr>
        <p:spPr>
          <a:xfrm>
            <a:off x="5901700" y="2622375"/>
            <a:ext cx="24141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5" name="Google Shape;1945;p73"/>
          <p:cNvSpPr txBox="1"/>
          <p:nvPr>
            <p:ph type="title"/>
          </p:nvPr>
        </p:nvSpPr>
        <p:spPr>
          <a:xfrm>
            <a:off x="6292975" y="1565325"/>
            <a:ext cx="1631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6" name="Google Shape;1946;p7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73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73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73"/>
          <p:cNvSpPr/>
          <p:nvPr/>
        </p:nvSpPr>
        <p:spPr>
          <a:xfrm>
            <a:off x="8592712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73"/>
          <p:cNvSpPr/>
          <p:nvPr/>
        </p:nvSpPr>
        <p:spPr>
          <a:xfrm>
            <a:off x="4695200" y="456902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73"/>
          <p:cNvSpPr/>
          <p:nvPr/>
        </p:nvSpPr>
        <p:spPr>
          <a:xfrm>
            <a:off x="292200" y="36490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73"/>
          <p:cNvSpPr/>
          <p:nvPr/>
        </p:nvSpPr>
        <p:spPr>
          <a:xfrm>
            <a:off x="8428888" y="39618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74"/>
          <p:cNvSpPr txBox="1"/>
          <p:nvPr>
            <p:ph idx="1" type="subTitle"/>
          </p:nvPr>
        </p:nvSpPr>
        <p:spPr>
          <a:xfrm>
            <a:off x="833125" y="2619082"/>
            <a:ext cx="24141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5" name="Google Shape;1955;p74"/>
          <p:cNvSpPr txBox="1"/>
          <p:nvPr>
            <p:ph type="title"/>
          </p:nvPr>
        </p:nvSpPr>
        <p:spPr>
          <a:xfrm>
            <a:off x="1217150" y="1562025"/>
            <a:ext cx="16461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6" name="Google Shape;1956;p7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74"/>
          <p:cNvSpPr/>
          <p:nvPr/>
        </p:nvSpPr>
        <p:spPr>
          <a:xfrm>
            <a:off x="68850" y="535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74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75"/>
          <p:cNvSpPr txBox="1"/>
          <p:nvPr>
            <p:ph idx="1" type="subTitle"/>
          </p:nvPr>
        </p:nvSpPr>
        <p:spPr>
          <a:xfrm>
            <a:off x="7200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1" name="Google Shape;1961;p75"/>
          <p:cNvSpPr txBox="1"/>
          <p:nvPr>
            <p:ph idx="2" type="subTitle"/>
          </p:nvPr>
        </p:nvSpPr>
        <p:spPr>
          <a:xfrm>
            <a:off x="7200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2" name="Google Shape;1962;p75"/>
          <p:cNvSpPr txBox="1"/>
          <p:nvPr>
            <p:ph idx="3" type="subTitle"/>
          </p:nvPr>
        </p:nvSpPr>
        <p:spPr>
          <a:xfrm>
            <a:off x="34038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3" name="Google Shape;1963;p75"/>
          <p:cNvSpPr txBox="1"/>
          <p:nvPr>
            <p:ph idx="4" type="subTitle"/>
          </p:nvPr>
        </p:nvSpPr>
        <p:spPr>
          <a:xfrm>
            <a:off x="6087600" y="2557638"/>
            <a:ext cx="233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4" name="Google Shape;1964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5" name="Google Shape;1965;p75"/>
          <p:cNvSpPr txBox="1"/>
          <p:nvPr>
            <p:ph idx="5" type="subTitle"/>
          </p:nvPr>
        </p:nvSpPr>
        <p:spPr>
          <a:xfrm>
            <a:off x="34038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6" name="Google Shape;1966;p75"/>
          <p:cNvSpPr txBox="1"/>
          <p:nvPr>
            <p:ph idx="6" type="subTitle"/>
          </p:nvPr>
        </p:nvSpPr>
        <p:spPr>
          <a:xfrm>
            <a:off x="6087600" y="213216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7" name="Google Shape;1967;p7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75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75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75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75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2" name="Google Shape;1972;p75"/>
          <p:cNvGrpSpPr/>
          <p:nvPr/>
        </p:nvGrpSpPr>
        <p:grpSpPr>
          <a:xfrm>
            <a:off x="6535071" y="4203281"/>
            <a:ext cx="1441458" cy="810420"/>
            <a:chOff x="4147713" y="4380688"/>
            <a:chExt cx="810400" cy="455625"/>
          </a:xfrm>
        </p:grpSpPr>
        <p:grpSp>
          <p:nvGrpSpPr>
            <p:cNvPr id="1973" name="Google Shape;1973;p7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1974" name="Google Shape;1974;p7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7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7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7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7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7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7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7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7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7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7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7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7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7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7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7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7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7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7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7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4" name="Google Shape;1994;p7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1995" name="Google Shape;1995;p7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7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7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7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9" name="Google Shape;1999;p75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76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3" name="Google Shape;2003;p76"/>
          <p:cNvSpPr txBox="1"/>
          <p:nvPr>
            <p:ph idx="1" type="subTitle"/>
          </p:nvPr>
        </p:nvSpPr>
        <p:spPr>
          <a:xfrm>
            <a:off x="7200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4" name="Google Shape;2004;p76"/>
          <p:cNvSpPr txBox="1"/>
          <p:nvPr>
            <p:ph idx="2" type="subTitle"/>
          </p:nvPr>
        </p:nvSpPr>
        <p:spPr>
          <a:xfrm>
            <a:off x="7200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5" name="Google Shape;2005;p76"/>
          <p:cNvSpPr txBox="1"/>
          <p:nvPr>
            <p:ph idx="3" type="subTitle"/>
          </p:nvPr>
        </p:nvSpPr>
        <p:spPr>
          <a:xfrm>
            <a:off x="34038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76"/>
          <p:cNvSpPr txBox="1"/>
          <p:nvPr>
            <p:ph idx="4" type="subTitle"/>
          </p:nvPr>
        </p:nvSpPr>
        <p:spPr>
          <a:xfrm>
            <a:off x="6087600" y="3716201"/>
            <a:ext cx="2336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76"/>
          <p:cNvSpPr txBox="1"/>
          <p:nvPr>
            <p:ph idx="5" type="subTitle"/>
          </p:nvPr>
        </p:nvSpPr>
        <p:spPr>
          <a:xfrm>
            <a:off x="34038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8" name="Google Shape;2008;p76"/>
          <p:cNvSpPr txBox="1"/>
          <p:nvPr>
            <p:ph idx="6" type="subTitle"/>
          </p:nvPr>
        </p:nvSpPr>
        <p:spPr>
          <a:xfrm>
            <a:off x="6087600" y="32941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9" name="Google Shape;2009;p76"/>
          <p:cNvSpPr/>
          <p:nvPr>
            <p:ph idx="7" type="pic"/>
          </p:nvPr>
        </p:nvSpPr>
        <p:spPr>
          <a:xfrm>
            <a:off x="10789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0" name="Google Shape;2010;p76"/>
          <p:cNvSpPr/>
          <p:nvPr>
            <p:ph idx="8" type="pic"/>
          </p:nvPr>
        </p:nvSpPr>
        <p:spPr>
          <a:xfrm>
            <a:off x="37627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1" name="Google Shape;2011;p76"/>
          <p:cNvSpPr/>
          <p:nvPr>
            <p:ph idx="9" type="pic"/>
          </p:nvPr>
        </p:nvSpPr>
        <p:spPr>
          <a:xfrm>
            <a:off x="6446550" y="1604764"/>
            <a:ext cx="1618500" cy="1618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2" name="Google Shape;2012;p7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76"/>
          <p:cNvSpPr/>
          <p:nvPr/>
        </p:nvSpPr>
        <p:spPr>
          <a:xfrm>
            <a:off x="687650" y="4544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76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5" name="Google Shape;2015;p76"/>
          <p:cNvGrpSpPr/>
          <p:nvPr/>
        </p:nvGrpSpPr>
        <p:grpSpPr>
          <a:xfrm>
            <a:off x="6484446" y="4544006"/>
            <a:ext cx="1441458" cy="810420"/>
            <a:chOff x="4147713" y="4380688"/>
            <a:chExt cx="810400" cy="455625"/>
          </a:xfrm>
        </p:grpSpPr>
        <p:grpSp>
          <p:nvGrpSpPr>
            <p:cNvPr id="2016" name="Google Shape;2016;p7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017" name="Google Shape;2017;p7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7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7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7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7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7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7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7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7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7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7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7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7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7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7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7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7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7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7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7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7" name="Google Shape;2037;p7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038" name="Google Shape;2038;p7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7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7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7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77"/>
          <p:cNvSpPr txBox="1"/>
          <p:nvPr>
            <p:ph idx="1" type="subTitle"/>
          </p:nvPr>
        </p:nvSpPr>
        <p:spPr>
          <a:xfrm>
            <a:off x="993625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44" name="Google Shape;2044;p77"/>
          <p:cNvSpPr txBox="1"/>
          <p:nvPr>
            <p:ph idx="2" type="subTitle"/>
          </p:nvPr>
        </p:nvSpPr>
        <p:spPr>
          <a:xfrm>
            <a:off x="993625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5" name="Google Shape;2045;p77"/>
          <p:cNvSpPr txBox="1"/>
          <p:nvPr>
            <p:ph idx="3" type="subTitle"/>
          </p:nvPr>
        </p:nvSpPr>
        <p:spPr>
          <a:xfrm>
            <a:off x="4878781" y="19351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6" name="Google Shape;2046;p77"/>
          <p:cNvSpPr txBox="1"/>
          <p:nvPr>
            <p:ph idx="4" type="subTitle"/>
          </p:nvPr>
        </p:nvSpPr>
        <p:spPr>
          <a:xfrm>
            <a:off x="993625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7" name="Google Shape;2047;p77"/>
          <p:cNvSpPr txBox="1"/>
          <p:nvPr>
            <p:ph idx="5" type="subTitle"/>
          </p:nvPr>
        </p:nvSpPr>
        <p:spPr>
          <a:xfrm>
            <a:off x="4878881" y="357877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8" name="Google Shape;2048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9" name="Google Shape;2049;p77"/>
          <p:cNvSpPr txBox="1"/>
          <p:nvPr>
            <p:ph idx="6" type="subTitle"/>
          </p:nvPr>
        </p:nvSpPr>
        <p:spPr>
          <a:xfrm>
            <a:off x="993625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0" name="Google Shape;2050;p77"/>
          <p:cNvSpPr txBox="1"/>
          <p:nvPr>
            <p:ph idx="7" type="subTitle"/>
          </p:nvPr>
        </p:nvSpPr>
        <p:spPr>
          <a:xfrm>
            <a:off x="4878776" y="15180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1" name="Google Shape;2051;p77"/>
          <p:cNvSpPr txBox="1"/>
          <p:nvPr>
            <p:ph idx="8" type="subTitle"/>
          </p:nvPr>
        </p:nvSpPr>
        <p:spPr>
          <a:xfrm>
            <a:off x="4878876" y="3161675"/>
            <a:ext cx="3271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2" name="Google Shape;2052;p7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77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77"/>
          <p:cNvSpPr/>
          <p:nvPr/>
        </p:nvSpPr>
        <p:spPr>
          <a:xfrm>
            <a:off x="8484325" y="39521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77"/>
          <p:cNvSpPr/>
          <p:nvPr/>
        </p:nvSpPr>
        <p:spPr>
          <a:xfrm>
            <a:off x="86337" y="339367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78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78"/>
          <p:cNvSpPr txBox="1"/>
          <p:nvPr>
            <p:ph idx="1" type="subTitle"/>
          </p:nvPr>
        </p:nvSpPr>
        <p:spPr>
          <a:xfrm>
            <a:off x="1192700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9" name="Google Shape;2059;p78"/>
          <p:cNvSpPr txBox="1"/>
          <p:nvPr>
            <p:ph idx="2" type="subTitle"/>
          </p:nvPr>
        </p:nvSpPr>
        <p:spPr>
          <a:xfrm>
            <a:off x="1192700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78"/>
          <p:cNvSpPr txBox="1"/>
          <p:nvPr>
            <p:ph idx="3" type="subTitle"/>
          </p:nvPr>
        </p:nvSpPr>
        <p:spPr>
          <a:xfrm>
            <a:off x="5157306" y="1983857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1" name="Google Shape;2061;p78"/>
          <p:cNvSpPr txBox="1"/>
          <p:nvPr>
            <p:ph idx="4" type="subTitle"/>
          </p:nvPr>
        </p:nvSpPr>
        <p:spPr>
          <a:xfrm>
            <a:off x="1192700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78"/>
          <p:cNvSpPr txBox="1"/>
          <p:nvPr>
            <p:ph idx="5" type="subTitle"/>
          </p:nvPr>
        </p:nvSpPr>
        <p:spPr>
          <a:xfrm>
            <a:off x="5157406" y="36679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3" name="Google Shape;2063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4" name="Google Shape;2064;p78"/>
          <p:cNvSpPr txBox="1"/>
          <p:nvPr>
            <p:ph idx="6" type="subTitle"/>
          </p:nvPr>
        </p:nvSpPr>
        <p:spPr>
          <a:xfrm>
            <a:off x="1192700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5" name="Google Shape;2065;p78"/>
          <p:cNvSpPr txBox="1"/>
          <p:nvPr>
            <p:ph idx="7" type="subTitle"/>
          </p:nvPr>
        </p:nvSpPr>
        <p:spPr>
          <a:xfrm>
            <a:off x="5157301" y="1263100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6" name="Google Shape;2066;p78"/>
          <p:cNvSpPr txBox="1"/>
          <p:nvPr>
            <p:ph idx="8" type="subTitle"/>
          </p:nvPr>
        </p:nvSpPr>
        <p:spPr>
          <a:xfrm>
            <a:off x="5157401" y="2954025"/>
            <a:ext cx="3271500" cy="77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7" name="Google Shape;2067;p78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7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78"/>
          <p:cNvSpPr/>
          <p:nvPr/>
        </p:nvSpPr>
        <p:spPr>
          <a:xfrm rot="-5400000">
            <a:off x="81796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78"/>
          <p:cNvSpPr/>
          <p:nvPr/>
        </p:nvSpPr>
        <p:spPr>
          <a:xfrm>
            <a:off x="8511636" y="30516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1" name="Google Shape;2071;p78"/>
          <p:cNvGrpSpPr/>
          <p:nvPr/>
        </p:nvGrpSpPr>
        <p:grpSpPr>
          <a:xfrm>
            <a:off x="52621" y="4633998"/>
            <a:ext cx="1441458" cy="810420"/>
            <a:chOff x="4147713" y="4380688"/>
            <a:chExt cx="810400" cy="455625"/>
          </a:xfrm>
        </p:grpSpPr>
        <p:grpSp>
          <p:nvGrpSpPr>
            <p:cNvPr id="2072" name="Google Shape;2072;p7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073" name="Google Shape;2073;p7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7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7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7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7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7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7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7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7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7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7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7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7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7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7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7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7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7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7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7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3" name="Google Shape;2093;p7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094" name="Google Shape;2094;p7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7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7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7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8" name="Google Shape;2098;p78"/>
          <p:cNvGrpSpPr/>
          <p:nvPr/>
        </p:nvGrpSpPr>
        <p:grpSpPr>
          <a:xfrm>
            <a:off x="8664587" y="535009"/>
            <a:ext cx="800083" cy="1441505"/>
            <a:chOff x="8110792" y="535009"/>
            <a:chExt cx="800083" cy="1441505"/>
          </a:xfrm>
        </p:grpSpPr>
        <p:sp>
          <p:nvSpPr>
            <p:cNvPr id="2099" name="Google Shape;2099;p78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8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8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8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8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8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8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8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8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8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8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8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8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8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8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78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8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8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8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8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8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8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8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8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5" name="Google Shape;2125;p79"/>
          <p:cNvSpPr txBox="1"/>
          <p:nvPr>
            <p:ph idx="1" type="subTitle"/>
          </p:nvPr>
        </p:nvSpPr>
        <p:spPr>
          <a:xfrm>
            <a:off x="8724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6" name="Google Shape;2126;p79"/>
          <p:cNvSpPr txBox="1"/>
          <p:nvPr>
            <p:ph idx="2" type="subTitle"/>
          </p:nvPr>
        </p:nvSpPr>
        <p:spPr>
          <a:xfrm>
            <a:off x="34038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7" name="Google Shape;2127;p79"/>
          <p:cNvSpPr txBox="1"/>
          <p:nvPr>
            <p:ph idx="3" type="subTitle"/>
          </p:nvPr>
        </p:nvSpPr>
        <p:spPr>
          <a:xfrm>
            <a:off x="5935200" y="211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8" name="Google Shape;2128;p79"/>
          <p:cNvSpPr txBox="1"/>
          <p:nvPr>
            <p:ph idx="4" type="subTitle"/>
          </p:nvPr>
        </p:nvSpPr>
        <p:spPr>
          <a:xfrm>
            <a:off x="8724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9" name="Google Shape;2129;p79"/>
          <p:cNvSpPr txBox="1"/>
          <p:nvPr>
            <p:ph idx="5" type="subTitle"/>
          </p:nvPr>
        </p:nvSpPr>
        <p:spPr>
          <a:xfrm>
            <a:off x="34038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0" name="Google Shape;2130;p79"/>
          <p:cNvSpPr txBox="1"/>
          <p:nvPr>
            <p:ph idx="6" type="subTitle"/>
          </p:nvPr>
        </p:nvSpPr>
        <p:spPr>
          <a:xfrm>
            <a:off x="5935200" y="377327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1" name="Google Shape;2131;p79"/>
          <p:cNvSpPr txBox="1"/>
          <p:nvPr>
            <p:ph idx="7" type="subTitle"/>
          </p:nvPr>
        </p:nvSpPr>
        <p:spPr>
          <a:xfrm>
            <a:off x="8675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2" name="Google Shape;2132;p79"/>
          <p:cNvSpPr txBox="1"/>
          <p:nvPr>
            <p:ph idx="8" type="subTitle"/>
          </p:nvPr>
        </p:nvSpPr>
        <p:spPr>
          <a:xfrm>
            <a:off x="34038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3" name="Google Shape;2133;p79"/>
          <p:cNvSpPr txBox="1"/>
          <p:nvPr>
            <p:ph idx="9" type="subTitle"/>
          </p:nvPr>
        </p:nvSpPr>
        <p:spPr>
          <a:xfrm>
            <a:off x="5940100" y="133547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4" name="Google Shape;2134;p79"/>
          <p:cNvSpPr txBox="1"/>
          <p:nvPr>
            <p:ph idx="13" type="subTitle"/>
          </p:nvPr>
        </p:nvSpPr>
        <p:spPr>
          <a:xfrm>
            <a:off x="8675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5" name="Google Shape;2135;p79"/>
          <p:cNvSpPr txBox="1"/>
          <p:nvPr>
            <p:ph idx="14" type="subTitle"/>
          </p:nvPr>
        </p:nvSpPr>
        <p:spPr>
          <a:xfrm>
            <a:off x="34038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6" name="Google Shape;2136;p79"/>
          <p:cNvSpPr txBox="1"/>
          <p:nvPr>
            <p:ph idx="15" type="subTitle"/>
          </p:nvPr>
        </p:nvSpPr>
        <p:spPr>
          <a:xfrm>
            <a:off x="5940100" y="2985625"/>
            <a:ext cx="2336400" cy="93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7" name="Google Shape;2137;p79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79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7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80"/>
          <p:cNvSpPr txBox="1"/>
          <p:nvPr>
            <p:ph hasCustomPrompt="1" type="title"/>
          </p:nvPr>
        </p:nvSpPr>
        <p:spPr>
          <a:xfrm>
            <a:off x="2450550" y="540000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2" name="Google Shape;2142;p80"/>
          <p:cNvSpPr txBox="1"/>
          <p:nvPr>
            <p:ph idx="1" type="subTitle"/>
          </p:nvPr>
        </p:nvSpPr>
        <p:spPr>
          <a:xfrm>
            <a:off x="2450550" y="1246027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3" name="Google Shape;2143;p80"/>
          <p:cNvSpPr txBox="1"/>
          <p:nvPr>
            <p:ph hasCustomPrompt="1" idx="2" type="title"/>
          </p:nvPr>
        </p:nvSpPr>
        <p:spPr>
          <a:xfrm>
            <a:off x="2450550" y="1996142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4" name="Google Shape;2144;p80"/>
          <p:cNvSpPr txBox="1"/>
          <p:nvPr>
            <p:ph idx="3" type="subTitle"/>
          </p:nvPr>
        </p:nvSpPr>
        <p:spPr>
          <a:xfrm>
            <a:off x="2450550" y="2702169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5" name="Google Shape;2145;p80"/>
          <p:cNvSpPr txBox="1"/>
          <p:nvPr>
            <p:ph hasCustomPrompt="1" idx="4" type="title"/>
          </p:nvPr>
        </p:nvSpPr>
        <p:spPr>
          <a:xfrm>
            <a:off x="2450550" y="3452296"/>
            <a:ext cx="4242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6" name="Google Shape;2146;p80"/>
          <p:cNvSpPr txBox="1"/>
          <p:nvPr>
            <p:ph idx="5" type="subTitle"/>
          </p:nvPr>
        </p:nvSpPr>
        <p:spPr>
          <a:xfrm>
            <a:off x="2450550" y="4158324"/>
            <a:ext cx="4242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7" name="Google Shape;2147;p80"/>
          <p:cNvSpPr/>
          <p:nvPr/>
        </p:nvSpPr>
        <p:spPr>
          <a:xfrm rot="10800000">
            <a:off x="-12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8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80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0" name="Google Shape;2150;p80"/>
          <p:cNvGrpSpPr/>
          <p:nvPr/>
        </p:nvGrpSpPr>
        <p:grpSpPr>
          <a:xfrm>
            <a:off x="8110792" y="535009"/>
            <a:ext cx="800083" cy="1441505"/>
            <a:chOff x="8110792" y="535009"/>
            <a:chExt cx="800083" cy="1441505"/>
          </a:xfrm>
        </p:grpSpPr>
        <p:sp>
          <p:nvSpPr>
            <p:cNvPr id="2151" name="Google Shape;2151;p80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80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80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80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80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80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80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80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80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80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80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80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80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80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80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80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80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80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80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80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80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80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80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80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5" name="Google Shape;2175;p80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81"/>
          <p:cNvSpPr txBox="1"/>
          <p:nvPr>
            <p:ph hasCustomPrompt="1" type="title"/>
          </p:nvPr>
        </p:nvSpPr>
        <p:spPr>
          <a:xfrm>
            <a:off x="14580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78" name="Google Shape;2178;p81"/>
          <p:cNvSpPr txBox="1"/>
          <p:nvPr>
            <p:ph idx="1" type="subTitle"/>
          </p:nvPr>
        </p:nvSpPr>
        <p:spPr>
          <a:xfrm>
            <a:off x="7151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81"/>
          <p:cNvSpPr txBox="1"/>
          <p:nvPr>
            <p:ph hasCustomPrompt="1" idx="2" type="title"/>
          </p:nvPr>
        </p:nvSpPr>
        <p:spPr>
          <a:xfrm>
            <a:off x="40576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80" name="Google Shape;2180;p81"/>
          <p:cNvSpPr txBox="1"/>
          <p:nvPr>
            <p:ph idx="3" type="subTitle"/>
          </p:nvPr>
        </p:nvSpPr>
        <p:spPr>
          <a:xfrm>
            <a:off x="33147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1" name="Google Shape;2181;p81"/>
          <p:cNvSpPr txBox="1"/>
          <p:nvPr>
            <p:ph hasCustomPrompt="1" idx="4" type="title"/>
          </p:nvPr>
        </p:nvSpPr>
        <p:spPr>
          <a:xfrm>
            <a:off x="6657250" y="2309138"/>
            <a:ext cx="1028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82" name="Google Shape;2182;p81"/>
          <p:cNvSpPr txBox="1"/>
          <p:nvPr>
            <p:ph idx="5" type="subTitle"/>
          </p:nvPr>
        </p:nvSpPr>
        <p:spPr>
          <a:xfrm>
            <a:off x="5914300" y="3153521"/>
            <a:ext cx="251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8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4" name="Google Shape;2184;p81"/>
          <p:cNvSpPr txBox="1"/>
          <p:nvPr>
            <p:ph idx="7" type="subTitle"/>
          </p:nvPr>
        </p:nvSpPr>
        <p:spPr>
          <a:xfrm>
            <a:off x="7200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5" name="Google Shape;2185;p81"/>
          <p:cNvSpPr txBox="1"/>
          <p:nvPr>
            <p:ph idx="8" type="subTitle"/>
          </p:nvPr>
        </p:nvSpPr>
        <p:spPr>
          <a:xfrm>
            <a:off x="331715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6" name="Google Shape;2186;p81"/>
          <p:cNvSpPr txBox="1"/>
          <p:nvPr>
            <p:ph idx="9" type="subTitle"/>
          </p:nvPr>
        </p:nvSpPr>
        <p:spPr>
          <a:xfrm>
            <a:off x="5914300" y="1421829"/>
            <a:ext cx="251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7" name="Google Shape;2187;p81"/>
          <p:cNvSpPr/>
          <p:nvPr/>
        </p:nvSpPr>
        <p:spPr>
          <a:xfrm rot="10800000">
            <a:off x="8410710" y="48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8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81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81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81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81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81"/>
          <p:cNvSpPr/>
          <p:nvPr/>
        </p:nvSpPr>
        <p:spPr>
          <a:xfrm>
            <a:off x="7340025" y="5113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82"/>
          <p:cNvSpPr txBox="1"/>
          <p:nvPr>
            <p:ph type="ctrTitle"/>
          </p:nvPr>
        </p:nvSpPr>
        <p:spPr>
          <a:xfrm>
            <a:off x="2429925" y="368886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6" name="Google Shape;2196;p82"/>
          <p:cNvSpPr txBox="1"/>
          <p:nvPr>
            <p:ph idx="1" type="subTitle"/>
          </p:nvPr>
        </p:nvSpPr>
        <p:spPr>
          <a:xfrm>
            <a:off x="2425050" y="2447559"/>
            <a:ext cx="42939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7" name="Google Shape;2197;p82"/>
          <p:cNvSpPr txBox="1"/>
          <p:nvPr/>
        </p:nvSpPr>
        <p:spPr>
          <a:xfrm>
            <a:off x="2356800" y="4173800"/>
            <a:ext cx="4430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it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98" name="Google Shape;2198;p8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82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82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82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82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82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82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5" name="Google Shape;2205;p82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2206" name="Google Shape;2206;p8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207" name="Google Shape;2207;p8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8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8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8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8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8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8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8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8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8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8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8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8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8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8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8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8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8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8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8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Google Shape;2227;p8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228" name="Google Shape;2228;p8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8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8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8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2" name="Google Shape;2232;p82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2233" name="Google Shape;2233;p8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234" name="Google Shape;2234;p8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8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8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8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8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8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8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8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8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8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8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8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8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8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8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8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8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8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8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8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4" name="Google Shape;2254;p8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255" name="Google Shape;2255;p8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8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8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8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83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83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2" name="Google Shape;2262;p83"/>
          <p:cNvGrpSpPr/>
          <p:nvPr/>
        </p:nvGrpSpPr>
        <p:grpSpPr>
          <a:xfrm>
            <a:off x="258783" y="2867769"/>
            <a:ext cx="1441458" cy="810420"/>
            <a:chOff x="4147713" y="4380688"/>
            <a:chExt cx="810400" cy="455625"/>
          </a:xfrm>
        </p:grpSpPr>
        <p:grpSp>
          <p:nvGrpSpPr>
            <p:cNvPr id="2263" name="Google Shape;2263;p8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264" name="Google Shape;2264;p8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8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8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8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8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8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8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8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8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8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8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8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8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8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8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8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8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8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8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8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4" name="Google Shape;2284;p8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285" name="Google Shape;2285;p8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8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8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8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9" name="Google Shape;2289;p83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83"/>
          <p:cNvSpPr/>
          <p:nvPr/>
        </p:nvSpPr>
        <p:spPr>
          <a:xfrm>
            <a:off x="916575" y="193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83"/>
          <p:cNvSpPr/>
          <p:nvPr/>
        </p:nvSpPr>
        <p:spPr>
          <a:xfrm>
            <a:off x="446025" y="52027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83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3" name="Google Shape;2293;p83"/>
          <p:cNvGrpSpPr/>
          <p:nvPr/>
        </p:nvGrpSpPr>
        <p:grpSpPr>
          <a:xfrm rot="-5400000">
            <a:off x="6771621" y="1652169"/>
            <a:ext cx="1441458" cy="810420"/>
            <a:chOff x="4147713" y="4380688"/>
            <a:chExt cx="810400" cy="455625"/>
          </a:xfrm>
        </p:grpSpPr>
        <p:grpSp>
          <p:nvGrpSpPr>
            <p:cNvPr id="2294" name="Google Shape;2294;p8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295" name="Google Shape;2295;p8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8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8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8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8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8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8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8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8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8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8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8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8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8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8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8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8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8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8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8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5" name="Google Shape;2315;p8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316" name="Google Shape;2316;p8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8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8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8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0" name="Google Shape;2320;p8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84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84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84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84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84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7" name="Google Shape;2327;p84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2328" name="Google Shape;2328;p84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329" name="Google Shape;2329;p84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84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84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84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8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84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84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84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84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8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84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84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84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84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8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84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84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84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84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8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9" name="Google Shape;2349;p84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350" name="Google Shape;2350;p84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84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84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84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4" name="Google Shape;2354;p84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8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86"/>
          <p:cNvSpPr txBox="1"/>
          <p:nvPr>
            <p:ph type="ctrTitle"/>
          </p:nvPr>
        </p:nvSpPr>
        <p:spPr>
          <a:xfrm>
            <a:off x="1482444" y="1034350"/>
            <a:ext cx="4775100" cy="22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rtl="0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61" name="Google Shape;2361;p86"/>
          <p:cNvSpPr txBox="1"/>
          <p:nvPr>
            <p:ph idx="1" type="subTitle"/>
          </p:nvPr>
        </p:nvSpPr>
        <p:spPr>
          <a:xfrm>
            <a:off x="3417850" y="3528038"/>
            <a:ext cx="4359000" cy="40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2" name="Google Shape;2362;p86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86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86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86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86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86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8" name="Google Shape;2368;p86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2369" name="Google Shape;2369;p8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370" name="Google Shape;2370;p8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8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8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8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8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8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8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8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8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8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8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8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8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8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8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8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8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8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8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8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0" name="Google Shape;2390;p8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391" name="Google Shape;2391;p8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8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8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8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5" name="Google Shape;2395;p86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2396" name="Google Shape;2396;p8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397" name="Google Shape;2397;p8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8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8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8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8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8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8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8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8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8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8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8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8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8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8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8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8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8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8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8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8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418" name="Google Shape;2418;p8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8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8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8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87"/>
          <p:cNvSpPr txBox="1"/>
          <p:nvPr>
            <p:ph type="title"/>
          </p:nvPr>
        </p:nvSpPr>
        <p:spPr>
          <a:xfrm>
            <a:off x="2173075" y="2092002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4" name="Google Shape;2424;p87"/>
          <p:cNvSpPr txBox="1"/>
          <p:nvPr>
            <p:ph hasCustomPrompt="1" idx="2" type="title"/>
          </p:nvPr>
        </p:nvSpPr>
        <p:spPr>
          <a:xfrm>
            <a:off x="4158175" y="1226725"/>
            <a:ext cx="827400" cy="47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25" name="Google Shape;2425;p87"/>
          <p:cNvSpPr txBox="1"/>
          <p:nvPr>
            <p:ph idx="1" type="subTitle"/>
          </p:nvPr>
        </p:nvSpPr>
        <p:spPr>
          <a:xfrm>
            <a:off x="2391925" y="2974437"/>
            <a:ext cx="43602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6" name="Google Shape;2426;p87"/>
          <p:cNvSpPr/>
          <p:nvPr/>
        </p:nvSpPr>
        <p:spPr>
          <a:xfrm>
            <a:off x="0" y="3942275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87"/>
          <p:cNvSpPr/>
          <p:nvPr/>
        </p:nvSpPr>
        <p:spPr>
          <a:xfrm rot="10800000">
            <a:off x="84147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87"/>
          <p:cNvSpPr/>
          <p:nvPr/>
        </p:nvSpPr>
        <p:spPr>
          <a:xfrm>
            <a:off x="8513800" y="3942274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87"/>
          <p:cNvSpPr/>
          <p:nvPr/>
        </p:nvSpPr>
        <p:spPr>
          <a:xfrm>
            <a:off x="8679800" y="20592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87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88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8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5" name="Google Shape;2435;p88"/>
          <p:cNvSpPr txBox="1"/>
          <p:nvPr>
            <p:ph idx="1" type="body"/>
          </p:nvPr>
        </p:nvSpPr>
        <p:spPr>
          <a:xfrm>
            <a:off x="2082050" y="1152475"/>
            <a:ext cx="49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6" name="Google Shape;2436;p88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88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88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88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0" name="Google Shape;2440;p88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2441" name="Google Shape;2441;p8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442" name="Google Shape;2442;p8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8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8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8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8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8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8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8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8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8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8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8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8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8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8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8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8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8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8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8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2" name="Google Shape;2462;p8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463" name="Google Shape;2463;p8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8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8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8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67" name="Google Shape;2467;p88"/>
          <p:cNvSpPr/>
          <p:nvPr/>
        </p:nvSpPr>
        <p:spPr>
          <a:xfrm>
            <a:off x="8448925" y="4452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8" name="Google Shape;2468;p88"/>
          <p:cNvGrpSpPr/>
          <p:nvPr/>
        </p:nvGrpSpPr>
        <p:grpSpPr>
          <a:xfrm rot="-5400000">
            <a:off x="7708171" y="2011407"/>
            <a:ext cx="1441458" cy="810420"/>
            <a:chOff x="4147713" y="4380688"/>
            <a:chExt cx="810400" cy="455625"/>
          </a:xfrm>
        </p:grpSpPr>
        <p:grpSp>
          <p:nvGrpSpPr>
            <p:cNvPr id="2469" name="Google Shape;2469;p8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470" name="Google Shape;2470;p8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8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8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8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8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8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8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8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8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8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8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8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8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8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8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8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8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8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8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8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0" name="Google Shape;2490;p8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491" name="Google Shape;2491;p8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8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8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8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89"/>
          <p:cNvSpPr txBox="1"/>
          <p:nvPr>
            <p:ph idx="1" type="subTitle"/>
          </p:nvPr>
        </p:nvSpPr>
        <p:spPr>
          <a:xfrm>
            <a:off x="14814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7" name="Google Shape;2497;p89"/>
          <p:cNvSpPr txBox="1"/>
          <p:nvPr>
            <p:ph idx="2" type="subTitle"/>
          </p:nvPr>
        </p:nvSpPr>
        <p:spPr>
          <a:xfrm>
            <a:off x="5136250" y="2015838"/>
            <a:ext cx="252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8" name="Google Shape;2498;p89"/>
          <p:cNvSpPr txBox="1"/>
          <p:nvPr>
            <p:ph idx="3" type="subTitle"/>
          </p:nvPr>
        </p:nvSpPr>
        <p:spPr>
          <a:xfrm>
            <a:off x="14814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9" name="Google Shape;2499;p89"/>
          <p:cNvSpPr txBox="1"/>
          <p:nvPr>
            <p:ph idx="4" type="subTitle"/>
          </p:nvPr>
        </p:nvSpPr>
        <p:spPr>
          <a:xfrm>
            <a:off x="5136250" y="2489163"/>
            <a:ext cx="25263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0" name="Google Shape;2500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01" name="Google Shape;2501;p8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89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89"/>
          <p:cNvSpPr/>
          <p:nvPr/>
        </p:nvSpPr>
        <p:spPr>
          <a:xfrm>
            <a:off x="254100" y="42162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89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89"/>
          <p:cNvSpPr/>
          <p:nvPr/>
        </p:nvSpPr>
        <p:spPr>
          <a:xfrm>
            <a:off x="8499486" y="343657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89"/>
          <p:cNvSpPr/>
          <p:nvPr/>
        </p:nvSpPr>
        <p:spPr>
          <a:xfrm>
            <a:off x="8484325" y="40310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09" name="Google Shape;2509;p90"/>
          <p:cNvGrpSpPr/>
          <p:nvPr/>
        </p:nvGrpSpPr>
        <p:grpSpPr>
          <a:xfrm>
            <a:off x="52621" y="651794"/>
            <a:ext cx="1441458" cy="810420"/>
            <a:chOff x="4147713" y="4380688"/>
            <a:chExt cx="810400" cy="455625"/>
          </a:xfrm>
        </p:grpSpPr>
        <p:grpSp>
          <p:nvGrpSpPr>
            <p:cNvPr id="2510" name="Google Shape;2510;p90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511" name="Google Shape;2511;p90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90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90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90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9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90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90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90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90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9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90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90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90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90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9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90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90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90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90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9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1" name="Google Shape;2531;p90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532" name="Google Shape;2532;p90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90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90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90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6" name="Google Shape;2536;p90"/>
          <p:cNvSpPr/>
          <p:nvPr/>
        </p:nvSpPr>
        <p:spPr>
          <a:xfrm>
            <a:off x="254100" y="43111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90"/>
          <p:cNvSpPr/>
          <p:nvPr/>
        </p:nvSpPr>
        <p:spPr>
          <a:xfrm>
            <a:off x="6110862" y="46657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9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90"/>
          <p:cNvSpPr/>
          <p:nvPr/>
        </p:nvSpPr>
        <p:spPr>
          <a:xfrm>
            <a:off x="8198575" y="689225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2" name="Google Shape;2542;p91"/>
          <p:cNvSpPr txBox="1"/>
          <p:nvPr>
            <p:ph idx="1" type="body"/>
          </p:nvPr>
        </p:nvSpPr>
        <p:spPr>
          <a:xfrm>
            <a:off x="2531100" y="1531350"/>
            <a:ext cx="40818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3" name="Google Shape;2543;p91"/>
          <p:cNvSpPr/>
          <p:nvPr/>
        </p:nvSpPr>
        <p:spPr>
          <a:xfrm>
            <a:off x="14490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91"/>
          <p:cNvSpPr/>
          <p:nvPr/>
        </p:nvSpPr>
        <p:spPr>
          <a:xfrm rot="5400000">
            <a:off x="227238" y="41791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91"/>
          <p:cNvSpPr/>
          <p:nvPr/>
        </p:nvSpPr>
        <p:spPr>
          <a:xfrm>
            <a:off x="7424037" y="59535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91"/>
          <p:cNvSpPr/>
          <p:nvPr/>
        </p:nvSpPr>
        <p:spPr>
          <a:xfrm>
            <a:off x="7816663" y="4680613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91"/>
          <p:cNvSpPr/>
          <p:nvPr/>
        </p:nvSpPr>
        <p:spPr>
          <a:xfrm>
            <a:off x="454075" y="3719763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9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92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51" name="Google Shape;2551;p92"/>
          <p:cNvSpPr/>
          <p:nvPr/>
        </p:nvSpPr>
        <p:spPr>
          <a:xfrm>
            <a:off x="7725863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92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92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9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93"/>
          <p:cNvSpPr txBox="1"/>
          <p:nvPr>
            <p:ph idx="1" type="subTitle"/>
          </p:nvPr>
        </p:nvSpPr>
        <p:spPr>
          <a:xfrm>
            <a:off x="141118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7" name="Google Shape;2557;p93"/>
          <p:cNvSpPr txBox="1"/>
          <p:nvPr>
            <p:ph idx="2" type="subTitle"/>
          </p:nvPr>
        </p:nvSpPr>
        <p:spPr>
          <a:xfrm>
            <a:off x="4636838" y="1521950"/>
            <a:ext cx="2907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8" name="Google Shape;2558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9" name="Google Shape;2559;p93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93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93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9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93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93"/>
          <p:cNvSpPr/>
          <p:nvPr/>
        </p:nvSpPr>
        <p:spPr>
          <a:xfrm>
            <a:off x="42635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93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94"/>
          <p:cNvSpPr txBox="1"/>
          <p:nvPr>
            <p:ph type="title"/>
          </p:nvPr>
        </p:nvSpPr>
        <p:spPr>
          <a:xfrm>
            <a:off x="720000" y="3854325"/>
            <a:ext cx="7704000" cy="75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8" name="Google Shape;2568;p94"/>
          <p:cNvSpPr/>
          <p:nvPr/>
        </p:nvSpPr>
        <p:spPr>
          <a:xfrm rot="10800000">
            <a:off x="842398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94"/>
          <p:cNvSpPr/>
          <p:nvPr/>
        </p:nvSpPr>
        <p:spPr>
          <a:xfrm>
            <a:off x="8587812" y="15961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94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94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94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94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95"/>
          <p:cNvSpPr txBox="1"/>
          <p:nvPr>
            <p:ph hasCustomPrompt="1" type="title"/>
          </p:nvPr>
        </p:nvSpPr>
        <p:spPr>
          <a:xfrm>
            <a:off x="2148750" y="1473800"/>
            <a:ext cx="4846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76" name="Google Shape;2576;p95"/>
          <p:cNvSpPr txBox="1"/>
          <p:nvPr>
            <p:ph idx="1" type="subTitle"/>
          </p:nvPr>
        </p:nvSpPr>
        <p:spPr>
          <a:xfrm>
            <a:off x="2148750" y="3013600"/>
            <a:ext cx="4846500" cy="656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77" name="Google Shape;2577;p95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95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95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95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95"/>
          <p:cNvSpPr/>
          <p:nvPr/>
        </p:nvSpPr>
        <p:spPr>
          <a:xfrm>
            <a:off x="39457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2" name="Google Shape;2582;p95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2583" name="Google Shape;2583;p9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584" name="Google Shape;2584;p9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9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9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9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9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9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9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9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9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9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9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9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9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9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9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9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9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9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9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9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4" name="Google Shape;2604;p9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605" name="Google Shape;2605;p9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9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9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9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09" name="Google Shape;2609;p95"/>
          <p:cNvSpPr/>
          <p:nvPr/>
        </p:nvSpPr>
        <p:spPr>
          <a:xfrm>
            <a:off x="8310550" y="44313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0" name="Google Shape;2610;p95"/>
          <p:cNvGrpSpPr/>
          <p:nvPr/>
        </p:nvGrpSpPr>
        <p:grpSpPr>
          <a:xfrm rot="-5400000">
            <a:off x="7708171" y="850508"/>
            <a:ext cx="1441458" cy="810420"/>
            <a:chOff x="4147713" y="4380688"/>
            <a:chExt cx="810400" cy="455625"/>
          </a:xfrm>
        </p:grpSpPr>
        <p:grpSp>
          <p:nvGrpSpPr>
            <p:cNvPr id="2611" name="Google Shape;2611;p95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612" name="Google Shape;2612;p95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95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95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95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9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95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95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95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95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9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95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95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95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95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9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95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95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95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95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9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2" name="Google Shape;2632;p95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633" name="Google Shape;2633;p95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95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95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95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97"/>
          <p:cNvSpPr txBox="1"/>
          <p:nvPr>
            <p:ph hasCustomPrompt="1" type="title"/>
          </p:nvPr>
        </p:nvSpPr>
        <p:spPr>
          <a:xfrm>
            <a:off x="1571425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0" name="Google Shape;2640;p97"/>
          <p:cNvSpPr txBox="1"/>
          <p:nvPr>
            <p:ph idx="1" type="subTitle"/>
          </p:nvPr>
        </p:nvSpPr>
        <p:spPr>
          <a:xfrm>
            <a:off x="2311650" y="2019624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1" name="Google Shape;2641;p97"/>
          <p:cNvSpPr txBox="1"/>
          <p:nvPr>
            <p:ph hasCustomPrompt="1" idx="2" type="title"/>
          </p:nvPr>
        </p:nvSpPr>
        <p:spPr>
          <a:xfrm>
            <a:off x="4765300" y="1975875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2" name="Google Shape;2642;p97"/>
          <p:cNvSpPr txBox="1"/>
          <p:nvPr>
            <p:ph idx="3" type="subTitle"/>
          </p:nvPr>
        </p:nvSpPr>
        <p:spPr>
          <a:xfrm>
            <a:off x="5504252" y="2019624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3" name="Google Shape;2643;p97"/>
          <p:cNvSpPr txBox="1"/>
          <p:nvPr>
            <p:ph hasCustomPrompt="1" idx="4" type="title"/>
          </p:nvPr>
        </p:nvSpPr>
        <p:spPr>
          <a:xfrm>
            <a:off x="1571425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4" name="Google Shape;2644;p97"/>
          <p:cNvSpPr txBox="1"/>
          <p:nvPr>
            <p:ph idx="5" type="subTitle"/>
          </p:nvPr>
        </p:nvSpPr>
        <p:spPr>
          <a:xfrm>
            <a:off x="2315975" y="3348426"/>
            <a:ext cx="205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5" name="Google Shape;2645;p97"/>
          <p:cNvSpPr txBox="1"/>
          <p:nvPr>
            <p:ph hasCustomPrompt="1" idx="6" type="title"/>
          </p:nvPr>
        </p:nvSpPr>
        <p:spPr>
          <a:xfrm>
            <a:off x="4765300" y="3298237"/>
            <a:ext cx="7359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6" name="Google Shape;2646;p97"/>
          <p:cNvSpPr txBox="1"/>
          <p:nvPr>
            <p:ph idx="7" type="subTitle"/>
          </p:nvPr>
        </p:nvSpPr>
        <p:spPr>
          <a:xfrm>
            <a:off x="5508577" y="3348425"/>
            <a:ext cx="206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7" name="Google Shape;2647;p9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48" name="Google Shape;2648;p97"/>
          <p:cNvSpPr txBox="1"/>
          <p:nvPr>
            <p:ph idx="9" type="subTitle"/>
          </p:nvPr>
        </p:nvSpPr>
        <p:spPr>
          <a:xfrm>
            <a:off x="2307325" y="1689675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9" name="Google Shape;2649;p97"/>
          <p:cNvSpPr txBox="1"/>
          <p:nvPr>
            <p:ph idx="13" type="subTitle"/>
          </p:nvPr>
        </p:nvSpPr>
        <p:spPr>
          <a:xfrm>
            <a:off x="5504250" y="1689675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0" name="Google Shape;2650;p97"/>
          <p:cNvSpPr txBox="1"/>
          <p:nvPr>
            <p:ph idx="14" type="subTitle"/>
          </p:nvPr>
        </p:nvSpPr>
        <p:spPr>
          <a:xfrm>
            <a:off x="2311650" y="3013923"/>
            <a:ext cx="205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1" name="Google Shape;2651;p97"/>
          <p:cNvSpPr txBox="1"/>
          <p:nvPr>
            <p:ph idx="15" type="subTitle"/>
          </p:nvPr>
        </p:nvSpPr>
        <p:spPr>
          <a:xfrm>
            <a:off x="5508575" y="3013922"/>
            <a:ext cx="2064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2" name="Google Shape;2652;p97"/>
          <p:cNvSpPr/>
          <p:nvPr/>
        </p:nvSpPr>
        <p:spPr>
          <a:xfrm>
            <a:off x="180450" y="62293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97"/>
          <p:cNvSpPr/>
          <p:nvPr/>
        </p:nvSpPr>
        <p:spPr>
          <a:xfrm>
            <a:off x="715112" y="4637651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97"/>
          <p:cNvSpPr/>
          <p:nvPr/>
        </p:nvSpPr>
        <p:spPr>
          <a:xfrm rot="-5400000">
            <a:off x="8397975" y="4402350"/>
            <a:ext cx="737100" cy="745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97"/>
          <p:cNvSpPr/>
          <p:nvPr/>
        </p:nvSpPr>
        <p:spPr>
          <a:xfrm>
            <a:off x="5029750" y="473890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97"/>
          <p:cNvSpPr/>
          <p:nvPr/>
        </p:nvSpPr>
        <p:spPr>
          <a:xfrm rot="10800000">
            <a:off x="83979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98"/>
          <p:cNvSpPr txBox="1"/>
          <p:nvPr>
            <p:ph type="title"/>
          </p:nvPr>
        </p:nvSpPr>
        <p:spPr>
          <a:xfrm>
            <a:off x="3120899" y="1908550"/>
            <a:ext cx="4579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59" name="Google Shape;2659;p98"/>
          <p:cNvSpPr txBox="1"/>
          <p:nvPr>
            <p:ph hasCustomPrompt="1" idx="2" type="title"/>
          </p:nvPr>
        </p:nvSpPr>
        <p:spPr>
          <a:xfrm>
            <a:off x="1422004" y="2220486"/>
            <a:ext cx="1112400" cy="74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0" name="Google Shape;2660;p98"/>
          <p:cNvSpPr txBox="1"/>
          <p:nvPr>
            <p:ph idx="1" type="subTitle"/>
          </p:nvPr>
        </p:nvSpPr>
        <p:spPr>
          <a:xfrm>
            <a:off x="3120899" y="2790975"/>
            <a:ext cx="45792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1" name="Google Shape;2661;p98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98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98"/>
          <p:cNvSpPr/>
          <p:nvPr/>
        </p:nvSpPr>
        <p:spPr>
          <a:xfrm>
            <a:off x="1234975" y="534988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99"/>
          <p:cNvSpPr txBox="1"/>
          <p:nvPr>
            <p:ph type="title"/>
          </p:nvPr>
        </p:nvSpPr>
        <p:spPr>
          <a:xfrm flipH="1">
            <a:off x="1225196" y="1897743"/>
            <a:ext cx="4797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66" name="Google Shape;2666;p99"/>
          <p:cNvSpPr txBox="1"/>
          <p:nvPr>
            <p:ph hasCustomPrompt="1" idx="2" type="title"/>
          </p:nvPr>
        </p:nvSpPr>
        <p:spPr>
          <a:xfrm flipH="1">
            <a:off x="6604659" y="2221033"/>
            <a:ext cx="1124700" cy="750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7" name="Google Shape;2667;p99"/>
          <p:cNvSpPr txBox="1"/>
          <p:nvPr>
            <p:ph idx="1" type="subTitle"/>
          </p:nvPr>
        </p:nvSpPr>
        <p:spPr>
          <a:xfrm flipH="1">
            <a:off x="1225200" y="2780166"/>
            <a:ext cx="4797900" cy="442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8" name="Google Shape;2668;p99"/>
          <p:cNvSpPr/>
          <p:nvPr/>
        </p:nvSpPr>
        <p:spPr>
          <a:xfrm rot="10800000">
            <a:off x="811436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99"/>
          <p:cNvSpPr/>
          <p:nvPr/>
        </p:nvSpPr>
        <p:spPr>
          <a:xfrm>
            <a:off x="8310550" y="2904952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99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99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99"/>
          <p:cNvSpPr/>
          <p:nvPr/>
        </p:nvSpPr>
        <p:spPr>
          <a:xfrm>
            <a:off x="331525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3" name="Google Shape;2673;p99"/>
          <p:cNvGrpSpPr/>
          <p:nvPr/>
        </p:nvGrpSpPr>
        <p:grpSpPr>
          <a:xfrm rot="-5400000">
            <a:off x="7708171" y="3875783"/>
            <a:ext cx="1441458" cy="810420"/>
            <a:chOff x="4147713" y="4380688"/>
            <a:chExt cx="810400" cy="455625"/>
          </a:xfrm>
        </p:grpSpPr>
        <p:grpSp>
          <p:nvGrpSpPr>
            <p:cNvPr id="2674" name="Google Shape;2674;p9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675" name="Google Shape;2675;p9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9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9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9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9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9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9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9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9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9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9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9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9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9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9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9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9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9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9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9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5" name="Google Shape;2695;p9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696" name="Google Shape;2696;p9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9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9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9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00" name="Google Shape;2700;p99"/>
          <p:cNvGrpSpPr/>
          <p:nvPr/>
        </p:nvGrpSpPr>
        <p:grpSpPr>
          <a:xfrm>
            <a:off x="-429654" y="2946094"/>
            <a:ext cx="1441458" cy="810420"/>
            <a:chOff x="4147713" y="4380688"/>
            <a:chExt cx="810400" cy="455625"/>
          </a:xfrm>
        </p:grpSpPr>
        <p:grpSp>
          <p:nvGrpSpPr>
            <p:cNvPr id="2701" name="Google Shape;2701;p99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702" name="Google Shape;2702;p99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99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99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99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9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99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99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99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99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9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99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99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99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99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9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99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99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99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99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9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22" name="Google Shape;2722;p99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723" name="Google Shape;2723;p99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99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99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99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7" name="Google Shape;2727;p99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100"/>
          <p:cNvSpPr txBox="1"/>
          <p:nvPr>
            <p:ph type="title"/>
          </p:nvPr>
        </p:nvSpPr>
        <p:spPr>
          <a:xfrm>
            <a:off x="1913375" y="2969438"/>
            <a:ext cx="5317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30" name="Google Shape;2730;p100"/>
          <p:cNvSpPr txBox="1"/>
          <p:nvPr>
            <p:ph idx="1" type="subTitle"/>
          </p:nvPr>
        </p:nvSpPr>
        <p:spPr>
          <a:xfrm>
            <a:off x="1913375" y="1642138"/>
            <a:ext cx="5317200" cy="12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1" name="Google Shape;2731;p100"/>
          <p:cNvSpPr/>
          <p:nvPr/>
        </p:nvSpPr>
        <p:spPr>
          <a:xfrm>
            <a:off x="311470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100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101"/>
          <p:cNvSpPr/>
          <p:nvPr/>
        </p:nvSpPr>
        <p:spPr>
          <a:xfrm rot="5400000">
            <a:off x="3018750" y="-1770585"/>
            <a:ext cx="31065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1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6" name="Google Shape;2736;p101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101"/>
          <p:cNvSpPr/>
          <p:nvPr/>
        </p:nvSpPr>
        <p:spPr>
          <a:xfrm>
            <a:off x="1448000" y="4586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101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101"/>
          <p:cNvSpPr/>
          <p:nvPr/>
        </p:nvSpPr>
        <p:spPr>
          <a:xfrm>
            <a:off x="0" y="39521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0" name="Google Shape;2740;p101"/>
          <p:cNvGrpSpPr/>
          <p:nvPr/>
        </p:nvGrpSpPr>
        <p:grpSpPr>
          <a:xfrm>
            <a:off x="7543771" y="4608507"/>
            <a:ext cx="1441458" cy="810420"/>
            <a:chOff x="4147713" y="4380688"/>
            <a:chExt cx="810400" cy="455625"/>
          </a:xfrm>
        </p:grpSpPr>
        <p:grpSp>
          <p:nvGrpSpPr>
            <p:cNvPr id="2741" name="Google Shape;2741;p10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742" name="Google Shape;2742;p10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10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10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10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10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10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10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10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10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10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10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10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10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10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10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10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10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10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10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10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2" name="Google Shape;2762;p10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763" name="Google Shape;2763;p10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10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10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10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7" name="Google Shape;2767;p101"/>
          <p:cNvSpPr/>
          <p:nvPr/>
        </p:nvSpPr>
        <p:spPr>
          <a:xfrm>
            <a:off x="8505100" y="696025"/>
            <a:ext cx="354300" cy="3543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101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p102"/>
          <p:cNvSpPr/>
          <p:nvPr/>
        </p:nvSpPr>
        <p:spPr>
          <a:xfrm rot="10800000">
            <a:off x="292513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10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2" name="Google Shape;2772;p102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102"/>
          <p:cNvSpPr/>
          <p:nvPr/>
        </p:nvSpPr>
        <p:spPr>
          <a:xfrm>
            <a:off x="7725863" y="444650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102"/>
          <p:cNvSpPr/>
          <p:nvPr/>
        </p:nvSpPr>
        <p:spPr>
          <a:xfrm>
            <a:off x="557575" y="17495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102"/>
          <p:cNvSpPr/>
          <p:nvPr/>
        </p:nvSpPr>
        <p:spPr>
          <a:xfrm>
            <a:off x="8511636" y="4066576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6" name="Google Shape;2776;p102"/>
          <p:cNvGrpSpPr/>
          <p:nvPr/>
        </p:nvGrpSpPr>
        <p:grpSpPr>
          <a:xfrm>
            <a:off x="52621" y="4281053"/>
            <a:ext cx="1441458" cy="810420"/>
            <a:chOff x="4147713" y="4380688"/>
            <a:chExt cx="810400" cy="455625"/>
          </a:xfrm>
        </p:grpSpPr>
        <p:grpSp>
          <p:nvGrpSpPr>
            <p:cNvPr id="2777" name="Google Shape;2777;p10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778" name="Google Shape;2778;p10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10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10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10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10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10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10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10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10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10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10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10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10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10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10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10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10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10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10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10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8" name="Google Shape;2798;p10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799" name="Google Shape;2799;p10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10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10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10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3" name="Google Shape;2803;p102"/>
          <p:cNvGrpSpPr/>
          <p:nvPr/>
        </p:nvGrpSpPr>
        <p:grpSpPr>
          <a:xfrm>
            <a:off x="8428892" y="535009"/>
            <a:ext cx="800083" cy="1441505"/>
            <a:chOff x="8110792" y="535009"/>
            <a:chExt cx="800083" cy="1441505"/>
          </a:xfrm>
        </p:grpSpPr>
        <p:sp>
          <p:nvSpPr>
            <p:cNvPr id="2804" name="Google Shape;2804;p102"/>
            <p:cNvSpPr/>
            <p:nvPr/>
          </p:nvSpPr>
          <p:spPr>
            <a:xfrm rot="5400000">
              <a:off x="8871876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02"/>
            <p:cNvSpPr/>
            <p:nvPr/>
          </p:nvSpPr>
          <p:spPr>
            <a:xfrm rot="5400000">
              <a:off x="8871876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02"/>
            <p:cNvSpPr/>
            <p:nvPr/>
          </p:nvSpPr>
          <p:spPr>
            <a:xfrm rot="5400000">
              <a:off x="8871876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02"/>
            <p:cNvSpPr/>
            <p:nvPr/>
          </p:nvSpPr>
          <p:spPr>
            <a:xfrm rot="5400000">
              <a:off x="8871876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02"/>
            <p:cNvSpPr/>
            <p:nvPr/>
          </p:nvSpPr>
          <p:spPr>
            <a:xfrm rot="5400000">
              <a:off x="8871876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02"/>
            <p:cNvSpPr/>
            <p:nvPr/>
          </p:nvSpPr>
          <p:spPr>
            <a:xfrm rot="5400000">
              <a:off x="8614720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02"/>
            <p:cNvSpPr/>
            <p:nvPr/>
          </p:nvSpPr>
          <p:spPr>
            <a:xfrm rot="5400000">
              <a:off x="8614720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02"/>
            <p:cNvSpPr/>
            <p:nvPr/>
          </p:nvSpPr>
          <p:spPr>
            <a:xfrm rot="5400000">
              <a:off x="8614720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02"/>
            <p:cNvSpPr/>
            <p:nvPr/>
          </p:nvSpPr>
          <p:spPr>
            <a:xfrm rot="5400000">
              <a:off x="8614720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02"/>
            <p:cNvSpPr/>
            <p:nvPr/>
          </p:nvSpPr>
          <p:spPr>
            <a:xfrm rot="5400000">
              <a:off x="8614720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02"/>
            <p:cNvSpPr/>
            <p:nvPr/>
          </p:nvSpPr>
          <p:spPr>
            <a:xfrm rot="5400000">
              <a:off x="8357565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02"/>
            <p:cNvSpPr/>
            <p:nvPr/>
          </p:nvSpPr>
          <p:spPr>
            <a:xfrm rot="5400000">
              <a:off x="8357565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02"/>
            <p:cNvSpPr/>
            <p:nvPr/>
          </p:nvSpPr>
          <p:spPr>
            <a:xfrm rot="5400000">
              <a:off x="8357565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02"/>
            <p:cNvSpPr/>
            <p:nvPr/>
          </p:nvSpPr>
          <p:spPr>
            <a:xfrm rot="5400000">
              <a:off x="8357565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02"/>
            <p:cNvSpPr/>
            <p:nvPr/>
          </p:nvSpPr>
          <p:spPr>
            <a:xfrm rot="5400000">
              <a:off x="8357565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02"/>
            <p:cNvSpPr/>
            <p:nvPr/>
          </p:nvSpPr>
          <p:spPr>
            <a:xfrm rot="5400000">
              <a:off x="8110792" y="535009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02"/>
            <p:cNvSpPr/>
            <p:nvPr/>
          </p:nvSpPr>
          <p:spPr>
            <a:xfrm rot="5400000">
              <a:off x="8110792" y="815510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02"/>
            <p:cNvSpPr/>
            <p:nvPr/>
          </p:nvSpPr>
          <p:spPr>
            <a:xfrm rot="5400000">
              <a:off x="8110792" y="1096011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02"/>
            <p:cNvSpPr/>
            <p:nvPr/>
          </p:nvSpPr>
          <p:spPr>
            <a:xfrm rot="5400000">
              <a:off x="8110792" y="1376512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02"/>
            <p:cNvSpPr/>
            <p:nvPr/>
          </p:nvSpPr>
          <p:spPr>
            <a:xfrm rot="5400000">
              <a:off x="8110792" y="1657013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02"/>
            <p:cNvSpPr/>
            <p:nvPr/>
          </p:nvSpPr>
          <p:spPr>
            <a:xfrm rot="5400000">
              <a:off x="8871876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02"/>
            <p:cNvSpPr/>
            <p:nvPr/>
          </p:nvSpPr>
          <p:spPr>
            <a:xfrm rot="5400000">
              <a:off x="8614720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02"/>
            <p:cNvSpPr/>
            <p:nvPr/>
          </p:nvSpPr>
          <p:spPr>
            <a:xfrm rot="5400000">
              <a:off x="8357565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02"/>
            <p:cNvSpPr/>
            <p:nvPr/>
          </p:nvSpPr>
          <p:spPr>
            <a:xfrm rot="5400000">
              <a:off x="8110792" y="1937514"/>
              <a:ext cx="39000" cy="3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103"/>
          <p:cNvSpPr/>
          <p:nvPr/>
        </p:nvSpPr>
        <p:spPr>
          <a:xfrm>
            <a:off x="582225" y="271800"/>
            <a:ext cx="79767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31" name="Google Shape;2831;p103"/>
          <p:cNvSpPr/>
          <p:nvPr/>
        </p:nvSpPr>
        <p:spPr>
          <a:xfrm>
            <a:off x="187575" y="1670450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103"/>
          <p:cNvSpPr/>
          <p:nvPr/>
        </p:nvSpPr>
        <p:spPr>
          <a:xfrm>
            <a:off x="8566335" y="39509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103"/>
          <p:cNvSpPr/>
          <p:nvPr/>
        </p:nvSpPr>
        <p:spPr>
          <a:xfrm>
            <a:off x="86337" y="38442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4" name="Google Shape;2834;p103"/>
          <p:cNvGrpSpPr/>
          <p:nvPr/>
        </p:nvGrpSpPr>
        <p:grpSpPr>
          <a:xfrm>
            <a:off x="-998882" y="565921"/>
            <a:ext cx="1441458" cy="810420"/>
            <a:chOff x="4147713" y="4380688"/>
            <a:chExt cx="810400" cy="455625"/>
          </a:xfrm>
        </p:grpSpPr>
        <p:grpSp>
          <p:nvGrpSpPr>
            <p:cNvPr id="2835" name="Google Shape;2835;p10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836" name="Google Shape;2836;p10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10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10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10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10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10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10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10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10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10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10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10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10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10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10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10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10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10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10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10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6" name="Google Shape;2856;p10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857" name="Google Shape;2857;p10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10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10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10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1" name="Google Shape;2861;p103"/>
          <p:cNvSpPr/>
          <p:nvPr/>
        </p:nvSpPr>
        <p:spPr>
          <a:xfrm>
            <a:off x="8730925" y="1192750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2" name="Google Shape;2862;p103"/>
          <p:cNvGrpSpPr/>
          <p:nvPr/>
        </p:nvGrpSpPr>
        <p:grpSpPr>
          <a:xfrm rot="-5400000">
            <a:off x="8355290" y="2406282"/>
            <a:ext cx="1441458" cy="810420"/>
            <a:chOff x="4147713" y="4380688"/>
            <a:chExt cx="810400" cy="455625"/>
          </a:xfrm>
        </p:grpSpPr>
        <p:grpSp>
          <p:nvGrpSpPr>
            <p:cNvPr id="2863" name="Google Shape;2863;p10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2864" name="Google Shape;2864;p10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10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10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10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10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10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10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10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10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10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10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10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10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10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10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10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10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10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10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10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4" name="Google Shape;2884;p10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2885" name="Google Shape;2885;p10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10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10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10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9" name="Google Shape;2889;p103"/>
          <p:cNvSpPr/>
          <p:nvPr/>
        </p:nvSpPr>
        <p:spPr>
          <a:xfrm rot="5400000">
            <a:off x="4436100" y="-4436100"/>
            <a:ext cx="2718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103"/>
          <p:cNvSpPr/>
          <p:nvPr/>
        </p:nvSpPr>
        <p:spPr>
          <a:xfrm flipH="1" rot="-5400000">
            <a:off x="8179650" y="445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59.xml"/><Relationship Id="rId35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06.xml"/><Relationship Id="rId28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12.xml"/><Relationship Id="rId30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5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5" name="Google Shape;120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ton"/>
              <a:buNone/>
              <a:defRPr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8" name="Google Shape;2358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  <p:sldLayoutId id="2147483760" r:id="rId32"/>
    <p:sldLayoutId id="2147483761" r:id="rId33"/>
    <p:sldLayoutId id="2147483762" r:id="rId34"/>
    <p:sldLayoutId id="214748376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ello.com/invite/b/BKOvfpsB/ATTI5f54a246955ffbff71ce713d520e1ab97DDF7283/tedx-per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121"/>
          <p:cNvSpPr/>
          <p:nvPr/>
        </p:nvSpPr>
        <p:spPr>
          <a:xfrm>
            <a:off x="1212225" y="271800"/>
            <a:ext cx="6071100" cy="48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121"/>
          <p:cNvSpPr/>
          <p:nvPr/>
        </p:nvSpPr>
        <p:spPr>
          <a:xfrm>
            <a:off x="611325" y="19928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121"/>
          <p:cNvSpPr/>
          <p:nvPr/>
        </p:nvSpPr>
        <p:spPr>
          <a:xfrm>
            <a:off x="6381850" y="871554"/>
            <a:ext cx="468600" cy="468600"/>
          </a:xfrm>
          <a:prstGeom prst="donut">
            <a:avLst>
              <a:gd fmla="val 7213" name="adj"/>
            </a:avLst>
          </a:prstGeom>
          <a:solidFill>
            <a:schemeClr val="l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121"/>
          <p:cNvSpPr/>
          <p:nvPr/>
        </p:nvSpPr>
        <p:spPr>
          <a:xfrm>
            <a:off x="7541400" y="1286100"/>
            <a:ext cx="84300" cy="84300"/>
          </a:xfrm>
          <a:prstGeom prst="donut">
            <a:avLst>
              <a:gd fmla="val 6614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121"/>
          <p:cNvSpPr/>
          <p:nvPr/>
        </p:nvSpPr>
        <p:spPr>
          <a:xfrm rot="5400000">
            <a:off x="5323650" y="239150"/>
            <a:ext cx="656100" cy="699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121"/>
          <p:cNvSpPr txBox="1"/>
          <p:nvPr>
            <p:ph idx="1" type="subTitle"/>
          </p:nvPr>
        </p:nvSpPr>
        <p:spPr>
          <a:xfrm>
            <a:off x="3417850" y="3528038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Colombu Gabriele (1075574) - Odajiu Romeo (1073807)</a:t>
            </a:r>
            <a:endParaRPr sz="1300"/>
          </a:p>
        </p:txBody>
      </p:sp>
      <p:grpSp>
        <p:nvGrpSpPr>
          <p:cNvPr id="3519" name="Google Shape;3519;p121"/>
          <p:cNvGrpSpPr/>
          <p:nvPr/>
        </p:nvGrpSpPr>
        <p:grpSpPr>
          <a:xfrm>
            <a:off x="4038046" y="4355894"/>
            <a:ext cx="1441458" cy="810420"/>
            <a:chOff x="4147713" y="4380688"/>
            <a:chExt cx="810400" cy="455625"/>
          </a:xfrm>
        </p:grpSpPr>
        <p:grpSp>
          <p:nvGrpSpPr>
            <p:cNvPr id="3520" name="Google Shape;3520;p121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521" name="Google Shape;3521;p121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121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121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121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12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121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121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121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121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12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121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121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121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121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12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121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121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121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121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12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1" name="Google Shape;3541;p121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542" name="Google Shape;3542;p121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121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121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121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46" name="Google Shape;3546;p121"/>
          <p:cNvSpPr/>
          <p:nvPr/>
        </p:nvSpPr>
        <p:spPr>
          <a:xfrm>
            <a:off x="1577650" y="3406551"/>
            <a:ext cx="1840200" cy="652500"/>
          </a:xfrm>
          <a:prstGeom prst="roundRect">
            <a:avLst>
              <a:gd fmla="val 4530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78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it" sz="20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Pyspark &amp; AWS Glue</a:t>
            </a:r>
            <a:endParaRPr sz="20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47" name="Google Shape;354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00" y="1720436"/>
            <a:ext cx="4845375" cy="1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122"/>
          <p:cNvSpPr/>
          <p:nvPr/>
        </p:nvSpPr>
        <p:spPr>
          <a:xfrm rot="10800000">
            <a:off x="530625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2F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3" name="Google Shape;3553;p122"/>
          <p:cNvGrpSpPr/>
          <p:nvPr/>
        </p:nvGrpSpPr>
        <p:grpSpPr>
          <a:xfrm rot="-5400000">
            <a:off x="32132" y="4787406"/>
            <a:ext cx="1441458" cy="810420"/>
            <a:chOff x="4147713" y="4380688"/>
            <a:chExt cx="810400" cy="455625"/>
          </a:xfrm>
        </p:grpSpPr>
        <p:grpSp>
          <p:nvGrpSpPr>
            <p:cNvPr id="3554" name="Google Shape;3554;p122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555" name="Google Shape;3555;p122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122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122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122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12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122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122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122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122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12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122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122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122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122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12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122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22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122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122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12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5" name="Google Shape;3575;p122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576" name="Google Shape;3576;p122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122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122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122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80" name="Google Shape;3580;p122"/>
          <p:cNvSpPr/>
          <p:nvPr/>
        </p:nvSpPr>
        <p:spPr>
          <a:xfrm>
            <a:off x="8416587" y="63937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122"/>
          <p:cNvSpPr txBox="1"/>
          <p:nvPr/>
        </p:nvSpPr>
        <p:spPr>
          <a:xfrm>
            <a:off x="1663625" y="422525"/>
            <a:ext cx="7071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Lettura “watch_next_dataset”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82" name="Google Shape;3582;p122"/>
          <p:cNvSpPr txBox="1"/>
          <p:nvPr/>
        </p:nvSpPr>
        <p:spPr>
          <a:xfrm>
            <a:off x="108625" y="32149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Abbiamo salvato i dati in “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watch_next_dataset”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lo abbiamo ordinato per “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idx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” ed in fine fatto la join con “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tedx_dataset_agg” 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 base all’id del video corrispondente.</a:t>
            </a:r>
            <a:endParaRPr sz="13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83" name="Google Shape;3583;p122"/>
          <p:cNvSpPr txBox="1"/>
          <p:nvPr/>
        </p:nvSpPr>
        <p:spPr>
          <a:xfrm>
            <a:off x="108625" y="2078838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Abbiamo creato il primo modello aggregato “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tags_dataset_agg”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aggiungendo i tag al dataset “</a:t>
            </a:r>
            <a:r>
              <a:rPr b="1"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tedx_dataset”</a:t>
            </a:r>
            <a:r>
              <a:rPr lang="i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3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84" name="Google Shape;3584;p122"/>
          <p:cNvSpPr/>
          <p:nvPr/>
        </p:nvSpPr>
        <p:spPr>
          <a:xfrm rot="7935123">
            <a:off x="2760359" y="3217710"/>
            <a:ext cx="2711913" cy="3320233"/>
          </a:xfrm>
          <a:prstGeom prst="flowChartDocument">
            <a:avLst/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5" name="Google Shape;3585;p122"/>
          <p:cNvSpPr/>
          <p:nvPr/>
        </p:nvSpPr>
        <p:spPr>
          <a:xfrm>
            <a:off x="4459275" y="1191600"/>
            <a:ext cx="5818800" cy="4936200"/>
          </a:xfrm>
          <a:prstGeom prst="teardrop">
            <a:avLst>
              <a:gd fmla="val 100000" name="adj"/>
            </a:avLst>
          </a:prstGeom>
          <a:solidFill>
            <a:srgbClr val="C5F1FF"/>
          </a:solidFill>
          <a:ln cap="flat" cmpd="sng" w="9525">
            <a:solidFill>
              <a:srgbClr val="C5F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6" name="Google Shape;3586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075" y="1681500"/>
            <a:ext cx="6147924" cy="31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3587" name="Google Shape;3587;p122"/>
          <p:cNvSpPr/>
          <p:nvPr/>
        </p:nvSpPr>
        <p:spPr>
          <a:xfrm>
            <a:off x="1742812" y="1376838"/>
            <a:ext cx="354300" cy="354300"/>
          </a:xfrm>
          <a:prstGeom prst="donut">
            <a:avLst>
              <a:gd fmla="val 7213" name="adj"/>
            </a:avLst>
          </a:prstGeom>
          <a:solidFill>
            <a:srgbClr val="30E277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359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" name="Google Shape;3592;p123"/>
          <p:cNvSpPr/>
          <p:nvPr/>
        </p:nvSpPr>
        <p:spPr>
          <a:xfrm>
            <a:off x="0" y="0"/>
            <a:ext cx="4670700" cy="6251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123"/>
          <p:cNvSpPr/>
          <p:nvPr/>
        </p:nvSpPr>
        <p:spPr>
          <a:xfrm rot="1033778">
            <a:off x="3119869" y="343283"/>
            <a:ext cx="10374781" cy="9499121"/>
          </a:xfrm>
          <a:prstGeom prst="cloud">
            <a:avLst/>
          </a:prstGeom>
          <a:solidFill>
            <a:srgbClr val="42FFB7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4" name="Google Shape;3594;p123"/>
          <p:cNvSpPr/>
          <p:nvPr/>
        </p:nvSpPr>
        <p:spPr>
          <a:xfrm rot="10800000">
            <a:off x="283000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0D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5" name="Google Shape;3595;p123"/>
          <p:cNvSpPr txBox="1"/>
          <p:nvPr/>
        </p:nvSpPr>
        <p:spPr>
          <a:xfrm>
            <a:off x="1172775" y="152400"/>
            <a:ext cx="356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Calcolo della media delle visualizzazioni</a:t>
            </a:r>
            <a:endParaRPr sz="1100"/>
          </a:p>
        </p:txBody>
      </p:sp>
      <p:grpSp>
        <p:nvGrpSpPr>
          <p:cNvPr id="3596" name="Google Shape;3596;p123"/>
          <p:cNvGrpSpPr/>
          <p:nvPr/>
        </p:nvGrpSpPr>
        <p:grpSpPr>
          <a:xfrm rot="-5400000">
            <a:off x="35891" y="4783518"/>
            <a:ext cx="1853385" cy="1230279"/>
            <a:chOff x="4147713" y="4380688"/>
            <a:chExt cx="810400" cy="455625"/>
          </a:xfrm>
        </p:grpSpPr>
        <p:grpSp>
          <p:nvGrpSpPr>
            <p:cNvPr id="3597" name="Google Shape;3597;p123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598" name="Google Shape;3598;p123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123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123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123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1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123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123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123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123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1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123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123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123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123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1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123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123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123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123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1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8" name="Google Shape;3618;p123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619" name="Google Shape;3619;p123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123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123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123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3" name="Google Shape;3623;p123"/>
          <p:cNvSpPr/>
          <p:nvPr/>
        </p:nvSpPr>
        <p:spPr>
          <a:xfrm>
            <a:off x="4438025" y="103620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4" name="Google Shape;3624;p123"/>
          <p:cNvSpPr/>
          <p:nvPr/>
        </p:nvSpPr>
        <p:spPr>
          <a:xfrm>
            <a:off x="2260625" y="4193675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90D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magine" id="3625" name="Google Shape;362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451" y="1555249"/>
            <a:ext cx="5622976" cy="4301964"/>
          </a:xfrm>
          <a:prstGeom prst="rect">
            <a:avLst/>
          </a:prstGeom>
          <a:noFill/>
          <a:ln>
            <a:noFill/>
          </a:ln>
        </p:spPr>
      </p:pic>
      <p:sp>
        <p:nvSpPr>
          <p:cNvPr id="3626" name="Google Shape;3626;p123"/>
          <p:cNvSpPr txBox="1"/>
          <p:nvPr/>
        </p:nvSpPr>
        <p:spPr>
          <a:xfrm>
            <a:off x="347450" y="2104275"/>
            <a:ext cx="300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Abbiamo</a:t>
            </a: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utilizzato dati provenienti da due dataset, nei quali i dati relativi alle visualizzazioni erano leggermente diversi. Abbiamo così deciso di creare una funzione per calcolare la media fra i due dati in nostro possesso.</a:t>
            </a:r>
            <a:endParaRPr/>
          </a:p>
        </p:txBody>
      </p:sp>
      <p:sp>
        <p:nvSpPr>
          <p:cNvPr id="3627" name="Google Shape;3627;p123"/>
          <p:cNvSpPr/>
          <p:nvPr/>
        </p:nvSpPr>
        <p:spPr>
          <a:xfrm rot="5400000">
            <a:off x="548062" y="3602725"/>
            <a:ext cx="207000" cy="207000"/>
          </a:xfrm>
          <a:prstGeom prst="donut">
            <a:avLst>
              <a:gd fmla="val 6614" name="adj"/>
            </a:avLst>
          </a:prstGeom>
          <a:noFill/>
          <a:ln cap="flat" cmpd="sng" w="76200">
            <a:solidFill>
              <a:srgbClr val="7ECD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p1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sulla colonna “duration”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3" name="Google Shape;3633;p124"/>
          <p:cNvSpPr/>
          <p:nvPr/>
        </p:nvSpPr>
        <p:spPr>
          <a:xfrm>
            <a:off x="-369150" y="-127650"/>
            <a:ext cx="9915600" cy="572700"/>
          </a:xfrm>
          <a:prstGeom prst="rect">
            <a:avLst/>
          </a:prstGeom>
          <a:solidFill>
            <a:srgbClr val="1F2024"/>
          </a:solidFill>
          <a:ln cap="flat" cmpd="sng" w="9525">
            <a:solidFill>
              <a:srgbClr val="1F2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4" name="Google Shape;363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0" y="3541249"/>
            <a:ext cx="9144000" cy="10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5" name="Google Shape;3635;p124"/>
          <p:cNvSpPr txBox="1"/>
          <p:nvPr/>
        </p:nvSpPr>
        <p:spPr>
          <a:xfrm>
            <a:off x="1510400" y="1629725"/>
            <a:ext cx="6482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EFEFEF"/>
                </a:solidFill>
                <a:latin typeface="Anaheim"/>
                <a:ea typeface="Anaheim"/>
                <a:cs typeface="Anaheim"/>
                <a:sym typeface="Anaheim"/>
              </a:rPr>
              <a:t>I dati della colonna “</a:t>
            </a:r>
            <a:r>
              <a:rPr b="1" lang="it" sz="1300">
                <a:solidFill>
                  <a:srgbClr val="EFEFEF"/>
                </a:solidFill>
                <a:latin typeface="Anaheim"/>
                <a:ea typeface="Anaheim"/>
                <a:cs typeface="Anaheim"/>
                <a:sym typeface="Anaheim"/>
              </a:rPr>
              <a:t>duration</a:t>
            </a:r>
            <a:r>
              <a:rPr lang="it" sz="1300">
                <a:solidFill>
                  <a:srgbClr val="EFEFEF"/>
                </a:solidFill>
                <a:latin typeface="Anaheim"/>
                <a:ea typeface="Anaheim"/>
                <a:cs typeface="Anaheim"/>
                <a:sym typeface="Anaheim"/>
              </a:rPr>
              <a:t>” presentavano degli errori, tutti relativi alla data Aprile 2020, quindi abbiamo deciso di non considerare quei dati. Abbiamo quindi filtrato i dati utilizzando il formato %h% e preso solo i dati positivi.</a:t>
            </a:r>
            <a:endParaRPr sz="1300">
              <a:solidFill>
                <a:srgbClr val="EFE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EFEFEF"/>
                </a:solidFill>
                <a:latin typeface="Anaheim"/>
                <a:ea typeface="Anaheim"/>
                <a:cs typeface="Anaheim"/>
                <a:sym typeface="Anaheim"/>
              </a:rPr>
              <a:t>Utilizzando la funzione duration_in_sec abbiamo convertito i dati da minuti e secondi nell’equivalente valore in secondi e fatto il parsing in intero.</a:t>
            </a:r>
            <a:endParaRPr sz="1300">
              <a:solidFill>
                <a:srgbClr val="EFE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1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1" name="Google Shape;3641;p125"/>
          <p:cNvSpPr txBox="1"/>
          <p:nvPr/>
        </p:nvSpPr>
        <p:spPr>
          <a:xfrm>
            <a:off x="868875" y="1495950"/>
            <a:ext cx="23751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Funzione “</a:t>
            </a:r>
            <a:r>
              <a:rPr b="1"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calc_avg_views</a:t>
            </a: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”.</a:t>
            </a:r>
            <a:b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Nel caso uno dei due dati fosse nullo, la media delle visualizzazioni viene sostituita con l’unico dato valido fra i due disponibili.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descr="Immagine" id="3642" name="Google Shape;364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775" y="1370975"/>
            <a:ext cx="5344375" cy="22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3" name="Google Shape;3643;p125"/>
          <p:cNvSpPr/>
          <p:nvPr/>
        </p:nvSpPr>
        <p:spPr>
          <a:xfrm>
            <a:off x="-369150" y="-127650"/>
            <a:ext cx="9915600" cy="572700"/>
          </a:xfrm>
          <a:prstGeom prst="rect">
            <a:avLst/>
          </a:prstGeom>
          <a:solidFill>
            <a:srgbClr val="1F2024"/>
          </a:solidFill>
          <a:ln cap="flat" cmpd="sng" w="9525">
            <a:solidFill>
              <a:srgbClr val="1F20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4" name="Google Shape;3644;p125"/>
          <p:cNvSpPr txBox="1"/>
          <p:nvPr/>
        </p:nvSpPr>
        <p:spPr>
          <a:xfrm>
            <a:off x="132350" y="1312675"/>
            <a:ext cx="25047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F2024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Funzione “</a:t>
            </a:r>
            <a:r>
              <a:rPr b="1"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calc_avg_views</a:t>
            </a:r>
            <a: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”:</a:t>
            </a: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F2024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Calcola la media aritmetica dei due valori delle visual.</a:t>
            </a:r>
            <a:b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Nel caso uno dei due dati fosse nullo, la media delle visualizzazioni viene sostituita con l’unico dato valido fra i due disponibili.</a:t>
            </a: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645" name="Google Shape;3645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925" y="1312675"/>
            <a:ext cx="5664500" cy="29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6" name="Google Shape;3646;p125"/>
          <p:cNvSpPr txBox="1"/>
          <p:nvPr/>
        </p:nvSpPr>
        <p:spPr>
          <a:xfrm>
            <a:off x="823850" y="3033775"/>
            <a:ext cx="241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EFEFEF"/>
                </a:solidFill>
                <a:latin typeface="Anaheim"/>
                <a:ea typeface="Anaheim"/>
                <a:cs typeface="Anaheim"/>
                <a:sym typeface="Anaheim"/>
              </a:rPr>
              <a:t>Funzione “</a:t>
            </a:r>
            <a:r>
              <a:rPr b="1" lang="it" sz="1300">
                <a:solidFill>
                  <a:srgbClr val="EFEFEF"/>
                </a:solidFill>
                <a:latin typeface="Anaheim"/>
                <a:ea typeface="Anaheim"/>
                <a:cs typeface="Anaheim"/>
                <a:sym typeface="Anaheim"/>
              </a:rPr>
              <a:t>duration_in_sec</a:t>
            </a:r>
            <a:r>
              <a:rPr lang="it" sz="1300">
                <a:solidFill>
                  <a:srgbClr val="EFEFEF"/>
                </a:solidFill>
                <a:latin typeface="Anaheim"/>
                <a:ea typeface="Anaheim"/>
                <a:cs typeface="Anaheim"/>
                <a:sym typeface="Anaheim"/>
              </a:rPr>
              <a:t>”:</a:t>
            </a:r>
            <a:endParaRPr sz="1300">
              <a:solidFill>
                <a:srgbClr val="EFEFE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EFEFEF"/>
                </a:solidFill>
                <a:latin typeface="Anaheim"/>
                <a:ea typeface="Anaheim"/>
                <a:cs typeface="Anaheim"/>
                <a:sym typeface="Anaheim"/>
              </a:rPr>
              <a:t>Riceve in input il valore della durata, esegue lo split tra minuti e secondi e restituisce la somma dei valori moltiplicati per rispettivi pesi.</a:t>
            </a:r>
            <a:endParaRPr sz="1300">
              <a:solidFill>
                <a:srgbClr val="EFE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p126"/>
          <p:cNvSpPr/>
          <p:nvPr/>
        </p:nvSpPr>
        <p:spPr>
          <a:xfrm flipH="1" rot="10800000">
            <a:off x="-470449" y="2117231"/>
            <a:ext cx="10979442" cy="5898744"/>
          </a:xfrm>
          <a:prstGeom prst="flowChartDocument">
            <a:avLst/>
          </a:prstGeom>
          <a:solidFill>
            <a:srgbClr val="90D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126"/>
          <p:cNvSpPr txBox="1"/>
          <p:nvPr/>
        </p:nvSpPr>
        <p:spPr>
          <a:xfrm>
            <a:off x="720000" y="388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Aggiornamento del dataset con la media</a:t>
            </a:r>
            <a:endParaRPr sz="35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53" name="Google Shape;3653;p126"/>
          <p:cNvSpPr txBox="1"/>
          <p:nvPr/>
        </p:nvSpPr>
        <p:spPr>
          <a:xfrm>
            <a:off x="2057100" y="1287725"/>
            <a:ext cx="50298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F2024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Abbiamo aggiornato “</a:t>
            </a:r>
            <a:r>
              <a:rPr b="1"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tedx_newdataset_complete” </a:t>
            </a:r>
            <a: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inserendo il numero medio di visualizzazioni, facendo una join dove “</a:t>
            </a:r>
            <a:r>
              <a:rPr b="1"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index</a:t>
            </a:r>
            <a: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” fosse uguale fra gli speech del dataset “</a:t>
            </a:r>
            <a:r>
              <a:rPr b="1"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tedx_newdataset” </a:t>
            </a:r>
            <a: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e “</a:t>
            </a:r>
            <a:r>
              <a:rPr b="1"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df_avg_views”</a:t>
            </a:r>
            <a:r>
              <a:rPr lang="it"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descr="Immagine" id="3654" name="Google Shape;3654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13" y="2663875"/>
            <a:ext cx="6919574" cy="162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5" name="Google Shape;3655;p126"/>
          <p:cNvGrpSpPr/>
          <p:nvPr/>
        </p:nvGrpSpPr>
        <p:grpSpPr>
          <a:xfrm rot="-5400000">
            <a:off x="8118796" y="3029753"/>
            <a:ext cx="1624609" cy="892843"/>
            <a:chOff x="4147713" y="4380688"/>
            <a:chExt cx="810400" cy="455625"/>
          </a:xfrm>
        </p:grpSpPr>
        <p:grpSp>
          <p:nvGrpSpPr>
            <p:cNvPr id="3656" name="Google Shape;3656;p126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657" name="Google Shape;3657;p126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126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126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126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12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126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126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126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126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12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126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126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126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126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12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126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126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126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126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12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7" name="Google Shape;3677;p126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678" name="Google Shape;3678;p126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126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126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126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42FF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82" name="Google Shape;3682;p126"/>
          <p:cNvSpPr/>
          <p:nvPr/>
        </p:nvSpPr>
        <p:spPr>
          <a:xfrm>
            <a:off x="8149137" y="17077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3" name="Google Shape;3683;p126"/>
          <p:cNvSpPr/>
          <p:nvPr/>
        </p:nvSpPr>
        <p:spPr>
          <a:xfrm>
            <a:off x="0" y="4674904"/>
            <a:ext cx="468600" cy="468600"/>
          </a:xfrm>
          <a:prstGeom prst="donut">
            <a:avLst>
              <a:gd fmla="val 7213" name="adj"/>
            </a:avLst>
          </a:prstGeom>
          <a:solidFill>
            <a:srgbClr val="BEF8D5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4" name="Google Shape;3684;p126"/>
          <p:cNvSpPr/>
          <p:nvPr/>
        </p:nvSpPr>
        <p:spPr>
          <a:xfrm rot="5400000">
            <a:off x="227250" y="943538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BEF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126"/>
          <p:cNvSpPr/>
          <p:nvPr/>
        </p:nvSpPr>
        <p:spPr>
          <a:xfrm>
            <a:off x="6677412" y="435872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p127"/>
          <p:cNvSpPr/>
          <p:nvPr/>
        </p:nvSpPr>
        <p:spPr>
          <a:xfrm rot="1935973">
            <a:off x="2789617" y="-278012"/>
            <a:ext cx="3768290" cy="5418641"/>
          </a:xfrm>
          <a:prstGeom prst="lightningBol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127"/>
          <p:cNvSpPr/>
          <p:nvPr/>
        </p:nvSpPr>
        <p:spPr>
          <a:xfrm>
            <a:off x="4844750" y="-58500"/>
            <a:ext cx="6131100" cy="5404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127"/>
          <p:cNvSpPr txBox="1"/>
          <p:nvPr/>
        </p:nvSpPr>
        <p:spPr>
          <a:xfrm>
            <a:off x="247275" y="242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Visualizzazione dei dati in </a:t>
            </a:r>
            <a:endParaRPr sz="35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93" name="Google Shape;369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350" y="-533525"/>
            <a:ext cx="2665974" cy="1927142"/>
          </a:xfrm>
          <a:prstGeom prst="rect">
            <a:avLst/>
          </a:prstGeom>
          <a:noFill/>
          <a:ln>
            <a:noFill/>
          </a:ln>
        </p:spPr>
      </p:pic>
      <p:sp>
        <p:nvSpPr>
          <p:cNvPr id="3694" name="Google Shape;3694;p127"/>
          <p:cNvSpPr/>
          <p:nvPr/>
        </p:nvSpPr>
        <p:spPr>
          <a:xfrm>
            <a:off x="3864975" y="4528604"/>
            <a:ext cx="468600" cy="468600"/>
          </a:xfrm>
          <a:prstGeom prst="donut">
            <a:avLst>
              <a:gd fmla="val 7213" name="adj"/>
            </a:avLst>
          </a:prstGeom>
          <a:solidFill>
            <a:srgbClr val="7ECDE9"/>
          </a:solidFill>
          <a:ln cap="flat" cmpd="sng" w="152400">
            <a:solidFill>
              <a:srgbClr val="7ECD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5" name="Google Shape;3695;p127"/>
          <p:cNvSpPr txBox="1"/>
          <p:nvPr/>
        </p:nvSpPr>
        <p:spPr>
          <a:xfrm>
            <a:off x="170775" y="1750950"/>
            <a:ext cx="3694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Il dataset in MongoDB si presenta in questo modo: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_id : identificativo di ogni video.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views: visual. del nuovo dataset.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num_views: visual. del dataset 	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fornito a lezione.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watch_next_list: lista ordinata per n°visual.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tags: lista dei tag del video.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</a:pPr>
            <a:r>
              <a:rPr lang="it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avg_views: media visual. calcolata.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96" name="Google Shape;3696;p127"/>
          <p:cNvSpPr/>
          <p:nvPr/>
        </p:nvSpPr>
        <p:spPr>
          <a:xfrm rot="5400000">
            <a:off x="227250" y="403285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2F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7" name="Google Shape;3697;p127"/>
          <p:cNvGrpSpPr/>
          <p:nvPr/>
        </p:nvGrpSpPr>
        <p:grpSpPr>
          <a:xfrm>
            <a:off x="1711867" y="4347237"/>
            <a:ext cx="1419254" cy="737110"/>
            <a:chOff x="4147713" y="4380688"/>
            <a:chExt cx="810400" cy="455625"/>
          </a:xfrm>
        </p:grpSpPr>
        <p:grpSp>
          <p:nvGrpSpPr>
            <p:cNvPr id="3698" name="Google Shape;3698;p127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699" name="Google Shape;3699;p127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127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127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127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1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127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127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127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127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1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127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127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127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127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1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127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127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127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127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1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9" name="Google Shape;3719;p127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720" name="Google Shape;3720;p127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127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127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127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C5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24" name="Google Shape;3724;p127"/>
          <p:cNvSpPr/>
          <p:nvPr/>
        </p:nvSpPr>
        <p:spPr>
          <a:xfrm>
            <a:off x="3455487" y="973575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5" name="Google Shape;3725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3575"/>
            <a:ext cx="4572000" cy="392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024"/>
        </a:solidFill>
      </p:bgPr>
    </p:bg>
    <p:spTree>
      <p:nvGrpSpPr>
        <p:cNvPr id="3729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p128"/>
          <p:cNvSpPr/>
          <p:nvPr/>
        </p:nvSpPr>
        <p:spPr>
          <a:xfrm rot="10800000">
            <a:off x="8086338" y="0"/>
            <a:ext cx="737100" cy="1191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0D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1" name="Google Shape;3731;p128"/>
          <p:cNvSpPr/>
          <p:nvPr/>
        </p:nvSpPr>
        <p:spPr>
          <a:xfrm>
            <a:off x="342912" y="3513988"/>
            <a:ext cx="354300" cy="354300"/>
          </a:xfrm>
          <a:prstGeom prst="donut">
            <a:avLst>
              <a:gd fmla="val 7213" name="adj"/>
            </a:avLst>
          </a:prstGeom>
          <a:solidFill>
            <a:srgbClr val="30E277"/>
          </a:solidFill>
          <a:ln cap="flat" cmpd="sng" w="152400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2" name="Google Shape;3732;p128"/>
          <p:cNvSpPr/>
          <p:nvPr/>
        </p:nvSpPr>
        <p:spPr>
          <a:xfrm>
            <a:off x="426350" y="4319750"/>
            <a:ext cx="577500" cy="577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3" name="Google Shape;3733;p128"/>
          <p:cNvSpPr/>
          <p:nvPr/>
        </p:nvSpPr>
        <p:spPr>
          <a:xfrm>
            <a:off x="342912" y="664200"/>
            <a:ext cx="409500" cy="4095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BEF8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4" name="Google Shape;3734;p128"/>
          <p:cNvSpPr txBox="1"/>
          <p:nvPr/>
        </p:nvSpPr>
        <p:spPr>
          <a:xfrm>
            <a:off x="587500" y="1335475"/>
            <a:ext cx="26163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1. </a:t>
            </a: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Formattazione errata dei valori di “</a:t>
            </a:r>
            <a:r>
              <a:rPr b="1"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num_views</a:t>
            </a: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” in “</a:t>
            </a:r>
            <a:r>
              <a:rPr b="1"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tedx_dataset</a:t>
            </a: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”</a:t>
            </a:r>
            <a:endParaRPr>
              <a:solidFill>
                <a:srgbClr val="B7B7B7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35" name="Google Shape;3735;p128"/>
          <p:cNvSpPr txBox="1"/>
          <p:nvPr/>
        </p:nvSpPr>
        <p:spPr>
          <a:xfrm>
            <a:off x="872400" y="37732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I dataset non vengono periodicamente aggiornati, perciò i dati diventano obsoleti nel tempo.</a:t>
            </a:r>
            <a:endParaRPr sz="10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36" name="Google Shape;3736;p128"/>
          <p:cNvSpPr txBox="1"/>
          <p:nvPr/>
        </p:nvSpPr>
        <p:spPr>
          <a:xfrm>
            <a:off x="3403800" y="377327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In alcuni video il numero di visualizzazioni è pari a 0.</a:t>
            </a:r>
            <a:endParaRPr sz="12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Quindi abbiamo dovuto adattare la funzione </a:t>
            </a:r>
            <a:r>
              <a:rPr i="1"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media</a:t>
            </a: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 affinchè ne tenesse conto.</a:t>
            </a:r>
            <a:endParaRPr sz="12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37" name="Google Shape;3737;p128"/>
          <p:cNvSpPr txBox="1"/>
          <p:nvPr/>
        </p:nvSpPr>
        <p:spPr>
          <a:xfrm>
            <a:off x="872400" y="2118622"/>
            <a:ext cx="23364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Abbiamo eliminato le virgole presenti nei valori del campo “</a:t>
            </a:r>
            <a:r>
              <a:rPr b="1"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num_views” </a:t>
            </a: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e ri-formattato i valori, convertendoli in numeri interi.</a:t>
            </a:r>
            <a:endParaRPr sz="12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38" name="Google Shape;3738;p128"/>
          <p:cNvSpPr txBox="1"/>
          <p:nvPr/>
        </p:nvSpPr>
        <p:spPr>
          <a:xfrm>
            <a:off x="867500" y="2985625"/>
            <a:ext cx="2336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4. Dataset obsoleti</a:t>
            </a:r>
            <a:endParaRPr>
              <a:solidFill>
                <a:srgbClr val="B7B7B7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39" name="Google Shape;3739;p128"/>
          <p:cNvSpPr txBox="1"/>
          <p:nvPr/>
        </p:nvSpPr>
        <p:spPr>
          <a:xfrm>
            <a:off x="2887350" y="376125"/>
            <a:ext cx="336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Criticità tecniche</a:t>
            </a:r>
            <a:endParaRPr sz="35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40" name="Google Shape;3740;p128"/>
          <p:cNvSpPr txBox="1"/>
          <p:nvPr/>
        </p:nvSpPr>
        <p:spPr>
          <a:xfrm>
            <a:off x="3403800" y="1335475"/>
            <a:ext cx="2336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2. dati duplicati presenti in “</a:t>
            </a:r>
            <a:r>
              <a:rPr b="1"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watch_next_dataset</a:t>
            </a: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”</a:t>
            </a:r>
            <a:endParaRPr>
              <a:solidFill>
                <a:srgbClr val="B7B7B7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41" name="Google Shape;3741;p128"/>
          <p:cNvSpPr txBox="1"/>
          <p:nvPr/>
        </p:nvSpPr>
        <p:spPr>
          <a:xfrm>
            <a:off x="5940100" y="13354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3. Lettura dei dataset</a:t>
            </a:r>
            <a:endParaRPr>
              <a:solidFill>
                <a:srgbClr val="B7B7B7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42" name="Google Shape;3742;p128"/>
          <p:cNvSpPr txBox="1"/>
          <p:nvPr/>
        </p:nvSpPr>
        <p:spPr>
          <a:xfrm>
            <a:off x="3403800" y="2118642"/>
            <a:ext cx="23364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Abbiamo utilizzato il comando </a:t>
            </a:r>
            <a:r>
              <a:rPr i="1"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collect_set </a:t>
            </a: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per eliminare i duplicati presenti nel dataset.</a:t>
            </a:r>
            <a:endParaRPr sz="12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43" name="Google Shape;3743;p128"/>
          <p:cNvSpPr txBox="1"/>
          <p:nvPr/>
        </p:nvSpPr>
        <p:spPr>
          <a:xfrm>
            <a:off x="5935200" y="2118637"/>
            <a:ext cx="23364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La differenza di formato dei dataset ha implicato la definizione di opzioni di lettura specifiche per ognuno di essi.</a:t>
            </a:r>
            <a:endParaRPr sz="12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44" name="Google Shape;3744;p128"/>
          <p:cNvSpPr txBox="1"/>
          <p:nvPr/>
        </p:nvSpPr>
        <p:spPr>
          <a:xfrm>
            <a:off x="5935200" y="4030675"/>
            <a:ext cx="23364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Per assicurarci una corretta esecuzione del metodo .sort() nella funzione lambda, abbiamo fatto il cast di “</a:t>
            </a:r>
            <a:r>
              <a:rPr b="1"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likes</a:t>
            </a:r>
            <a:r>
              <a:rPr lang="it" sz="12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” ad intero nello script glue.</a:t>
            </a:r>
            <a:endParaRPr sz="12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45" name="Google Shape;3745;p128"/>
          <p:cNvSpPr txBox="1"/>
          <p:nvPr/>
        </p:nvSpPr>
        <p:spPr>
          <a:xfrm>
            <a:off x="3403800" y="2985625"/>
            <a:ext cx="2336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5. mancanza di dati</a:t>
            </a:r>
            <a:endParaRPr>
              <a:solidFill>
                <a:srgbClr val="B7B7B7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46" name="Google Shape;3746;p128"/>
          <p:cNvSpPr txBox="1"/>
          <p:nvPr/>
        </p:nvSpPr>
        <p:spPr>
          <a:xfrm>
            <a:off x="5940100" y="3389325"/>
            <a:ext cx="2336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6. Formattazione errata dei valori di “</a:t>
            </a:r>
            <a:r>
              <a:rPr b="1"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likes</a:t>
            </a: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” </a:t>
            </a: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in “</a:t>
            </a:r>
            <a:r>
              <a:rPr b="1"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tedx_dataset</a:t>
            </a:r>
            <a:r>
              <a:rPr lang="it">
                <a:solidFill>
                  <a:srgbClr val="B7B7B7"/>
                </a:solidFill>
                <a:latin typeface="Anton"/>
                <a:ea typeface="Anton"/>
                <a:cs typeface="Anton"/>
                <a:sym typeface="Anton"/>
              </a:rPr>
              <a:t>”</a:t>
            </a:r>
            <a:endParaRPr>
              <a:solidFill>
                <a:srgbClr val="B7B7B7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747" name="Google Shape;3747;p128"/>
          <p:cNvGrpSpPr/>
          <p:nvPr/>
        </p:nvGrpSpPr>
        <p:grpSpPr>
          <a:xfrm rot="-5400000">
            <a:off x="8076407" y="3677131"/>
            <a:ext cx="1441458" cy="810420"/>
            <a:chOff x="4147713" y="4380688"/>
            <a:chExt cx="810400" cy="455625"/>
          </a:xfrm>
        </p:grpSpPr>
        <p:grpSp>
          <p:nvGrpSpPr>
            <p:cNvPr id="3748" name="Google Shape;3748;p128"/>
            <p:cNvGrpSpPr/>
            <p:nvPr/>
          </p:nvGrpSpPr>
          <p:grpSpPr>
            <a:xfrm>
              <a:off x="4147713" y="4380688"/>
              <a:ext cx="652700" cy="455625"/>
              <a:chOff x="582725" y="3093100"/>
              <a:chExt cx="652700" cy="455625"/>
            </a:xfrm>
          </p:grpSpPr>
          <p:sp>
            <p:nvSpPr>
              <p:cNvPr id="3749" name="Google Shape;3749;p128"/>
              <p:cNvSpPr/>
              <p:nvPr/>
            </p:nvSpPr>
            <p:spPr>
              <a:xfrm>
                <a:off x="5827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128"/>
              <p:cNvSpPr/>
              <p:nvPr/>
            </p:nvSpPr>
            <p:spPr>
              <a:xfrm>
                <a:off x="7404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128"/>
              <p:cNvSpPr/>
              <p:nvPr/>
            </p:nvSpPr>
            <p:spPr>
              <a:xfrm>
                <a:off x="8981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128"/>
              <p:cNvSpPr/>
              <p:nvPr/>
            </p:nvSpPr>
            <p:spPr>
              <a:xfrm>
                <a:off x="1055825" y="309310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12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128"/>
              <p:cNvSpPr/>
              <p:nvPr/>
            </p:nvSpPr>
            <p:spPr>
              <a:xfrm>
                <a:off x="5827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128"/>
              <p:cNvSpPr/>
              <p:nvPr/>
            </p:nvSpPr>
            <p:spPr>
              <a:xfrm>
                <a:off x="7404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128"/>
              <p:cNvSpPr/>
              <p:nvPr/>
            </p:nvSpPr>
            <p:spPr>
              <a:xfrm>
                <a:off x="8981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128"/>
              <p:cNvSpPr/>
              <p:nvPr/>
            </p:nvSpPr>
            <p:spPr>
              <a:xfrm>
                <a:off x="1055825" y="32376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12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128"/>
              <p:cNvSpPr/>
              <p:nvPr/>
            </p:nvSpPr>
            <p:spPr>
              <a:xfrm>
                <a:off x="5827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128"/>
              <p:cNvSpPr/>
              <p:nvPr/>
            </p:nvSpPr>
            <p:spPr>
              <a:xfrm>
                <a:off x="7404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128"/>
              <p:cNvSpPr/>
              <p:nvPr/>
            </p:nvSpPr>
            <p:spPr>
              <a:xfrm>
                <a:off x="8981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128"/>
              <p:cNvSpPr/>
              <p:nvPr/>
            </p:nvSpPr>
            <p:spPr>
              <a:xfrm>
                <a:off x="1055825" y="33822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12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128"/>
              <p:cNvSpPr/>
              <p:nvPr/>
            </p:nvSpPr>
            <p:spPr>
              <a:xfrm>
                <a:off x="5827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128"/>
              <p:cNvSpPr/>
              <p:nvPr/>
            </p:nvSpPr>
            <p:spPr>
              <a:xfrm>
                <a:off x="7404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128"/>
              <p:cNvSpPr/>
              <p:nvPr/>
            </p:nvSpPr>
            <p:spPr>
              <a:xfrm>
                <a:off x="8981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128"/>
              <p:cNvSpPr/>
              <p:nvPr/>
            </p:nvSpPr>
            <p:spPr>
              <a:xfrm>
                <a:off x="10558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12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9" name="Google Shape;3769;p128"/>
            <p:cNvGrpSpPr/>
            <p:nvPr/>
          </p:nvGrpSpPr>
          <p:grpSpPr>
            <a:xfrm>
              <a:off x="4936213" y="4392363"/>
              <a:ext cx="21900" cy="443950"/>
              <a:chOff x="1213525" y="3104775"/>
              <a:chExt cx="21900" cy="443950"/>
            </a:xfrm>
          </p:grpSpPr>
          <p:sp>
            <p:nvSpPr>
              <p:cNvPr id="3770" name="Google Shape;3770;p128"/>
              <p:cNvSpPr/>
              <p:nvPr/>
            </p:nvSpPr>
            <p:spPr>
              <a:xfrm>
                <a:off x="1213525" y="310477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128"/>
              <p:cNvSpPr/>
              <p:nvPr/>
            </p:nvSpPr>
            <p:spPr>
              <a:xfrm>
                <a:off x="1213525" y="3249350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128"/>
              <p:cNvSpPr/>
              <p:nvPr/>
            </p:nvSpPr>
            <p:spPr>
              <a:xfrm>
                <a:off x="1213525" y="33939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128"/>
              <p:cNvSpPr/>
              <p:nvPr/>
            </p:nvSpPr>
            <p:spPr>
              <a:xfrm>
                <a:off x="1213525" y="3526825"/>
                <a:ext cx="21900" cy="21900"/>
              </a:xfrm>
              <a:prstGeom prst="ellipse">
                <a:avLst/>
              </a:prstGeom>
              <a:solidFill>
                <a:srgbClr val="90D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7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129"/>
          <p:cNvSpPr/>
          <p:nvPr/>
        </p:nvSpPr>
        <p:spPr>
          <a:xfrm>
            <a:off x="1536500" y="271800"/>
            <a:ext cx="6071100" cy="48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9" name="Google Shape;3779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Link Utili:</a:t>
            </a:r>
            <a:endParaRPr/>
          </a:p>
        </p:txBody>
      </p:sp>
      <p:sp>
        <p:nvSpPr>
          <p:cNvPr id="3780" name="Google Shape;3780;p129"/>
          <p:cNvSpPr txBox="1"/>
          <p:nvPr>
            <p:ph idx="1" type="body"/>
          </p:nvPr>
        </p:nvSpPr>
        <p:spPr>
          <a:xfrm>
            <a:off x="1536500" y="1152475"/>
            <a:ext cx="60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  TRELLO:</a:t>
            </a:r>
            <a:endParaRPr sz="2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285750" lvl="0" marL="457200" rtl="0" algn="l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●"/>
            </a:pPr>
            <a:r>
              <a:rPr lang="it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https://trello.com/invite/b/BKOvfpsB/ATTI5f54a246955ffbff71ce713d520e1ab97DDF7283/tedx-perience</a:t>
            </a:r>
            <a:endParaRPr sz="1100"/>
          </a:p>
          <a:p>
            <a:pPr indent="0" lvl="0" marL="457200" rtl="0" algn="l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  REPOSITORY GITHUB:</a:t>
            </a:r>
            <a:endParaRPr sz="2400">
              <a:solidFill>
                <a:schemeClr val="lt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it" sz="1100" u="sng"/>
              <a:t>https://github.com/AndreaCremonesi4/TedX-Perience</a:t>
            </a:r>
            <a:endParaRPr sz="1100" u="sng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litical Science Major for College by Slidesgo">
  <a:themeElements>
    <a:clrScheme name="Simple Light">
      <a:dk1>
        <a:srgbClr val="1F2024"/>
      </a:dk1>
      <a:lt1>
        <a:srgbClr val="FFFFFF"/>
      </a:lt1>
      <a:dk2>
        <a:srgbClr val="333442"/>
      </a:dk2>
      <a:lt2>
        <a:srgbClr val="30E277"/>
      </a:lt2>
      <a:accent1>
        <a:srgbClr val="73F8A8"/>
      </a:accent1>
      <a:accent2>
        <a:srgbClr val="BEF8D5"/>
      </a:accent2>
      <a:accent3>
        <a:srgbClr val="7ECDE9"/>
      </a:accent3>
      <a:accent4>
        <a:srgbClr val="90D9F3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itical Science Major for College by Slidesgo">
  <a:themeElements>
    <a:clrScheme name="Simple Light">
      <a:dk1>
        <a:srgbClr val="1F2024"/>
      </a:dk1>
      <a:lt1>
        <a:srgbClr val="FFFFFF"/>
      </a:lt1>
      <a:dk2>
        <a:srgbClr val="333442"/>
      </a:dk2>
      <a:lt2>
        <a:srgbClr val="30E277"/>
      </a:lt2>
      <a:accent1>
        <a:srgbClr val="73F8A8"/>
      </a:accent1>
      <a:accent2>
        <a:srgbClr val="BEF8D5"/>
      </a:accent2>
      <a:accent3>
        <a:srgbClr val="7ECDE9"/>
      </a:accent3>
      <a:accent4>
        <a:srgbClr val="90D9F3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litical Science Major for College by Slidesgo">
  <a:themeElements>
    <a:clrScheme name="Simple Light">
      <a:dk1>
        <a:srgbClr val="1F2024"/>
      </a:dk1>
      <a:lt1>
        <a:srgbClr val="FFFFFF"/>
      </a:lt1>
      <a:dk2>
        <a:srgbClr val="333442"/>
      </a:dk2>
      <a:lt2>
        <a:srgbClr val="30E277"/>
      </a:lt2>
      <a:accent1>
        <a:srgbClr val="73F8A8"/>
      </a:accent1>
      <a:accent2>
        <a:srgbClr val="BEF8D5"/>
      </a:accent2>
      <a:accent3>
        <a:srgbClr val="7ECDE9"/>
      </a:accent3>
      <a:accent4>
        <a:srgbClr val="90D9F3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