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9" r:id="rId4"/>
    <p:sldMasterId id="2147483730" r:id="rId5"/>
    <p:sldMasterId id="214748373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Anton"/>
      <p:regular r:id="rId21"/>
    </p:embeddedFont>
    <p:embeddedFont>
      <p:font typeface="Anaheim"/>
      <p:regular r:id="rId22"/>
    </p:embeddedFont>
    <p:embeddedFont>
      <p:font typeface="Bebas Neu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Anaheim-regular.fntdata"/><Relationship Id="rId21" Type="http://schemas.openxmlformats.org/officeDocument/2006/relationships/font" Target="fonts/Anton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24e5efab927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24e5efab927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g250e78d75c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1" name="Google Shape;2921;g250e78d75c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7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24e5efab927_0_2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9" name="Google Shape;2989;g24e5efab927_0_2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24e5efab927_0_3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24e5efab927_0_3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24edf0788e1_1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24edf0788e1_1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24e5efab927_0_2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2" name="Google Shape;2442;g24e5efab927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24e5efab927_0_2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24e5efab927_0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24e5efab927_0_2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24e5efab927_0_2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24e5efab927_0_2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24e5efab927_0_2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24e5efab927_0_2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24e5efab927_0_2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24e5efab927_0_2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24e5efab927_0_2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250e78d7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250e78d7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482444" y="1034350"/>
            <a:ext cx="4775100" cy="22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417850" y="3528038"/>
            <a:ext cx="4359000" cy="40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" name="Google Shape;89;p14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90" name="Google Shape;90;p1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1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2" name="Google Shape;112;p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2173075" y="2092002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5"/>
          <p:cNvSpPr txBox="1"/>
          <p:nvPr>
            <p:ph hasCustomPrompt="1" idx="2" type="title"/>
          </p:nvPr>
        </p:nvSpPr>
        <p:spPr>
          <a:xfrm>
            <a:off x="4158175" y="1226725"/>
            <a:ext cx="827400" cy="47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2391925" y="2974437"/>
            <a:ext cx="43602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2082050" y="1152475"/>
            <a:ext cx="49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6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35" name="Google Shape;135;p1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57" name="Google Shape;157;p1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" name="Google Shape;161;p16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6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163" name="Google Shape;163;p1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85" name="Google Shape;185;p1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idx="1" type="subTitle"/>
          </p:nvPr>
        </p:nvSpPr>
        <p:spPr>
          <a:xfrm>
            <a:off x="14814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2" type="subTitle"/>
          </p:nvPr>
        </p:nvSpPr>
        <p:spPr>
          <a:xfrm>
            <a:off x="51362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3" type="subTitle"/>
          </p:nvPr>
        </p:nvSpPr>
        <p:spPr>
          <a:xfrm>
            <a:off x="14814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4" type="subTitle"/>
          </p:nvPr>
        </p:nvSpPr>
        <p:spPr>
          <a:xfrm>
            <a:off x="51362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1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254100" y="42162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8499486" y="3436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484325" y="4031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3" name="Google Shape;203;p18"/>
          <p:cNvGrpSpPr/>
          <p:nvPr/>
        </p:nvGrpSpPr>
        <p:grpSpPr>
          <a:xfrm>
            <a:off x="52621" y="651794"/>
            <a:ext cx="1441458" cy="810420"/>
            <a:chOff x="4147713" y="4380688"/>
            <a:chExt cx="810400" cy="455625"/>
          </a:xfrm>
        </p:grpSpPr>
        <p:grpSp>
          <p:nvGrpSpPr>
            <p:cNvPr id="204" name="Google Shape;204;p1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0" name="Google Shape;230;p18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2531100" y="1531350"/>
            <a:ext cx="40818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19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7424037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454075" y="3719763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5" name="Google Shape;245;p20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idx="1" type="subTitle"/>
          </p:nvPr>
        </p:nvSpPr>
        <p:spPr>
          <a:xfrm>
            <a:off x="141118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2" type="subTitle"/>
          </p:nvPr>
        </p:nvSpPr>
        <p:spPr>
          <a:xfrm>
            <a:off x="463683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21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42635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720000" y="3854325"/>
            <a:ext cx="7704000" cy="75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2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hasCustomPrompt="1" type="title"/>
          </p:nvPr>
        </p:nvSpPr>
        <p:spPr>
          <a:xfrm>
            <a:off x="2148750" y="1473800"/>
            <a:ext cx="4846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2148750" y="3013600"/>
            <a:ext cx="4846500" cy="656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1" name="Google Shape;271;p2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277" name="Google Shape;277;p2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78" name="Google Shape;278;p2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" name="Google Shape;298;p2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99" name="Google Shape;299;p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3" name="Google Shape;303;p23"/>
          <p:cNvSpPr/>
          <p:nvPr/>
        </p:nvSpPr>
        <p:spPr>
          <a:xfrm>
            <a:off x="8310550" y="44313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3"/>
          <p:cNvGrpSpPr/>
          <p:nvPr/>
        </p:nvGrpSpPr>
        <p:grpSpPr>
          <a:xfrm rot="-5400000">
            <a:off x="7708171" y="850508"/>
            <a:ext cx="1441458" cy="810420"/>
            <a:chOff x="4147713" y="4380688"/>
            <a:chExt cx="810400" cy="455625"/>
          </a:xfrm>
        </p:grpSpPr>
        <p:grpSp>
          <p:nvGrpSpPr>
            <p:cNvPr id="305" name="Google Shape;305;p2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06" name="Google Shape;306;p2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2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27" name="Google Shape;327;p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>
            <p:ph hasCustomPrompt="1" type="title"/>
          </p:nvPr>
        </p:nvSpPr>
        <p:spPr>
          <a:xfrm>
            <a:off x="1571425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2311650" y="2019624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5"/>
          <p:cNvSpPr txBox="1"/>
          <p:nvPr>
            <p:ph hasCustomPrompt="1" idx="2" type="title"/>
          </p:nvPr>
        </p:nvSpPr>
        <p:spPr>
          <a:xfrm>
            <a:off x="4765300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5"/>
          <p:cNvSpPr txBox="1"/>
          <p:nvPr>
            <p:ph idx="3" type="subTitle"/>
          </p:nvPr>
        </p:nvSpPr>
        <p:spPr>
          <a:xfrm>
            <a:off x="5504252" y="2019624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5"/>
          <p:cNvSpPr txBox="1"/>
          <p:nvPr>
            <p:ph hasCustomPrompt="1" idx="4" type="title"/>
          </p:nvPr>
        </p:nvSpPr>
        <p:spPr>
          <a:xfrm>
            <a:off x="1571425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25"/>
          <p:cNvSpPr txBox="1"/>
          <p:nvPr>
            <p:ph idx="5" type="subTitle"/>
          </p:nvPr>
        </p:nvSpPr>
        <p:spPr>
          <a:xfrm>
            <a:off x="2315975" y="3348426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5"/>
          <p:cNvSpPr txBox="1"/>
          <p:nvPr>
            <p:ph hasCustomPrompt="1" idx="6" type="title"/>
          </p:nvPr>
        </p:nvSpPr>
        <p:spPr>
          <a:xfrm>
            <a:off x="4765300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25"/>
          <p:cNvSpPr txBox="1"/>
          <p:nvPr>
            <p:ph idx="7" type="subTitle"/>
          </p:nvPr>
        </p:nvSpPr>
        <p:spPr>
          <a:xfrm>
            <a:off x="5508577" y="3348425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25"/>
          <p:cNvSpPr txBox="1"/>
          <p:nvPr>
            <p:ph idx="9" type="subTitle"/>
          </p:nvPr>
        </p:nvSpPr>
        <p:spPr>
          <a:xfrm>
            <a:off x="2307325" y="1689675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25"/>
          <p:cNvSpPr txBox="1"/>
          <p:nvPr>
            <p:ph idx="13" type="subTitle"/>
          </p:nvPr>
        </p:nvSpPr>
        <p:spPr>
          <a:xfrm>
            <a:off x="5504250" y="1689675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5"/>
          <p:cNvSpPr txBox="1"/>
          <p:nvPr>
            <p:ph idx="14" type="subTitle"/>
          </p:nvPr>
        </p:nvSpPr>
        <p:spPr>
          <a:xfrm>
            <a:off x="2311650" y="3013923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25"/>
          <p:cNvSpPr txBox="1"/>
          <p:nvPr>
            <p:ph idx="15" type="subTitle"/>
          </p:nvPr>
        </p:nvSpPr>
        <p:spPr>
          <a:xfrm>
            <a:off x="5508575" y="3013922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p25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title"/>
          </p:nvPr>
        </p:nvSpPr>
        <p:spPr>
          <a:xfrm>
            <a:off x="3120899" y="1908550"/>
            <a:ext cx="4579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3" name="Google Shape;353;p26"/>
          <p:cNvSpPr txBox="1"/>
          <p:nvPr>
            <p:ph hasCustomPrompt="1" idx="2" type="title"/>
          </p:nvPr>
        </p:nvSpPr>
        <p:spPr>
          <a:xfrm>
            <a:off x="1422004" y="2220486"/>
            <a:ext cx="1112400" cy="74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4" name="Google Shape;354;p26"/>
          <p:cNvSpPr txBox="1"/>
          <p:nvPr>
            <p:ph idx="1" type="subTitle"/>
          </p:nvPr>
        </p:nvSpPr>
        <p:spPr>
          <a:xfrm>
            <a:off x="3120899" y="2790975"/>
            <a:ext cx="45792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1234975" y="534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 flipH="1">
            <a:off x="1225196" y="1897743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0" name="Google Shape;360;p27"/>
          <p:cNvSpPr txBox="1"/>
          <p:nvPr>
            <p:ph hasCustomPrompt="1" idx="2" type="title"/>
          </p:nvPr>
        </p:nvSpPr>
        <p:spPr>
          <a:xfrm flipH="1">
            <a:off x="6604659" y="2221033"/>
            <a:ext cx="1124700" cy="750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27"/>
          <p:cNvSpPr txBox="1"/>
          <p:nvPr>
            <p:ph idx="1" type="subTitle"/>
          </p:nvPr>
        </p:nvSpPr>
        <p:spPr>
          <a:xfrm flipH="1">
            <a:off x="1225200" y="2780166"/>
            <a:ext cx="47979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7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8310550" y="29049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33152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27"/>
          <p:cNvGrpSpPr/>
          <p:nvPr/>
        </p:nvGrpSpPr>
        <p:grpSpPr>
          <a:xfrm rot="-5400000">
            <a:off x="7708171" y="3875783"/>
            <a:ext cx="1441458" cy="810420"/>
            <a:chOff x="4147713" y="4380688"/>
            <a:chExt cx="810400" cy="455625"/>
          </a:xfrm>
        </p:grpSpPr>
        <p:grpSp>
          <p:nvGrpSpPr>
            <p:cNvPr id="368" name="Google Shape;368;p2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69" name="Google Shape;369;p2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90" name="Google Shape;390;p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4" name="Google Shape;394;p27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395" name="Google Shape;395;p2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96" name="Google Shape;396;p2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2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417" name="Google Shape;417;p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1" name="Google Shape;421;p2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1913375" y="2969438"/>
            <a:ext cx="5317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4" name="Google Shape;424;p28"/>
          <p:cNvSpPr txBox="1"/>
          <p:nvPr>
            <p:ph idx="1" type="subTitle"/>
          </p:nvPr>
        </p:nvSpPr>
        <p:spPr>
          <a:xfrm>
            <a:off x="1913375" y="1642138"/>
            <a:ext cx="5317200" cy="12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28"/>
          <p:cNvSpPr/>
          <p:nvPr/>
        </p:nvSpPr>
        <p:spPr>
          <a:xfrm>
            <a:off x="311470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9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29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435" name="Google Shape;435;p2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436" name="Google Shape;436;p2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457" name="Google Shape;457;p2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1" name="Google Shape;461;p29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6" name="Google Shape;466;p3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7725863" y="44465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30"/>
          <p:cNvGrpSpPr/>
          <p:nvPr/>
        </p:nvGrpSpPr>
        <p:grpSpPr>
          <a:xfrm>
            <a:off x="52621" y="4281053"/>
            <a:ext cx="1441458" cy="810420"/>
            <a:chOff x="4147713" y="4380688"/>
            <a:chExt cx="810400" cy="455625"/>
          </a:xfrm>
        </p:grpSpPr>
        <p:grpSp>
          <p:nvGrpSpPr>
            <p:cNvPr id="471" name="Google Shape;471;p3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472" name="Google Shape;472;p3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3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493" name="Google Shape;493;p3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7" name="Google Shape;497;p30"/>
          <p:cNvGrpSpPr/>
          <p:nvPr/>
        </p:nvGrpSpPr>
        <p:grpSpPr>
          <a:xfrm>
            <a:off x="8428892" y="535009"/>
            <a:ext cx="800083" cy="1441505"/>
            <a:chOff x="8110792" y="535009"/>
            <a:chExt cx="800083" cy="1441505"/>
          </a:xfrm>
        </p:grpSpPr>
        <p:sp>
          <p:nvSpPr>
            <p:cNvPr id="498" name="Google Shape;498;p30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5" name="Google Shape;525;p31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1"/>
          <p:cNvSpPr/>
          <p:nvPr/>
        </p:nvSpPr>
        <p:spPr>
          <a:xfrm>
            <a:off x="8566335" y="3950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1"/>
          <p:cNvSpPr/>
          <p:nvPr/>
        </p:nvSpPr>
        <p:spPr>
          <a:xfrm>
            <a:off x="86337" y="38442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1"/>
          <p:cNvGrpSpPr/>
          <p:nvPr/>
        </p:nvGrpSpPr>
        <p:grpSpPr>
          <a:xfrm>
            <a:off x="-998882" y="565921"/>
            <a:ext cx="1441458" cy="810420"/>
            <a:chOff x="4147713" y="4380688"/>
            <a:chExt cx="810400" cy="455625"/>
          </a:xfrm>
        </p:grpSpPr>
        <p:grpSp>
          <p:nvGrpSpPr>
            <p:cNvPr id="529" name="Google Shape;529;p3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530" name="Google Shape;530;p3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" name="Google Shape;550;p3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551" name="Google Shape;551;p3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31"/>
          <p:cNvSpPr/>
          <p:nvPr/>
        </p:nvSpPr>
        <p:spPr>
          <a:xfrm>
            <a:off x="8730925" y="1192750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31"/>
          <p:cNvGrpSpPr/>
          <p:nvPr/>
        </p:nvGrpSpPr>
        <p:grpSpPr>
          <a:xfrm rot="-5400000">
            <a:off x="8355290" y="2406282"/>
            <a:ext cx="1441458" cy="810420"/>
            <a:chOff x="4147713" y="4380688"/>
            <a:chExt cx="810400" cy="455625"/>
          </a:xfrm>
        </p:grpSpPr>
        <p:grpSp>
          <p:nvGrpSpPr>
            <p:cNvPr id="557" name="Google Shape;557;p3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558" name="Google Shape;558;p3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p3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579" name="Google Shape;579;p3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3" name="Google Shape;583;p3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1"/>
          <p:cNvSpPr/>
          <p:nvPr/>
        </p:nvSpPr>
        <p:spPr>
          <a:xfrm flipH="1" rot="-5400000">
            <a:off x="8179650" y="445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3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344650" y="794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8486700" y="6093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840690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2"/>
          <p:cNvGrpSpPr/>
          <p:nvPr/>
        </p:nvGrpSpPr>
        <p:grpSpPr>
          <a:xfrm rot="5400000">
            <a:off x="-471733" y="3387730"/>
            <a:ext cx="1441458" cy="810420"/>
            <a:chOff x="4147713" y="4380688"/>
            <a:chExt cx="810400" cy="455625"/>
          </a:xfrm>
        </p:grpSpPr>
        <p:grpSp>
          <p:nvGrpSpPr>
            <p:cNvPr id="593" name="Google Shape;593;p3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594" name="Google Shape;594;p3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3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615" name="Google Shape;615;p3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3"/>
          <p:cNvSpPr txBox="1"/>
          <p:nvPr>
            <p:ph idx="1" type="subTitle"/>
          </p:nvPr>
        </p:nvSpPr>
        <p:spPr>
          <a:xfrm>
            <a:off x="2258375" y="2927788"/>
            <a:ext cx="4626900" cy="499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33"/>
          <p:cNvSpPr txBox="1"/>
          <p:nvPr>
            <p:ph type="title"/>
          </p:nvPr>
        </p:nvSpPr>
        <p:spPr>
          <a:xfrm>
            <a:off x="2764800" y="1534438"/>
            <a:ext cx="36144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2" name="Google Shape;622;p33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3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3"/>
          <p:cNvGrpSpPr/>
          <p:nvPr/>
        </p:nvGrpSpPr>
        <p:grpSpPr>
          <a:xfrm rot="5400000">
            <a:off x="7174008" y="503467"/>
            <a:ext cx="1441458" cy="810420"/>
            <a:chOff x="4147713" y="4380688"/>
            <a:chExt cx="810400" cy="455625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626" name="Google Shape;626;p3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3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647" name="Google Shape;647;p3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1" name="Google Shape;651;p33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3"/>
          <p:cNvSpPr/>
          <p:nvPr/>
        </p:nvSpPr>
        <p:spPr>
          <a:xfrm>
            <a:off x="7315425" y="2764501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33"/>
          <p:cNvGrpSpPr/>
          <p:nvPr/>
        </p:nvGrpSpPr>
        <p:grpSpPr>
          <a:xfrm>
            <a:off x="52621" y="3770513"/>
            <a:ext cx="1441458" cy="810420"/>
            <a:chOff x="4147713" y="4380688"/>
            <a:chExt cx="810400" cy="455625"/>
          </a:xfrm>
        </p:grpSpPr>
        <p:grpSp>
          <p:nvGrpSpPr>
            <p:cNvPr id="654" name="Google Shape;654;p3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655" name="Google Shape;655;p3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3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676" name="Google Shape;676;p3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3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4"/>
          <p:cNvSpPr txBox="1"/>
          <p:nvPr>
            <p:ph type="title"/>
          </p:nvPr>
        </p:nvSpPr>
        <p:spPr>
          <a:xfrm>
            <a:off x="1941625" y="1504649"/>
            <a:ext cx="5260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3" name="Google Shape;683;p34"/>
          <p:cNvSpPr txBox="1"/>
          <p:nvPr>
            <p:ph idx="1" type="subTitle"/>
          </p:nvPr>
        </p:nvSpPr>
        <p:spPr>
          <a:xfrm>
            <a:off x="1941750" y="2346452"/>
            <a:ext cx="52605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3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4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4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34"/>
          <p:cNvGrpSpPr/>
          <p:nvPr/>
        </p:nvGrpSpPr>
        <p:grpSpPr>
          <a:xfrm>
            <a:off x="4038046" y="4355894"/>
            <a:ext cx="1441458" cy="810420"/>
            <a:chOff x="4147713" y="4380688"/>
            <a:chExt cx="810400" cy="455625"/>
          </a:xfrm>
        </p:grpSpPr>
        <p:grpSp>
          <p:nvGrpSpPr>
            <p:cNvPr id="690" name="Google Shape;690;p3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691" name="Google Shape;691;p3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3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712" name="Google Shape;712;p3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"/>
          <p:cNvSpPr txBox="1"/>
          <p:nvPr>
            <p:ph idx="1" type="subTitle"/>
          </p:nvPr>
        </p:nvSpPr>
        <p:spPr>
          <a:xfrm>
            <a:off x="720050" y="2848498"/>
            <a:ext cx="48534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35"/>
          <p:cNvSpPr txBox="1"/>
          <p:nvPr>
            <p:ph type="title"/>
          </p:nvPr>
        </p:nvSpPr>
        <p:spPr>
          <a:xfrm>
            <a:off x="720000" y="1716773"/>
            <a:ext cx="4853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9" name="Google Shape;719;p35"/>
          <p:cNvSpPr/>
          <p:nvPr>
            <p:ph idx="2" type="pic"/>
          </p:nvPr>
        </p:nvSpPr>
        <p:spPr>
          <a:xfrm>
            <a:off x="5846825" y="535000"/>
            <a:ext cx="3297300" cy="46086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720" name="Google Shape;720;p35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5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5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35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726" name="Google Shape;726;p3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727" name="Google Shape;727;p3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3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748" name="Google Shape;748;p3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2" name="Google Shape;752;p35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 txBox="1"/>
          <p:nvPr>
            <p:ph idx="1" type="subTitle"/>
          </p:nvPr>
        </p:nvSpPr>
        <p:spPr>
          <a:xfrm>
            <a:off x="833138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36"/>
          <p:cNvSpPr txBox="1"/>
          <p:nvPr>
            <p:ph type="title"/>
          </p:nvPr>
        </p:nvSpPr>
        <p:spPr>
          <a:xfrm>
            <a:off x="833113" y="1562013"/>
            <a:ext cx="2414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7" name="Google Shape;757;p3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36"/>
          <p:cNvGrpSpPr/>
          <p:nvPr/>
        </p:nvGrpSpPr>
        <p:grpSpPr>
          <a:xfrm>
            <a:off x="3954896" y="4608494"/>
            <a:ext cx="1441458" cy="810420"/>
            <a:chOff x="4147713" y="4380688"/>
            <a:chExt cx="810400" cy="455625"/>
          </a:xfrm>
        </p:grpSpPr>
        <p:grpSp>
          <p:nvGrpSpPr>
            <p:cNvPr id="759" name="Google Shape;759;p3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760" name="Google Shape;760;p3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5" name="Google Shape;785;p36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7"/>
          <p:cNvSpPr txBox="1"/>
          <p:nvPr>
            <p:ph idx="1" type="subTitle"/>
          </p:nvPr>
        </p:nvSpPr>
        <p:spPr>
          <a:xfrm>
            <a:off x="5901700" y="2622375"/>
            <a:ext cx="24141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37"/>
          <p:cNvSpPr txBox="1"/>
          <p:nvPr>
            <p:ph type="title"/>
          </p:nvPr>
        </p:nvSpPr>
        <p:spPr>
          <a:xfrm>
            <a:off x="6292975" y="1565325"/>
            <a:ext cx="1631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3" name="Google Shape;793;p3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7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4695200" y="45690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 txBox="1"/>
          <p:nvPr>
            <p:ph idx="1" type="subTitle"/>
          </p:nvPr>
        </p:nvSpPr>
        <p:spPr>
          <a:xfrm>
            <a:off x="833125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38"/>
          <p:cNvSpPr txBox="1"/>
          <p:nvPr>
            <p:ph type="title"/>
          </p:nvPr>
        </p:nvSpPr>
        <p:spPr>
          <a:xfrm>
            <a:off x="1217150" y="1562025"/>
            <a:ext cx="1646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3" name="Google Shape;803;p3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68850" y="535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9"/>
          <p:cNvSpPr txBox="1"/>
          <p:nvPr>
            <p:ph idx="1" type="subTitle"/>
          </p:nvPr>
        </p:nvSpPr>
        <p:spPr>
          <a:xfrm>
            <a:off x="7200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8" name="Google Shape;808;p39"/>
          <p:cNvSpPr txBox="1"/>
          <p:nvPr>
            <p:ph idx="2" type="subTitle"/>
          </p:nvPr>
        </p:nvSpPr>
        <p:spPr>
          <a:xfrm>
            <a:off x="7200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39"/>
          <p:cNvSpPr txBox="1"/>
          <p:nvPr>
            <p:ph idx="3" type="subTitle"/>
          </p:nvPr>
        </p:nvSpPr>
        <p:spPr>
          <a:xfrm>
            <a:off x="34038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39"/>
          <p:cNvSpPr txBox="1"/>
          <p:nvPr>
            <p:ph idx="4" type="subTitle"/>
          </p:nvPr>
        </p:nvSpPr>
        <p:spPr>
          <a:xfrm>
            <a:off x="60876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2" name="Google Shape;812;p39"/>
          <p:cNvSpPr txBox="1"/>
          <p:nvPr>
            <p:ph idx="5" type="subTitle"/>
          </p:nvPr>
        </p:nvSpPr>
        <p:spPr>
          <a:xfrm>
            <a:off x="34038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3" name="Google Shape;813;p39"/>
          <p:cNvSpPr txBox="1"/>
          <p:nvPr>
            <p:ph idx="6" type="subTitle"/>
          </p:nvPr>
        </p:nvSpPr>
        <p:spPr>
          <a:xfrm>
            <a:off x="60876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4" name="Google Shape;814;p3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9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9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9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9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9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820" name="Google Shape;820;p3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821" name="Google Shape;821;p3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1" name="Google Shape;841;p3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842" name="Google Shape;842;p3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6" name="Google Shape;846;p39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0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0" name="Google Shape;850;p40"/>
          <p:cNvSpPr txBox="1"/>
          <p:nvPr>
            <p:ph idx="1" type="subTitle"/>
          </p:nvPr>
        </p:nvSpPr>
        <p:spPr>
          <a:xfrm>
            <a:off x="7200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1" name="Google Shape;851;p40"/>
          <p:cNvSpPr txBox="1"/>
          <p:nvPr>
            <p:ph idx="2" type="subTitle"/>
          </p:nvPr>
        </p:nvSpPr>
        <p:spPr>
          <a:xfrm>
            <a:off x="7200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40"/>
          <p:cNvSpPr txBox="1"/>
          <p:nvPr>
            <p:ph idx="3" type="subTitle"/>
          </p:nvPr>
        </p:nvSpPr>
        <p:spPr>
          <a:xfrm>
            <a:off x="34038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40"/>
          <p:cNvSpPr txBox="1"/>
          <p:nvPr>
            <p:ph idx="4" type="subTitle"/>
          </p:nvPr>
        </p:nvSpPr>
        <p:spPr>
          <a:xfrm>
            <a:off x="60876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40"/>
          <p:cNvSpPr txBox="1"/>
          <p:nvPr>
            <p:ph idx="5" type="subTitle"/>
          </p:nvPr>
        </p:nvSpPr>
        <p:spPr>
          <a:xfrm>
            <a:off x="34038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5" name="Google Shape;855;p40"/>
          <p:cNvSpPr txBox="1"/>
          <p:nvPr>
            <p:ph idx="6" type="subTitle"/>
          </p:nvPr>
        </p:nvSpPr>
        <p:spPr>
          <a:xfrm>
            <a:off x="60876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6" name="Google Shape;856;p40"/>
          <p:cNvSpPr/>
          <p:nvPr>
            <p:ph idx="7" type="pic"/>
          </p:nvPr>
        </p:nvSpPr>
        <p:spPr>
          <a:xfrm>
            <a:off x="10789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40"/>
          <p:cNvSpPr/>
          <p:nvPr>
            <p:ph idx="8" type="pic"/>
          </p:nvPr>
        </p:nvSpPr>
        <p:spPr>
          <a:xfrm>
            <a:off x="37627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p40"/>
          <p:cNvSpPr/>
          <p:nvPr>
            <p:ph idx="9" type="pic"/>
          </p:nvPr>
        </p:nvSpPr>
        <p:spPr>
          <a:xfrm>
            <a:off x="64465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p4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0"/>
          <p:cNvSpPr/>
          <p:nvPr/>
        </p:nvSpPr>
        <p:spPr>
          <a:xfrm>
            <a:off x="687650" y="4544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0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40"/>
          <p:cNvGrpSpPr/>
          <p:nvPr/>
        </p:nvGrpSpPr>
        <p:grpSpPr>
          <a:xfrm>
            <a:off x="6484446" y="4544006"/>
            <a:ext cx="1441458" cy="810420"/>
            <a:chOff x="4147713" y="4380688"/>
            <a:chExt cx="810400" cy="455625"/>
          </a:xfrm>
        </p:grpSpPr>
        <p:grpSp>
          <p:nvGrpSpPr>
            <p:cNvPr id="863" name="Google Shape;863;p4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864" name="Google Shape;864;p4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4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1"/>
          <p:cNvSpPr txBox="1"/>
          <p:nvPr>
            <p:ph idx="1" type="subTitle"/>
          </p:nvPr>
        </p:nvSpPr>
        <p:spPr>
          <a:xfrm>
            <a:off x="993625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1" name="Google Shape;891;p41"/>
          <p:cNvSpPr txBox="1"/>
          <p:nvPr>
            <p:ph idx="2" type="subTitle"/>
          </p:nvPr>
        </p:nvSpPr>
        <p:spPr>
          <a:xfrm>
            <a:off x="993625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41"/>
          <p:cNvSpPr txBox="1"/>
          <p:nvPr>
            <p:ph idx="3" type="subTitle"/>
          </p:nvPr>
        </p:nvSpPr>
        <p:spPr>
          <a:xfrm>
            <a:off x="4878781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41"/>
          <p:cNvSpPr txBox="1"/>
          <p:nvPr>
            <p:ph idx="4" type="subTitle"/>
          </p:nvPr>
        </p:nvSpPr>
        <p:spPr>
          <a:xfrm>
            <a:off x="993625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41"/>
          <p:cNvSpPr txBox="1"/>
          <p:nvPr>
            <p:ph idx="5" type="subTitle"/>
          </p:nvPr>
        </p:nvSpPr>
        <p:spPr>
          <a:xfrm>
            <a:off x="4878881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6" name="Google Shape;896;p41"/>
          <p:cNvSpPr txBox="1"/>
          <p:nvPr>
            <p:ph idx="6" type="subTitle"/>
          </p:nvPr>
        </p:nvSpPr>
        <p:spPr>
          <a:xfrm>
            <a:off x="993625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7" name="Google Shape;897;p41"/>
          <p:cNvSpPr txBox="1"/>
          <p:nvPr>
            <p:ph idx="7" type="subTitle"/>
          </p:nvPr>
        </p:nvSpPr>
        <p:spPr>
          <a:xfrm>
            <a:off x="4878776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8" name="Google Shape;898;p41"/>
          <p:cNvSpPr txBox="1"/>
          <p:nvPr>
            <p:ph idx="8" type="subTitle"/>
          </p:nvPr>
        </p:nvSpPr>
        <p:spPr>
          <a:xfrm>
            <a:off x="4878876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4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8484325" y="39521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86337" y="339367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2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2"/>
          <p:cNvSpPr txBox="1"/>
          <p:nvPr>
            <p:ph idx="1" type="subTitle"/>
          </p:nvPr>
        </p:nvSpPr>
        <p:spPr>
          <a:xfrm>
            <a:off x="1192700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6" name="Google Shape;906;p42"/>
          <p:cNvSpPr txBox="1"/>
          <p:nvPr>
            <p:ph idx="2" type="subTitle"/>
          </p:nvPr>
        </p:nvSpPr>
        <p:spPr>
          <a:xfrm>
            <a:off x="1192700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42"/>
          <p:cNvSpPr txBox="1"/>
          <p:nvPr>
            <p:ph idx="3" type="subTitle"/>
          </p:nvPr>
        </p:nvSpPr>
        <p:spPr>
          <a:xfrm>
            <a:off x="5157306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42"/>
          <p:cNvSpPr txBox="1"/>
          <p:nvPr>
            <p:ph idx="4" type="subTitle"/>
          </p:nvPr>
        </p:nvSpPr>
        <p:spPr>
          <a:xfrm>
            <a:off x="1192700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42"/>
          <p:cNvSpPr txBox="1"/>
          <p:nvPr>
            <p:ph idx="5" type="subTitle"/>
          </p:nvPr>
        </p:nvSpPr>
        <p:spPr>
          <a:xfrm>
            <a:off x="5157406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1" name="Google Shape;911;p42"/>
          <p:cNvSpPr txBox="1"/>
          <p:nvPr>
            <p:ph idx="6" type="subTitle"/>
          </p:nvPr>
        </p:nvSpPr>
        <p:spPr>
          <a:xfrm>
            <a:off x="1192700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2" name="Google Shape;912;p42"/>
          <p:cNvSpPr txBox="1"/>
          <p:nvPr>
            <p:ph idx="7" type="subTitle"/>
          </p:nvPr>
        </p:nvSpPr>
        <p:spPr>
          <a:xfrm>
            <a:off x="5157301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42"/>
          <p:cNvSpPr txBox="1"/>
          <p:nvPr>
            <p:ph idx="8" type="subTitle"/>
          </p:nvPr>
        </p:nvSpPr>
        <p:spPr>
          <a:xfrm>
            <a:off x="5157401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42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2"/>
          <p:cNvSpPr/>
          <p:nvPr/>
        </p:nvSpPr>
        <p:spPr>
          <a:xfrm rot="-5400000">
            <a:off x="81796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2"/>
          <p:cNvSpPr/>
          <p:nvPr/>
        </p:nvSpPr>
        <p:spPr>
          <a:xfrm>
            <a:off x="8511636" y="30516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42"/>
          <p:cNvGrpSpPr/>
          <p:nvPr/>
        </p:nvGrpSpPr>
        <p:grpSpPr>
          <a:xfrm>
            <a:off x="52621" y="4633998"/>
            <a:ext cx="1441458" cy="810420"/>
            <a:chOff x="4147713" y="4380688"/>
            <a:chExt cx="810400" cy="455625"/>
          </a:xfrm>
        </p:grpSpPr>
        <p:grpSp>
          <p:nvGrpSpPr>
            <p:cNvPr id="919" name="Google Shape;919;p4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920" name="Google Shape;920;p4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4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941" name="Google Shape;941;p4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5" name="Google Shape;945;p42"/>
          <p:cNvGrpSpPr/>
          <p:nvPr/>
        </p:nvGrpSpPr>
        <p:grpSpPr>
          <a:xfrm>
            <a:off x="8664587" y="535009"/>
            <a:ext cx="800083" cy="1441505"/>
            <a:chOff x="8110792" y="535009"/>
            <a:chExt cx="800083" cy="1441505"/>
          </a:xfrm>
        </p:grpSpPr>
        <p:sp>
          <p:nvSpPr>
            <p:cNvPr id="946" name="Google Shape;946;p42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2" name="Google Shape;972;p43"/>
          <p:cNvSpPr txBox="1"/>
          <p:nvPr>
            <p:ph idx="1" type="subTitle"/>
          </p:nvPr>
        </p:nvSpPr>
        <p:spPr>
          <a:xfrm>
            <a:off x="8724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43"/>
          <p:cNvSpPr txBox="1"/>
          <p:nvPr>
            <p:ph idx="2" type="subTitle"/>
          </p:nvPr>
        </p:nvSpPr>
        <p:spPr>
          <a:xfrm>
            <a:off x="34038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43"/>
          <p:cNvSpPr txBox="1"/>
          <p:nvPr>
            <p:ph idx="3" type="subTitle"/>
          </p:nvPr>
        </p:nvSpPr>
        <p:spPr>
          <a:xfrm>
            <a:off x="59352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43"/>
          <p:cNvSpPr txBox="1"/>
          <p:nvPr>
            <p:ph idx="4" type="subTitle"/>
          </p:nvPr>
        </p:nvSpPr>
        <p:spPr>
          <a:xfrm>
            <a:off x="8724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43"/>
          <p:cNvSpPr txBox="1"/>
          <p:nvPr>
            <p:ph idx="5" type="subTitle"/>
          </p:nvPr>
        </p:nvSpPr>
        <p:spPr>
          <a:xfrm>
            <a:off x="34038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43"/>
          <p:cNvSpPr txBox="1"/>
          <p:nvPr>
            <p:ph idx="6" type="subTitle"/>
          </p:nvPr>
        </p:nvSpPr>
        <p:spPr>
          <a:xfrm>
            <a:off x="59352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43"/>
          <p:cNvSpPr txBox="1"/>
          <p:nvPr>
            <p:ph idx="7" type="subTitle"/>
          </p:nvPr>
        </p:nvSpPr>
        <p:spPr>
          <a:xfrm>
            <a:off x="8675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9" name="Google Shape;979;p43"/>
          <p:cNvSpPr txBox="1"/>
          <p:nvPr>
            <p:ph idx="8" type="subTitle"/>
          </p:nvPr>
        </p:nvSpPr>
        <p:spPr>
          <a:xfrm>
            <a:off x="34038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0" name="Google Shape;980;p43"/>
          <p:cNvSpPr txBox="1"/>
          <p:nvPr>
            <p:ph idx="9" type="subTitle"/>
          </p:nvPr>
        </p:nvSpPr>
        <p:spPr>
          <a:xfrm>
            <a:off x="59401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1" name="Google Shape;981;p43"/>
          <p:cNvSpPr txBox="1"/>
          <p:nvPr>
            <p:ph idx="13" type="subTitle"/>
          </p:nvPr>
        </p:nvSpPr>
        <p:spPr>
          <a:xfrm>
            <a:off x="8675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2" name="Google Shape;982;p43"/>
          <p:cNvSpPr txBox="1"/>
          <p:nvPr>
            <p:ph idx="14" type="subTitle"/>
          </p:nvPr>
        </p:nvSpPr>
        <p:spPr>
          <a:xfrm>
            <a:off x="34038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3" name="Google Shape;983;p43"/>
          <p:cNvSpPr txBox="1"/>
          <p:nvPr>
            <p:ph idx="15" type="subTitle"/>
          </p:nvPr>
        </p:nvSpPr>
        <p:spPr>
          <a:xfrm>
            <a:off x="59401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4" name="Google Shape;984;p43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3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4"/>
          <p:cNvSpPr txBox="1"/>
          <p:nvPr>
            <p:ph hasCustomPrompt="1" type="title"/>
          </p:nvPr>
        </p:nvSpPr>
        <p:spPr>
          <a:xfrm>
            <a:off x="2450550" y="540000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89" name="Google Shape;989;p44"/>
          <p:cNvSpPr txBox="1"/>
          <p:nvPr>
            <p:ph idx="1" type="subTitle"/>
          </p:nvPr>
        </p:nvSpPr>
        <p:spPr>
          <a:xfrm>
            <a:off x="2450550" y="1246027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44"/>
          <p:cNvSpPr txBox="1"/>
          <p:nvPr>
            <p:ph hasCustomPrompt="1" idx="2" type="title"/>
          </p:nvPr>
        </p:nvSpPr>
        <p:spPr>
          <a:xfrm>
            <a:off x="2450550" y="1996142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1" name="Google Shape;991;p44"/>
          <p:cNvSpPr txBox="1"/>
          <p:nvPr>
            <p:ph idx="3" type="subTitle"/>
          </p:nvPr>
        </p:nvSpPr>
        <p:spPr>
          <a:xfrm>
            <a:off x="2450550" y="2702169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44"/>
          <p:cNvSpPr txBox="1"/>
          <p:nvPr>
            <p:ph hasCustomPrompt="1" idx="4" type="title"/>
          </p:nvPr>
        </p:nvSpPr>
        <p:spPr>
          <a:xfrm>
            <a:off x="2450550" y="3452296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3" name="Google Shape;993;p44"/>
          <p:cNvSpPr txBox="1"/>
          <p:nvPr>
            <p:ph idx="5" type="subTitle"/>
          </p:nvPr>
        </p:nvSpPr>
        <p:spPr>
          <a:xfrm>
            <a:off x="2450550" y="4158324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44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4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44"/>
          <p:cNvGrpSpPr/>
          <p:nvPr/>
        </p:nvGrpSpPr>
        <p:grpSpPr>
          <a:xfrm>
            <a:off x="8110792" y="535009"/>
            <a:ext cx="800083" cy="1441505"/>
            <a:chOff x="8110792" y="535009"/>
            <a:chExt cx="800083" cy="1441505"/>
          </a:xfrm>
        </p:grpSpPr>
        <p:sp>
          <p:nvSpPr>
            <p:cNvPr id="998" name="Google Shape;998;p44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4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44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5"/>
          <p:cNvSpPr txBox="1"/>
          <p:nvPr>
            <p:ph hasCustomPrompt="1" type="title"/>
          </p:nvPr>
        </p:nvSpPr>
        <p:spPr>
          <a:xfrm>
            <a:off x="14580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5" name="Google Shape;1025;p45"/>
          <p:cNvSpPr txBox="1"/>
          <p:nvPr>
            <p:ph idx="1" type="subTitle"/>
          </p:nvPr>
        </p:nvSpPr>
        <p:spPr>
          <a:xfrm>
            <a:off x="7151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45"/>
          <p:cNvSpPr txBox="1"/>
          <p:nvPr>
            <p:ph hasCustomPrompt="1" idx="2" type="title"/>
          </p:nvPr>
        </p:nvSpPr>
        <p:spPr>
          <a:xfrm>
            <a:off x="40576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7" name="Google Shape;1027;p45"/>
          <p:cNvSpPr txBox="1"/>
          <p:nvPr>
            <p:ph idx="3" type="subTitle"/>
          </p:nvPr>
        </p:nvSpPr>
        <p:spPr>
          <a:xfrm>
            <a:off x="33147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45"/>
          <p:cNvSpPr txBox="1"/>
          <p:nvPr>
            <p:ph hasCustomPrompt="1" idx="4" type="title"/>
          </p:nvPr>
        </p:nvSpPr>
        <p:spPr>
          <a:xfrm>
            <a:off x="66572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9" name="Google Shape;1029;p45"/>
          <p:cNvSpPr txBox="1"/>
          <p:nvPr>
            <p:ph idx="5" type="subTitle"/>
          </p:nvPr>
        </p:nvSpPr>
        <p:spPr>
          <a:xfrm>
            <a:off x="59143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4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1" name="Google Shape;1031;p45"/>
          <p:cNvSpPr txBox="1"/>
          <p:nvPr>
            <p:ph idx="7" type="subTitle"/>
          </p:nvPr>
        </p:nvSpPr>
        <p:spPr>
          <a:xfrm>
            <a:off x="7200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2" name="Google Shape;1032;p45"/>
          <p:cNvSpPr txBox="1"/>
          <p:nvPr>
            <p:ph idx="8" type="subTitle"/>
          </p:nvPr>
        </p:nvSpPr>
        <p:spPr>
          <a:xfrm>
            <a:off x="331715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3" name="Google Shape;1033;p45"/>
          <p:cNvSpPr txBox="1"/>
          <p:nvPr>
            <p:ph idx="9" type="subTitle"/>
          </p:nvPr>
        </p:nvSpPr>
        <p:spPr>
          <a:xfrm>
            <a:off x="59143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4" name="Google Shape;1034;p45"/>
          <p:cNvSpPr/>
          <p:nvPr/>
        </p:nvSpPr>
        <p:spPr>
          <a:xfrm rot="10800000">
            <a:off x="8410710" y="48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5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5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5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6"/>
          <p:cNvSpPr txBox="1"/>
          <p:nvPr>
            <p:ph type="ctrTitle"/>
          </p:nvPr>
        </p:nvSpPr>
        <p:spPr>
          <a:xfrm>
            <a:off x="2429925" y="368886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3" name="Google Shape;1043;p46"/>
          <p:cNvSpPr txBox="1"/>
          <p:nvPr>
            <p:ph idx="1" type="subTitle"/>
          </p:nvPr>
        </p:nvSpPr>
        <p:spPr>
          <a:xfrm>
            <a:off x="2425050" y="2447559"/>
            <a:ext cx="42939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4" name="Google Shape;1044;p46"/>
          <p:cNvSpPr txBox="1"/>
          <p:nvPr/>
        </p:nvSpPr>
        <p:spPr>
          <a:xfrm>
            <a:off x="2356800" y="4173800"/>
            <a:ext cx="4430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5" name="Google Shape;1045;p4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6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6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6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6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6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6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46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1053" name="Google Shape;1053;p4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054" name="Google Shape;1054;p4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4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075" name="Google Shape;1075;p4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9" name="Google Shape;1079;p46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080" name="Google Shape;1080;p4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081" name="Google Shape;1081;p4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1" name="Google Shape;1101;p4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02" name="Google Shape;1102;p4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7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7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47"/>
          <p:cNvGrpSpPr/>
          <p:nvPr/>
        </p:nvGrpSpPr>
        <p:grpSpPr>
          <a:xfrm>
            <a:off x="258783" y="2867769"/>
            <a:ext cx="1441458" cy="810420"/>
            <a:chOff x="4147713" y="4380688"/>
            <a:chExt cx="810400" cy="455625"/>
          </a:xfrm>
        </p:grpSpPr>
        <p:grpSp>
          <p:nvGrpSpPr>
            <p:cNvPr id="1110" name="Google Shape;1110;p4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111" name="Google Shape;1111;p4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1" name="Google Shape;1131;p4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32" name="Google Shape;1132;p4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6" name="Google Shape;1136;p47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7"/>
          <p:cNvSpPr/>
          <p:nvPr/>
        </p:nvSpPr>
        <p:spPr>
          <a:xfrm>
            <a:off x="916575" y="193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7"/>
          <p:cNvSpPr/>
          <p:nvPr/>
        </p:nvSpPr>
        <p:spPr>
          <a:xfrm>
            <a:off x="446025" y="52027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7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47"/>
          <p:cNvGrpSpPr/>
          <p:nvPr/>
        </p:nvGrpSpPr>
        <p:grpSpPr>
          <a:xfrm rot="-5400000">
            <a:off x="6771621" y="1652169"/>
            <a:ext cx="1441458" cy="810420"/>
            <a:chOff x="4147713" y="4380688"/>
            <a:chExt cx="810400" cy="455625"/>
          </a:xfrm>
        </p:grpSpPr>
        <p:grpSp>
          <p:nvGrpSpPr>
            <p:cNvPr id="1141" name="Google Shape;1141;p4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142" name="Google Shape;1142;p4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2" name="Google Shape;1162;p4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63" name="Google Shape;1163;p4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7" name="Google Shape;1167;p4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8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8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8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8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48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1175" name="Google Shape;1175;p4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176" name="Google Shape;1176;p4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6" name="Google Shape;1196;p4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97" name="Google Shape;1197;p4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1" name="Google Shape;1201;p48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0"/>
          <p:cNvSpPr txBox="1"/>
          <p:nvPr>
            <p:ph type="ctrTitle"/>
          </p:nvPr>
        </p:nvSpPr>
        <p:spPr>
          <a:xfrm>
            <a:off x="1482444" y="1034350"/>
            <a:ext cx="4775100" cy="22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8" name="Google Shape;1208;p50"/>
          <p:cNvSpPr txBox="1"/>
          <p:nvPr>
            <p:ph idx="1" type="subTitle"/>
          </p:nvPr>
        </p:nvSpPr>
        <p:spPr>
          <a:xfrm>
            <a:off x="3417850" y="3528038"/>
            <a:ext cx="4359000" cy="40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9" name="Google Shape;1209;p50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50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50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0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0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5" name="Google Shape;1215;p50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1216" name="Google Shape;1216;p5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217" name="Google Shape;1217;p5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5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7" name="Google Shape;1237;p5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238" name="Google Shape;1238;p5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2" name="Google Shape;1242;p50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243" name="Google Shape;1243;p5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244" name="Google Shape;1244;p5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4" name="Google Shape;1264;p5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265" name="Google Shape;1265;p5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1"/>
          <p:cNvSpPr txBox="1"/>
          <p:nvPr>
            <p:ph type="title"/>
          </p:nvPr>
        </p:nvSpPr>
        <p:spPr>
          <a:xfrm>
            <a:off x="2173075" y="2092002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1" name="Google Shape;1271;p51"/>
          <p:cNvSpPr txBox="1"/>
          <p:nvPr>
            <p:ph hasCustomPrompt="1" idx="2" type="title"/>
          </p:nvPr>
        </p:nvSpPr>
        <p:spPr>
          <a:xfrm>
            <a:off x="4158175" y="1226725"/>
            <a:ext cx="827400" cy="47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72" name="Google Shape;1272;p51"/>
          <p:cNvSpPr txBox="1"/>
          <p:nvPr>
            <p:ph idx="1" type="subTitle"/>
          </p:nvPr>
        </p:nvSpPr>
        <p:spPr>
          <a:xfrm>
            <a:off x="2391925" y="2974437"/>
            <a:ext cx="43602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51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1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1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51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5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2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5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2" name="Google Shape;1282;p52"/>
          <p:cNvSpPr txBox="1"/>
          <p:nvPr>
            <p:ph idx="1" type="body"/>
          </p:nvPr>
        </p:nvSpPr>
        <p:spPr>
          <a:xfrm>
            <a:off x="2082050" y="1152475"/>
            <a:ext cx="49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3" name="Google Shape;1283;p52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52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52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288" name="Google Shape;1288;p5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289" name="Google Shape;1289;p5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9" name="Google Shape;1309;p5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310" name="Google Shape;1310;p5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5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5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4" name="Google Shape;1314;p52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52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1316" name="Google Shape;1316;p5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317" name="Google Shape;1317;p5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5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5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5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5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5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5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338" name="Google Shape;1338;p5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3"/>
          <p:cNvSpPr txBox="1"/>
          <p:nvPr>
            <p:ph idx="1" type="subTitle"/>
          </p:nvPr>
        </p:nvSpPr>
        <p:spPr>
          <a:xfrm>
            <a:off x="14814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4" name="Google Shape;1344;p53"/>
          <p:cNvSpPr txBox="1"/>
          <p:nvPr>
            <p:ph idx="2" type="subTitle"/>
          </p:nvPr>
        </p:nvSpPr>
        <p:spPr>
          <a:xfrm>
            <a:off x="51362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5" name="Google Shape;1345;p53"/>
          <p:cNvSpPr txBox="1"/>
          <p:nvPr>
            <p:ph idx="3" type="subTitle"/>
          </p:nvPr>
        </p:nvSpPr>
        <p:spPr>
          <a:xfrm>
            <a:off x="14814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6" name="Google Shape;1346;p53"/>
          <p:cNvSpPr txBox="1"/>
          <p:nvPr>
            <p:ph idx="4" type="subTitle"/>
          </p:nvPr>
        </p:nvSpPr>
        <p:spPr>
          <a:xfrm>
            <a:off x="51362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8" name="Google Shape;1348;p5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53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53"/>
          <p:cNvSpPr/>
          <p:nvPr/>
        </p:nvSpPr>
        <p:spPr>
          <a:xfrm>
            <a:off x="254100" y="42162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53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3"/>
          <p:cNvSpPr/>
          <p:nvPr/>
        </p:nvSpPr>
        <p:spPr>
          <a:xfrm>
            <a:off x="8499486" y="3436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53"/>
          <p:cNvSpPr/>
          <p:nvPr/>
        </p:nvSpPr>
        <p:spPr>
          <a:xfrm>
            <a:off x="8484325" y="4031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56" name="Google Shape;1356;p54"/>
          <p:cNvGrpSpPr/>
          <p:nvPr/>
        </p:nvGrpSpPr>
        <p:grpSpPr>
          <a:xfrm>
            <a:off x="52621" y="651794"/>
            <a:ext cx="1441458" cy="810420"/>
            <a:chOff x="4147713" y="4380688"/>
            <a:chExt cx="810400" cy="455625"/>
          </a:xfrm>
        </p:grpSpPr>
        <p:grpSp>
          <p:nvGrpSpPr>
            <p:cNvPr id="1357" name="Google Shape;1357;p5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358" name="Google Shape;1358;p5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5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5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5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5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5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5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5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8" name="Google Shape;1378;p5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379" name="Google Shape;1379;p5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3" name="Google Shape;1383;p54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54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5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54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9" name="Google Shape;1389;p55"/>
          <p:cNvSpPr txBox="1"/>
          <p:nvPr>
            <p:ph idx="1" type="body"/>
          </p:nvPr>
        </p:nvSpPr>
        <p:spPr>
          <a:xfrm>
            <a:off x="2531100" y="1531350"/>
            <a:ext cx="40818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0" name="Google Shape;1390;p55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55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55"/>
          <p:cNvSpPr/>
          <p:nvPr/>
        </p:nvSpPr>
        <p:spPr>
          <a:xfrm>
            <a:off x="7424037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55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55"/>
          <p:cNvSpPr/>
          <p:nvPr/>
        </p:nvSpPr>
        <p:spPr>
          <a:xfrm>
            <a:off x="454075" y="3719763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5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56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98" name="Google Shape;1398;p56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56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56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5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7"/>
          <p:cNvSpPr txBox="1"/>
          <p:nvPr>
            <p:ph idx="1" type="subTitle"/>
          </p:nvPr>
        </p:nvSpPr>
        <p:spPr>
          <a:xfrm>
            <a:off x="141118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4" name="Google Shape;1404;p57"/>
          <p:cNvSpPr txBox="1"/>
          <p:nvPr>
            <p:ph idx="2" type="subTitle"/>
          </p:nvPr>
        </p:nvSpPr>
        <p:spPr>
          <a:xfrm>
            <a:off x="463683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5" name="Google Shape;1405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6" name="Google Shape;1406;p57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57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57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5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57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7"/>
          <p:cNvSpPr/>
          <p:nvPr/>
        </p:nvSpPr>
        <p:spPr>
          <a:xfrm>
            <a:off x="42635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7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8"/>
          <p:cNvSpPr txBox="1"/>
          <p:nvPr>
            <p:ph type="title"/>
          </p:nvPr>
        </p:nvSpPr>
        <p:spPr>
          <a:xfrm>
            <a:off x="720000" y="3854325"/>
            <a:ext cx="7704000" cy="75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5" name="Google Shape;1415;p58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58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58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58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58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9"/>
          <p:cNvSpPr txBox="1"/>
          <p:nvPr>
            <p:ph hasCustomPrompt="1" type="title"/>
          </p:nvPr>
        </p:nvSpPr>
        <p:spPr>
          <a:xfrm>
            <a:off x="2148750" y="1473800"/>
            <a:ext cx="4846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3" name="Google Shape;1423;p59"/>
          <p:cNvSpPr txBox="1"/>
          <p:nvPr>
            <p:ph idx="1" type="subTitle"/>
          </p:nvPr>
        </p:nvSpPr>
        <p:spPr>
          <a:xfrm>
            <a:off x="2148750" y="3013600"/>
            <a:ext cx="4846500" cy="656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4" name="Google Shape;1424;p5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9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9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9" name="Google Shape;1429;p59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430" name="Google Shape;1430;p5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431" name="Google Shape;1431;p5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5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5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5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5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5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5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452" name="Google Shape;1452;p5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5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5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6" name="Google Shape;1456;p59"/>
          <p:cNvSpPr/>
          <p:nvPr/>
        </p:nvSpPr>
        <p:spPr>
          <a:xfrm>
            <a:off x="8310550" y="44313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7" name="Google Shape;1457;p59"/>
          <p:cNvGrpSpPr/>
          <p:nvPr/>
        </p:nvGrpSpPr>
        <p:grpSpPr>
          <a:xfrm rot="-5400000">
            <a:off x="7708171" y="850508"/>
            <a:ext cx="1441458" cy="810420"/>
            <a:chOff x="4147713" y="4380688"/>
            <a:chExt cx="810400" cy="455625"/>
          </a:xfrm>
        </p:grpSpPr>
        <p:grpSp>
          <p:nvGrpSpPr>
            <p:cNvPr id="1458" name="Google Shape;1458;p5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459" name="Google Shape;1459;p5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5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5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5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5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5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5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5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5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5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5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5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5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480" name="Google Shape;1480;p5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5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61"/>
          <p:cNvSpPr txBox="1"/>
          <p:nvPr>
            <p:ph hasCustomPrompt="1" type="title"/>
          </p:nvPr>
        </p:nvSpPr>
        <p:spPr>
          <a:xfrm>
            <a:off x="1571425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7" name="Google Shape;1487;p61"/>
          <p:cNvSpPr txBox="1"/>
          <p:nvPr>
            <p:ph idx="1" type="subTitle"/>
          </p:nvPr>
        </p:nvSpPr>
        <p:spPr>
          <a:xfrm>
            <a:off x="2311650" y="2019624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8" name="Google Shape;1488;p61"/>
          <p:cNvSpPr txBox="1"/>
          <p:nvPr>
            <p:ph hasCustomPrompt="1" idx="2" type="title"/>
          </p:nvPr>
        </p:nvSpPr>
        <p:spPr>
          <a:xfrm>
            <a:off x="4765300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9" name="Google Shape;1489;p61"/>
          <p:cNvSpPr txBox="1"/>
          <p:nvPr>
            <p:ph idx="3" type="subTitle"/>
          </p:nvPr>
        </p:nvSpPr>
        <p:spPr>
          <a:xfrm>
            <a:off x="5504252" y="2019624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0" name="Google Shape;1490;p61"/>
          <p:cNvSpPr txBox="1"/>
          <p:nvPr>
            <p:ph hasCustomPrompt="1" idx="4" type="title"/>
          </p:nvPr>
        </p:nvSpPr>
        <p:spPr>
          <a:xfrm>
            <a:off x="1571425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1" name="Google Shape;1491;p61"/>
          <p:cNvSpPr txBox="1"/>
          <p:nvPr>
            <p:ph idx="5" type="subTitle"/>
          </p:nvPr>
        </p:nvSpPr>
        <p:spPr>
          <a:xfrm>
            <a:off x="2315975" y="3348426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2" name="Google Shape;1492;p61"/>
          <p:cNvSpPr txBox="1"/>
          <p:nvPr>
            <p:ph hasCustomPrompt="1" idx="6" type="title"/>
          </p:nvPr>
        </p:nvSpPr>
        <p:spPr>
          <a:xfrm>
            <a:off x="4765300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3" name="Google Shape;1493;p61"/>
          <p:cNvSpPr txBox="1"/>
          <p:nvPr>
            <p:ph idx="7" type="subTitle"/>
          </p:nvPr>
        </p:nvSpPr>
        <p:spPr>
          <a:xfrm>
            <a:off x="5508577" y="3348425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6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5" name="Google Shape;1495;p61"/>
          <p:cNvSpPr txBox="1"/>
          <p:nvPr>
            <p:ph idx="9" type="subTitle"/>
          </p:nvPr>
        </p:nvSpPr>
        <p:spPr>
          <a:xfrm>
            <a:off x="2307325" y="1689675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6" name="Google Shape;1496;p61"/>
          <p:cNvSpPr txBox="1"/>
          <p:nvPr>
            <p:ph idx="13" type="subTitle"/>
          </p:nvPr>
        </p:nvSpPr>
        <p:spPr>
          <a:xfrm>
            <a:off x="5504250" y="1689675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7" name="Google Shape;1497;p61"/>
          <p:cNvSpPr txBox="1"/>
          <p:nvPr>
            <p:ph idx="14" type="subTitle"/>
          </p:nvPr>
        </p:nvSpPr>
        <p:spPr>
          <a:xfrm>
            <a:off x="2311650" y="3013923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8" name="Google Shape;1498;p61"/>
          <p:cNvSpPr txBox="1"/>
          <p:nvPr>
            <p:ph idx="15" type="subTitle"/>
          </p:nvPr>
        </p:nvSpPr>
        <p:spPr>
          <a:xfrm>
            <a:off x="5508575" y="3013922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9" name="Google Shape;1499;p61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61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61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61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61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62"/>
          <p:cNvSpPr txBox="1"/>
          <p:nvPr>
            <p:ph type="title"/>
          </p:nvPr>
        </p:nvSpPr>
        <p:spPr>
          <a:xfrm>
            <a:off x="3120899" y="1908550"/>
            <a:ext cx="4579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6" name="Google Shape;1506;p62"/>
          <p:cNvSpPr txBox="1"/>
          <p:nvPr>
            <p:ph hasCustomPrompt="1" idx="2" type="title"/>
          </p:nvPr>
        </p:nvSpPr>
        <p:spPr>
          <a:xfrm>
            <a:off x="1422004" y="2220486"/>
            <a:ext cx="1112400" cy="74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7" name="Google Shape;1507;p62"/>
          <p:cNvSpPr txBox="1"/>
          <p:nvPr>
            <p:ph idx="1" type="subTitle"/>
          </p:nvPr>
        </p:nvSpPr>
        <p:spPr>
          <a:xfrm>
            <a:off x="3120899" y="2790975"/>
            <a:ext cx="45792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6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62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62"/>
          <p:cNvSpPr/>
          <p:nvPr/>
        </p:nvSpPr>
        <p:spPr>
          <a:xfrm>
            <a:off x="1234975" y="534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3"/>
          <p:cNvSpPr txBox="1"/>
          <p:nvPr>
            <p:ph type="title"/>
          </p:nvPr>
        </p:nvSpPr>
        <p:spPr>
          <a:xfrm flipH="1">
            <a:off x="1225196" y="1897743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3" name="Google Shape;1513;p63"/>
          <p:cNvSpPr txBox="1"/>
          <p:nvPr>
            <p:ph hasCustomPrompt="1" idx="2" type="title"/>
          </p:nvPr>
        </p:nvSpPr>
        <p:spPr>
          <a:xfrm flipH="1">
            <a:off x="6604659" y="2221033"/>
            <a:ext cx="1124700" cy="750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4" name="Google Shape;1514;p63"/>
          <p:cNvSpPr txBox="1"/>
          <p:nvPr>
            <p:ph idx="1" type="subTitle"/>
          </p:nvPr>
        </p:nvSpPr>
        <p:spPr>
          <a:xfrm flipH="1">
            <a:off x="1225200" y="2780166"/>
            <a:ext cx="47979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5" name="Google Shape;1515;p63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63"/>
          <p:cNvSpPr/>
          <p:nvPr/>
        </p:nvSpPr>
        <p:spPr>
          <a:xfrm>
            <a:off x="8310550" y="29049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63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63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63"/>
          <p:cNvSpPr/>
          <p:nvPr/>
        </p:nvSpPr>
        <p:spPr>
          <a:xfrm>
            <a:off x="33152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0" name="Google Shape;1520;p63"/>
          <p:cNvGrpSpPr/>
          <p:nvPr/>
        </p:nvGrpSpPr>
        <p:grpSpPr>
          <a:xfrm rot="-5400000">
            <a:off x="7708171" y="3875783"/>
            <a:ext cx="1441458" cy="810420"/>
            <a:chOff x="4147713" y="4380688"/>
            <a:chExt cx="810400" cy="455625"/>
          </a:xfrm>
        </p:grpSpPr>
        <p:grpSp>
          <p:nvGrpSpPr>
            <p:cNvPr id="1521" name="Google Shape;1521;p6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522" name="Google Shape;1522;p6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6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6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6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6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6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6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6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6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6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6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6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6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6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6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6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6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6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6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6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6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543" name="Google Shape;1543;p6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6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6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6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7" name="Google Shape;1547;p63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548" name="Google Shape;1548;p6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549" name="Google Shape;1549;p6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6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6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6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6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6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6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6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6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6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6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6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6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6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6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6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6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6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6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6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9" name="Google Shape;1569;p6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570" name="Google Shape;1570;p6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6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6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6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4" name="Google Shape;1574;p6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64"/>
          <p:cNvSpPr txBox="1"/>
          <p:nvPr>
            <p:ph type="title"/>
          </p:nvPr>
        </p:nvSpPr>
        <p:spPr>
          <a:xfrm>
            <a:off x="1913375" y="2969438"/>
            <a:ext cx="5317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77" name="Google Shape;1577;p64"/>
          <p:cNvSpPr txBox="1"/>
          <p:nvPr>
            <p:ph idx="1" type="subTitle"/>
          </p:nvPr>
        </p:nvSpPr>
        <p:spPr>
          <a:xfrm>
            <a:off x="1913375" y="1642138"/>
            <a:ext cx="5317200" cy="12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8" name="Google Shape;1578;p64"/>
          <p:cNvSpPr/>
          <p:nvPr/>
        </p:nvSpPr>
        <p:spPr>
          <a:xfrm>
            <a:off x="311470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6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5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3" name="Google Shape;1583;p65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65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65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65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7" name="Google Shape;1587;p65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1588" name="Google Shape;1588;p6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589" name="Google Shape;1589;p6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6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6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6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6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6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6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6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6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6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6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6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6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6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6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6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6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6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6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6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9" name="Google Shape;1609;p6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610" name="Google Shape;1610;p6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6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6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6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4" name="Google Shape;1614;p65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6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66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9" name="Google Shape;1619;p6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66"/>
          <p:cNvSpPr/>
          <p:nvPr/>
        </p:nvSpPr>
        <p:spPr>
          <a:xfrm>
            <a:off x="7725863" y="44465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66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66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3" name="Google Shape;1623;p66"/>
          <p:cNvGrpSpPr/>
          <p:nvPr/>
        </p:nvGrpSpPr>
        <p:grpSpPr>
          <a:xfrm>
            <a:off x="52621" y="4281053"/>
            <a:ext cx="1441458" cy="810420"/>
            <a:chOff x="4147713" y="4380688"/>
            <a:chExt cx="810400" cy="455625"/>
          </a:xfrm>
        </p:grpSpPr>
        <p:grpSp>
          <p:nvGrpSpPr>
            <p:cNvPr id="1624" name="Google Shape;1624;p6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625" name="Google Shape;1625;p6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6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6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6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6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6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6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6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6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6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6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6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6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6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6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6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6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6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6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6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5" name="Google Shape;1645;p6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646" name="Google Shape;1646;p6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6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6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6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0" name="Google Shape;1650;p66"/>
          <p:cNvGrpSpPr/>
          <p:nvPr/>
        </p:nvGrpSpPr>
        <p:grpSpPr>
          <a:xfrm>
            <a:off x="8428892" y="535009"/>
            <a:ext cx="800083" cy="1441505"/>
            <a:chOff x="8110792" y="535009"/>
            <a:chExt cx="800083" cy="1441505"/>
          </a:xfrm>
        </p:grpSpPr>
        <p:sp>
          <p:nvSpPr>
            <p:cNvPr id="1651" name="Google Shape;1651;p66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6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6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6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6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6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6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6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6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6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6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6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6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6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6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6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6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6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6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6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6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8" name="Google Shape;1678;p67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67"/>
          <p:cNvSpPr/>
          <p:nvPr/>
        </p:nvSpPr>
        <p:spPr>
          <a:xfrm>
            <a:off x="8566335" y="3950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67"/>
          <p:cNvSpPr/>
          <p:nvPr/>
        </p:nvSpPr>
        <p:spPr>
          <a:xfrm>
            <a:off x="86337" y="38442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1" name="Google Shape;1681;p67"/>
          <p:cNvGrpSpPr/>
          <p:nvPr/>
        </p:nvGrpSpPr>
        <p:grpSpPr>
          <a:xfrm>
            <a:off x="-998882" y="565921"/>
            <a:ext cx="1441458" cy="810420"/>
            <a:chOff x="4147713" y="4380688"/>
            <a:chExt cx="810400" cy="455625"/>
          </a:xfrm>
        </p:grpSpPr>
        <p:grpSp>
          <p:nvGrpSpPr>
            <p:cNvPr id="1682" name="Google Shape;1682;p6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683" name="Google Shape;1683;p6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6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6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6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6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6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6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6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6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6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6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6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6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6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6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6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6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6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6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6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6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704" name="Google Shape;1704;p6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6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6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6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8" name="Google Shape;1708;p67"/>
          <p:cNvSpPr/>
          <p:nvPr/>
        </p:nvSpPr>
        <p:spPr>
          <a:xfrm>
            <a:off x="8730925" y="1192750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9" name="Google Shape;1709;p67"/>
          <p:cNvGrpSpPr/>
          <p:nvPr/>
        </p:nvGrpSpPr>
        <p:grpSpPr>
          <a:xfrm rot="-5400000">
            <a:off x="8355290" y="2406282"/>
            <a:ext cx="1441458" cy="810420"/>
            <a:chOff x="4147713" y="4380688"/>
            <a:chExt cx="810400" cy="455625"/>
          </a:xfrm>
        </p:grpSpPr>
        <p:grpSp>
          <p:nvGrpSpPr>
            <p:cNvPr id="1710" name="Google Shape;1710;p6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711" name="Google Shape;1711;p6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6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6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6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6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6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6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6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6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6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6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6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6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6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6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6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6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6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6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6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1" name="Google Shape;1731;p6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732" name="Google Shape;1732;p6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6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6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6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6" name="Google Shape;1736;p6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67"/>
          <p:cNvSpPr/>
          <p:nvPr/>
        </p:nvSpPr>
        <p:spPr>
          <a:xfrm flipH="1" rot="-5400000">
            <a:off x="8179650" y="445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68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1" name="Google Shape;1741;p6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68"/>
          <p:cNvSpPr/>
          <p:nvPr/>
        </p:nvSpPr>
        <p:spPr>
          <a:xfrm>
            <a:off x="344650" y="794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68"/>
          <p:cNvSpPr/>
          <p:nvPr/>
        </p:nvSpPr>
        <p:spPr>
          <a:xfrm>
            <a:off x="8486700" y="6093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68"/>
          <p:cNvSpPr/>
          <p:nvPr/>
        </p:nvSpPr>
        <p:spPr>
          <a:xfrm>
            <a:off x="840690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5" name="Google Shape;1745;p68"/>
          <p:cNvGrpSpPr/>
          <p:nvPr/>
        </p:nvGrpSpPr>
        <p:grpSpPr>
          <a:xfrm rot="5400000">
            <a:off x="-471733" y="3387730"/>
            <a:ext cx="1441458" cy="810420"/>
            <a:chOff x="4147713" y="4380688"/>
            <a:chExt cx="810400" cy="455625"/>
          </a:xfrm>
        </p:grpSpPr>
        <p:grpSp>
          <p:nvGrpSpPr>
            <p:cNvPr id="1746" name="Google Shape;1746;p6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747" name="Google Shape;1747;p6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6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6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6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6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6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6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6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6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6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6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6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6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6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6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6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6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6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6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6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7" name="Google Shape;1767;p6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768" name="Google Shape;1768;p6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6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6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69"/>
          <p:cNvSpPr txBox="1"/>
          <p:nvPr>
            <p:ph idx="1" type="subTitle"/>
          </p:nvPr>
        </p:nvSpPr>
        <p:spPr>
          <a:xfrm>
            <a:off x="2258375" y="2927788"/>
            <a:ext cx="4626900" cy="499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4" name="Google Shape;1774;p69"/>
          <p:cNvSpPr txBox="1"/>
          <p:nvPr>
            <p:ph type="title"/>
          </p:nvPr>
        </p:nvSpPr>
        <p:spPr>
          <a:xfrm>
            <a:off x="2764800" y="1534438"/>
            <a:ext cx="36144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5" name="Google Shape;1775;p69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69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7" name="Google Shape;1777;p69"/>
          <p:cNvGrpSpPr/>
          <p:nvPr/>
        </p:nvGrpSpPr>
        <p:grpSpPr>
          <a:xfrm rot="5400000">
            <a:off x="7174008" y="503467"/>
            <a:ext cx="1441458" cy="810420"/>
            <a:chOff x="4147713" y="4380688"/>
            <a:chExt cx="810400" cy="455625"/>
          </a:xfrm>
        </p:grpSpPr>
        <p:grpSp>
          <p:nvGrpSpPr>
            <p:cNvPr id="1778" name="Google Shape;1778;p6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779" name="Google Shape;1779;p6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6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6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6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6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6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6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6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6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6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6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6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6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6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6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6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6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6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6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6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9" name="Google Shape;1799;p6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800" name="Google Shape;1800;p6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6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6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6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4" name="Google Shape;1804;p69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9"/>
          <p:cNvSpPr/>
          <p:nvPr/>
        </p:nvSpPr>
        <p:spPr>
          <a:xfrm>
            <a:off x="7315425" y="2764501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69"/>
          <p:cNvGrpSpPr/>
          <p:nvPr/>
        </p:nvGrpSpPr>
        <p:grpSpPr>
          <a:xfrm>
            <a:off x="52621" y="3770513"/>
            <a:ext cx="1441458" cy="810420"/>
            <a:chOff x="4147713" y="4380688"/>
            <a:chExt cx="810400" cy="455625"/>
          </a:xfrm>
        </p:grpSpPr>
        <p:grpSp>
          <p:nvGrpSpPr>
            <p:cNvPr id="1807" name="Google Shape;1807;p6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808" name="Google Shape;1808;p6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6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6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6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6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6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6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6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6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6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6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6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6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6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6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6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6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6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6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6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6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829" name="Google Shape;1829;p6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6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6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6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3" name="Google Shape;1833;p6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70"/>
          <p:cNvSpPr txBox="1"/>
          <p:nvPr>
            <p:ph type="title"/>
          </p:nvPr>
        </p:nvSpPr>
        <p:spPr>
          <a:xfrm>
            <a:off x="1941625" y="1504649"/>
            <a:ext cx="5260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6" name="Google Shape;1836;p70"/>
          <p:cNvSpPr txBox="1"/>
          <p:nvPr>
            <p:ph idx="1" type="subTitle"/>
          </p:nvPr>
        </p:nvSpPr>
        <p:spPr>
          <a:xfrm>
            <a:off x="1941750" y="2346452"/>
            <a:ext cx="52605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7" name="Google Shape;1837;p7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70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70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70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70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2" name="Google Shape;1842;p70"/>
          <p:cNvGrpSpPr/>
          <p:nvPr/>
        </p:nvGrpSpPr>
        <p:grpSpPr>
          <a:xfrm>
            <a:off x="4038046" y="4355894"/>
            <a:ext cx="1441458" cy="810420"/>
            <a:chOff x="4147713" y="4380688"/>
            <a:chExt cx="810400" cy="455625"/>
          </a:xfrm>
        </p:grpSpPr>
        <p:grpSp>
          <p:nvGrpSpPr>
            <p:cNvPr id="1843" name="Google Shape;1843;p7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844" name="Google Shape;1844;p7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7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7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7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7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7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7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7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7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7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7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7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7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7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7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7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7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7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7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7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4" name="Google Shape;1864;p7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865" name="Google Shape;1865;p7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7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7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7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71"/>
          <p:cNvSpPr txBox="1"/>
          <p:nvPr>
            <p:ph idx="1" type="subTitle"/>
          </p:nvPr>
        </p:nvSpPr>
        <p:spPr>
          <a:xfrm>
            <a:off x="720050" y="2848498"/>
            <a:ext cx="48534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71"/>
          <p:cNvSpPr txBox="1"/>
          <p:nvPr>
            <p:ph type="title"/>
          </p:nvPr>
        </p:nvSpPr>
        <p:spPr>
          <a:xfrm>
            <a:off x="720000" y="1716773"/>
            <a:ext cx="4853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2" name="Google Shape;1872;p71"/>
          <p:cNvSpPr/>
          <p:nvPr>
            <p:ph idx="2" type="pic"/>
          </p:nvPr>
        </p:nvSpPr>
        <p:spPr>
          <a:xfrm>
            <a:off x="5846825" y="535000"/>
            <a:ext cx="3297300" cy="46086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73" name="Google Shape;1873;p71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71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71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71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71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8" name="Google Shape;1878;p71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1879" name="Google Shape;1879;p7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880" name="Google Shape;1880;p7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7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7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7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7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7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7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7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7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7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7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7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7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7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7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7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7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7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7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7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0" name="Google Shape;1900;p7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901" name="Google Shape;1901;p7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7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7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7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05" name="Google Shape;1905;p71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7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72"/>
          <p:cNvSpPr txBox="1"/>
          <p:nvPr>
            <p:ph idx="1" type="subTitle"/>
          </p:nvPr>
        </p:nvSpPr>
        <p:spPr>
          <a:xfrm>
            <a:off x="833138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9" name="Google Shape;1909;p72"/>
          <p:cNvSpPr txBox="1"/>
          <p:nvPr>
            <p:ph type="title"/>
          </p:nvPr>
        </p:nvSpPr>
        <p:spPr>
          <a:xfrm>
            <a:off x="833113" y="1562013"/>
            <a:ext cx="2414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0" name="Google Shape;1910;p7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1" name="Google Shape;1911;p72"/>
          <p:cNvGrpSpPr/>
          <p:nvPr/>
        </p:nvGrpSpPr>
        <p:grpSpPr>
          <a:xfrm>
            <a:off x="3954896" y="4608494"/>
            <a:ext cx="1441458" cy="810420"/>
            <a:chOff x="4147713" y="4380688"/>
            <a:chExt cx="810400" cy="455625"/>
          </a:xfrm>
        </p:grpSpPr>
        <p:grpSp>
          <p:nvGrpSpPr>
            <p:cNvPr id="1912" name="Google Shape;1912;p7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913" name="Google Shape;1913;p7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7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7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7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7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7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7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7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7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7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7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7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7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7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7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7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7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7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7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7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3" name="Google Shape;1933;p7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934" name="Google Shape;1934;p7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7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7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7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72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72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72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72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72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73"/>
          <p:cNvSpPr txBox="1"/>
          <p:nvPr>
            <p:ph idx="1" type="subTitle"/>
          </p:nvPr>
        </p:nvSpPr>
        <p:spPr>
          <a:xfrm>
            <a:off x="5901700" y="2622375"/>
            <a:ext cx="24141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5" name="Google Shape;1945;p73"/>
          <p:cNvSpPr txBox="1"/>
          <p:nvPr>
            <p:ph type="title"/>
          </p:nvPr>
        </p:nvSpPr>
        <p:spPr>
          <a:xfrm>
            <a:off x="6292975" y="1565325"/>
            <a:ext cx="1631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6" name="Google Shape;1946;p7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73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73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73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73"/>
          <p:cNvSpPr/>
          <p:nvPr/>
        </p:nvSpPr>
        <p:spPr>
          <a:xfrm>
            <a:off x="4695200" y="45690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73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73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74"/>
          <p:cNvSpPr txBox="1"/>
          <p:nvPr>
            <p:ph idx="1" type="subTitle"/>
          </p:nvPr>
        </p:nvSpPr>
        <p:spPr>
          <a:xfrm>
            <a:off x="833125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5" name="Google Shape;1955;p74"/>
          <p:cNvSpPr txBox="1"/>
          <p:nvPr>
            <p:ph type="title"/>
          </p:nvPr>
        </p:nvSpPr>
        <p:spPr>
          <a:xfrm>
            <a:off x="1217150" y="1562025"/>
            <a:ext cx="1646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6" name="Google Shape;1956;p7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74"/>
          <p:cNvSpPr/>
          <p:nvPr/>
        </p:nvSpPr>
        <p:spPr>
          <a:xfrm>
            <a:off x="68850" y="535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74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75"/>
          <p:cNvSpPr txBox="1"/>
          <p:nvPr>
            <p:ph idx="1" type="subTitle"/>
          </p:nvPr>
        </p:nvSpPr>
        <p:spPr>
          <a:xfrm>
            <a:off x="7200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1" name="Google Shape;1961;p75"/>
          <p:cNvSpPr txBox="1"/>
          <p:nvPr>
            <p:ph idx="2" type="subTitle"/>
          </p:nvPr>
        </p:nvSpPr>
        <p:spPr>
          <a:xfrm>
            <a:off x="7200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2" name="Google Shape;1962;p75"/>
          <p:cNvSpPr txBox="1"/>
          <p:nvPr>
            <p:ph idx="3" type="subTitle"/>
          </p:nvPr>
        </p:nvSpPr>
        <p:spPr>
          <a:xfrm>
            <a:off x="34038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3" name="Google Shape;1963;p75"/>
          <p:cNvSpPr txBox="1"/>
          <p:nvPr>
            <p:ph idx="4" type="subTitle"/>
          </p:nvPr>
        </p:nvSpPr>
        <p:spPr>
          <a:xfrm>
            <a:off x="60876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4" name="Google Shape;1964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5" name="Google Shape;1965;p75"/>
          <p:cNvSpPr txBox="1"/>
          <p:nvPr>
            <p:ph idx="5" type="subTitle"/>
          </p:nvPr>
        </p:nvSpPr>
        <p:spPr>
          <a:xfrm>
            <a:off x="34038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6" name="Google Shape;1966;p75"/>
          <p:cNvSpPr txBox="1"/>
          <p:nvPr>
            <p:ph idx="6" type="subTitle"/>
          </p:nvPr>
        </p:nvSpPr>
        <p:spPr>
          <a:xfrm>
            <a:off x="60876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7" name="Google Shape;1967;p7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75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75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75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75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2" name="Google Shape;1972;p75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1973" name="Google Shape;1973;p7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974" name="Google Shape;1974;p7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7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7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7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7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7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7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7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7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7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7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7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7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7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7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7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7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7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7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7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4" name="Google Shape;1994;p7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995" name="Google Shape;1995;p7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7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7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7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9" name="Google Shape;1999;p75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76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3" name="Google Shape;2003;p76"/>
          <p:cNvSpPr txBox="1"/>
          <p:nvPr>
            <p:ph idx="1" type="subTitle"/>
          </p:nvPr>
        </p:nvSpPr>
        <p:spPr>
          <a:xfrm>
            <a:off x="7200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4" name="Google Shape;2004;p76"/>
          <p:cNvSpPr txBox="1"/>
          <p:nvPr>
            <p:ph idx="2" type="subTitle"/>
          </p:nvPr>
        </p:nvSpPr>
        <p:spPr>
          <a:xfrm>
            <a:off x="7200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5" name="Google Shape;2005;p76"/>
          <p:cNvSpPr txBox="1"/>
          <p:nvPr>
            <p:ph idx="3" type="subTitle"/>
          </p:nvPr>
        </p:nvSpPr>
        <p:spPr>
          <a:xfrm>
            <a:off x="34038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76"/>
          <p:cNvSpPr txBox="1"/>
          <p:nvPr>
            <p:ph idx="4" type="subTitle"/>
          </p:nvPr>
        </p:nvSpPr>
        <p:spPr>
          <a:xfrm>
            <a:off x="60876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76"/>
          <p:cNvSpPr txBox="1"/>
          <p:nvPr>
            <p:ph idx="5" type="subTitle"/>
          </p:nvPr>
        </p:nvSpPr>
        <p:spPr>
          <a:xfrm>
            <a:off x="34038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8" name="Google Shape;2008;p76"/>
          <p:cNvSpPr txBox="1"/>
          <p:nvPr>
            <p:ph idx="6" type="subTitle"/>
          </p:nvPr>
        </p:nvSpPr>
        <p:spPr>
          <a:xfrm>
            <a:off x="60876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9" name="Google Shape;2009;p76"/>
          <p:cNvSpPr/>
          <p:nvPr>
            <p:ph idx="7" type="pic"/>
          </p:nvPr>
        </p:nvSpPr>
        <p:spPr>
          <a:xfrm>
            <a:off x="10789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0" name="Google Shape;2010;p76"/>
          <p:cNvSpPr/>
          <p:nvPr>
            <p:ph idx="8" type="pic"/>
          </p:nvPr>
        </p:nvSpPr>
        <p:spPr>
          <a:xfrm>
            <a:off x="37627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1" name="Google Shape;2011;p76"/>
          <p:cNvSpPr/>
          <p:nvPr>
            <p:ph idx="9" type="pic"/>
          </p:nvPr>
        </p:nvSpPr>
        <p:spPr>
          <a:xfrm>
            <a:off x="64465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2" name="Google Shape;2012;p7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76"/>
          <p:cNvSpPr/>
          <p:nvPr/>
        </p:nvSpPr>
        <p:spPr>
          <a:xfrm>
            <a:off x="687650" y="4544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76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5" name="Google Shape;2015;p76"/>
          <p:cNvGrpSpPr/>
          <p:nvPr/>
        </p:nvGrpSpPr>
        <p:grpSpPr>
          <a:xfrm>
            <a:off x="6484446" y="4544006"/>
            <a:ext cx="1441458" cy="810420"/>
            <a:chOff x="4147713" y="4380688"/>
            <a:chExt cx="810400" cy="455625"/>
          </a:xfrm>
        </p:grpSpPr>
        <p:grpSp>
          <p:nvGrpSpPr>
            <p:cNvPr id="2016" name="Google Shape;2016;p7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017" name="Google Shape;2017;p7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7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7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7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7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7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7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7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7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7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7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7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7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7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7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7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7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7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7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7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7" name="Google Shape;2037;p7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038" name="Google Shape;2038;p7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7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7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7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77"/>
          <p:cNvSpPr txBox="1"/>
          <p:nvPr>
            <p:ph idx="1" type="subTitle"/>
          </p:nvPr>
        </p:nvSpPr>
        <p:spPr>
          <a:xfrm>
            <a:off x="993625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44" name="Google Shape;2044;p77"/>
          <p:cNvSpPr txBox="1"/>
          <p:nvPr>
            <p:ph idx="2" type="subTitle"/>
          </p:nvPr>
        </p:nvSpPr>
        <p:spPr>
          <a:xfrm>
            <a:off x="993625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5" name="Google Shape;2045;p77"/>
          <p:cNvSpPr txBox="1"/>
          <p:nvPr>
            <p:ph idx="3" type="subTitle"/>
          </p:nvPr>
        </p:nvSpPr>
        <p:spPr>
          <a:xfrm>
            <a:off x="4878781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6" name="Google Shape;2046;p77"/>
          <p:cNvSpPr txBox="1"/>
          <p:nvPr>
            <p:ph idx="4" type="subTitle"/>
          </p:nvPr>
        </p:nvSpPr>
        <p:spPr>
          <a:xfrm>
            <a:off x="993625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7" name="Google Shape;2047;p77"/>
          <p:cNvSpPr txBox="1"/>
          <p:nvPr>
            <p:ph idx="5" type="subTitle"/>
          </p:nvPr>
        </p:nvSpPr>
        <p:spPr>
          <a:xfrm>
            <a:off x="4878881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8" name="Google Shape;2048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9" name="Google Shape;2049;p77"/>
          <p:cNvSpPr txBox="1"/>
          <p:nvPr>
            <p:ph idx="6" type="subTitle"/>
          </p:nvPr>
        </p:nvSpPr>
        <p:spPr>
          <a:xfrm>
            <a:off x="993625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0" name="Google Shape;2050;p77"/>
          <p:cNvSpPr txBox="1"/>
          <p:nvPr>
            <p:ph idx="7" type="subTitle"/>
          </p:nvPr>
        </p:nvSpPr>
        <p:spPr>
          <a:xfrm>
            <a:off x="4878776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1" name="Google Shape;2051;p77"/>
          <p:cNvSpPr txBox="1"/>
          <p:nvPr>
            <p:ph idx="8" type="subTitle"/>
          </p:nvPr>
        </p:nvSpPr>
        <p:spPr>
          <a:xfrm>
            <a:off x="4878876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2" name="Google Shape;2052;p7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77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77"/>
          <p:cNvSpPr/>
          <p:nvPr/>
        </p:nvSpPr>
        <p:spPr>
          <a:xfrm>
            <a:off x="8484325" y="39521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77"/>
          <p:cNvSpPr/>
          <p:nvPr/>
        </p:nvSpPr>
        <p:spPr>
          <a:xfrm>
            <a:off x="86337" y="339367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78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78"/>
          <p:cNvSpPr txBox="1"/>
          <p:nvPr>
            <p:ph idx="1" type="subTitle"/>
          </p:nvPr>
        </p:nvSpPr>
        <p:spPr>
          <a:xfrm>
            <a:off x="1192700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9" name="Google Shape;2059;p78"/>
          <p:cNvSpPr txBox="1"/>
          <p:nvPr>
            <p:ph idx="2" type="subTitle"/>
          </p:nvPr>
        </p:nvSpPr>
        <p:spPr>
          <a:xfrm>
            <a:off x="1192700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78"/>
          <p:cNvSpPr txBox="1"/>
          <p:nvPr>
            <p:ph idx="3" type="subTitle"/>
          </p:nvPr>
        </p:nvSpPr>
        <p:spPr>
          <a:xfrm>
            <a:off x="5157306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1" name="Google Shape;2061;p78"/>
          <p:cNvSpPr txBox="1"/>
          <p:nvPr>
            <p:ph idx="4" type="subTitle"/>
          </p:nvPr>
        </p:nvSpPr>
        <p:spPr>
          <a:xfrm>
            <a:off x="1192700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78"/>
          <p:cNvSpPr txBox="1"/>
          <p:nvPr>
            <p:ph idx="5" type="subTitle"/>
          </p:nvPr>
        </p:nvSpPr>
        <p:spPr>
          <a:xfrm>
            <a:off x="5157406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3" name="Google Shape;2063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4" name="Google Shape;2064;p78"/>
          <p:cNvSpPr txBox="1"/>
          <p:nvPr>
            <p:ph idx="6" type="subTitle"/>
          </p:nvPr>
        </p:nvSpPr>
        <p:spPr>
          <a:xfrm>
            <a:off x="1192700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5" name="Google Shape;2065;p78"/>
          <p:cNvSpPr txBox="1"/>
          <p:nvPr>
            <p:ph idx="7" type="subTitle"/>
          </p:nvPr>
        </p:nvSpPr>
        <p:spPr>
          <a:xfrm>
            <a:off x="5157301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6" name="Google Shape;2066;p78"/>
          <p:cNvSpPr txBox="1"/>
          <p:nvPr>
            <p:ph idx="8" type="subTitle"/>
          </p:nvPr>
        </p:nvSpPr>
        <p:spPr>
          <a:xfrm>
            <a:off x="5157401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7" name="Google Shape;2067;p78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7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78"/>
          <p:cNvSpPr/>
          <p:nvPr/>
        </p:nvSpPr>
        <p:spPr>
          <a:xfrm rot="-5400000">
            <a:off x="81796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78"/>
          <p:cNvSpPr/>
          <p:nvPr/>
        </p:nvSpPr>
        <p:spPr>
          <a:xfrm>
            <a:off x="8511636" y="30516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1" name="Google Shape;2071;p78"/>
          <p:cNvGrpSpPr/>
          <p:nvPr/>
        </p:nvGrpSpPr>
        <p:grpSpPr>
          <a:xfrm>
            <a:off x="52621" y="4633998"/>
            <a:ext cx="1441458" cy="810420"/>
            <a:chOff x="4147713" y="4380688"/>
            <a:chExt cx="810400" cy="455625"/>
          </a:xfrm>
        </p:grpSpPr>
        <p:grpSp>
          <p:nvGrpSpPr>
            <p:cNvPr id="2072" name="Google Shape;2072;p7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073" name="Google Shape;2073;p7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7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7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7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7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7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7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7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7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7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7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7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7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7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7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7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7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7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7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7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3" name="Google Shape;2093;p7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094" name="Google Shape;2094;p7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7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7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7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8" name="Google Shape;2098;p78"/>
          <p:cNvGrpSpPr/>
          <p:nvPr/>
        </p:nvGrpSpPr>
        <p:grpSpPr>
          <a:xfrm>
            <a:off x="8664587" y="535009"/>
            <a:ext cx="800083" cy="1441505"/>
            <a:chOff x="8110792" y="535009"/>
            <a:chExt cx="800083" cy="1441505"/>
          </a:xfrm>
        </p:grpSpPr>
        <p:sp>
          <p:nvSpPr>
            <p:cNvPr id="2099" name="Google Shape;2099;p78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8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8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8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8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8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8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8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8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8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8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8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8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8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8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78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8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8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8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8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8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8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8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8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5" name="Google Shape;2125;p79"/>
          <p:cNvSpPr txBox="1"/>
          <p:nvPr>
            <p:ph idx="1" type="subTitle"/>
          </p:nvPr>
        </p:nvSpPr>
        <p:spPr>
          <a:xfrm>
            <a:off x="8724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6" name="Google Shape;2126;p79"/>
          <p:cNvSpPr txBox="1"/>
          <p:nvPr>
            <p:ph idx="2" type="subTitle"/>
          </p:nvPr>
        </p:nvSpPr>
        <p:spPr>
          <a:xfrm>
            <a:off x="34038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7" name="Google Shape;2127;p79"/>
          <p:cNvSpPr txBox="1"/>
          <p:nvPr>
            <p:ph idx="3" type="subTitle"/>
          </p:nvPr>
        </p:nvSpPr>
        <p:spPr>
          <a:xfrm>
            <a:off x="59352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8" name="Google Shape;2128;p79"/>
          <p:cNvSpPr txBox="1"/>
          <p:nvPr>
            <p:ph idx="4" type="subTitle"/>
          </p:nvPr>
        </p:nvSpPr>
        <p:spPr>
          <a:xfrm>
            <a:off x="8724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9" name="Google Shape;2129;p79"/>
          <p:cNvSpPr txBox="1"/>
          <p:nvPr>
            <p:ph idx="5" type="subTitle"/>
          </p:nvPr>
        </p:nvSpPr>
        <p:spPr>
          <a:xfrm>
            <a:off x="34038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0" name="Google Shape;2130;p79"/>
          <p:cNvSpPr txBox="1"/>
          <p:nvPr>
            <p:ph idx="6" type="subTitle"/>
          </p:nvPr>
        </p:nvSpPr>
        <p:spPr>
          <a:xfrm>
            <a:off x="59352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1" name="Google Shape;2131;p79"/>
          <p:cNvSpPr txBox="1"/>
          <p:nvPr>
            <p:ph idx="7" type="subTitle"/>
          </p:nvPr>
        </p:nvSpPr>
        <p:spPr>
          <a:xfrm>
            <a:off x="8675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2" name="Google Shape;2132;p79"/>
          <p:cNvSpPr txBox="1"/>
          <p:nvPr>
            <p:ph idx="8" type="subTitle"/>
          </p:nvPr>
        </p:nvSpPr>
        <p:spPr>
          <a:xfrm>
            <a:off x="34038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3" name="Google Shape;2133;p79"/>
          <p:cNvSpPr txBox="1"/>
          <p:nvPr>
            <p:ph idx="9" type="subTitle"/>
          </p:nvPr>
        </p:nvSpPr>
        <p:spPr>
          <a:xfrm>
            <a:off x="59401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4" name="Google Shape;2134;p79"/>
          <p:cNvSpPr txBox="1"/>
          <p:nvPr>
            <p:ph idx="13" type="subTitle"/>
          </p:nvPr>
        </p:nvSpPr>
        <p:spPr>
          <a:xfrm>
            <a:off x="8675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5" name="Google Shape;2135;p79"/>
          <p:cNvSpPr txBox="1"/>
          <p:nvPr>
            <p:ph idx="14" type="subTitle"/>
          </p:nvPr>
        </p:nvSpPr>
        <p:spPr>
          <a:xfrm>
            <a:off x="34038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6" name="Google Shape;2136;p79"/>
          <p:cNvSpPr txBox="1"/>
          <p:nvPr>
            <p:ph idx="15" type="subTitle"/>
          </p:nvPr>
        </p:nvSpPr>
        <p:spPr>
          <a:xfrm>
            <a:off x="59401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7" name="Google Shape;2137;p79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79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7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80"/>
          <p:cNvSpPr txBox="1"/>
          <p:nvPr>
            <p:ph hasCustomPrompt="1" type="title"/>
          </p:nvPr>
        </p:nvSpPr>
        <p:spPr>
          <a:xfrm>
            <a:off x="2450550" y="540000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2" name="Google Shape;2142;p80"/>
          <p:cNvSpPr txBox="1"/>
          <p:nvPr>
            <p:ph idx="1" type="subTitle"/>
          </p:nvPr>
        </p:nvSpPr>
        <p:spPr>
          <a:xfrm>
            <a:off x="2450550" y="1246027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80"/>
          <p:cNvSpPr txBox="1"/>
          <p:nvPr>
            <p:ph hasCustomPrompt="1" idx="2" type="title"/>
          </p:nvPr>
        </p:nvSpPr>
        <p:spPr>
          <a:xfrm>
            <a:off x="2450550" y="1996142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4" name="Google Shape;2144;p80"/>
          <p:cNvSpPr txBox="1"/>
          <p:nvPr>
            <p:ph idx="3" type="subTitle"/>
          </p:nvPr>
        </p:nvSpPr>
        <p:spPr>
          <a:xfrm>
            <a:off x="2450550" y="2702169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5" name="Google Shape;2145;p80"/>
          <p:cNvSpPr txBox="1"/>
          <p:nvPr>
            <p:ph hasCustomPrompt="1" idx="4" type="title"/>
          </p:nvPr>
        </p:nvSpPr>
        <p:spPr>
          <a:xfrm>
            <a:off x="2450550" y="3452296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6" name="Google Shape;2146;p80"/>
          <p:cNvSpPr txBox="1"/>
          <p:nvPr>
            <p:ph idx="5" type="subTitle"/>
          </p:nvPr>
        </p:nvSpPr>
        <p:spPr>
          <a:xfrm>
            <a:off x="2450550" y="4158324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7" name="Google Shape;2147;p80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8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80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0" name="Google Shape;2150;p80"/>
          <p:cNvGrpSpPr/>
          <p:nvPr/>
        </p:nvGrpSpPr>
        <p:grpSpPr>
          <a:xfrm>
            <a:off x="8110792" y="535009"/>
            <a:ext cx="800083" cy="1441505"/>
            <a:chOff x="8110792" y="535009"/>
            <a:chExt cx="800083" cy="1441505"/>
          </a:xfrm>
        </p:grpSpPr>
        <p:sp>
          <p:nvSpPr>
            <p:cNvPr id="2151" name="Google Shape;2151;p80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80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80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80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80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80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80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80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80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80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80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80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80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80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80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80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80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80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80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80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80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80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80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80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5" name="Google Shape;2175;p80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81"/>
          <p:cNvSpPr txBox="1"/>
          <p:nvPr>
            <p:ph hasCustomPrompt="1" type="title"/>
          </p:nvPr>
        </p:nvSpPr>
        <p:spPr>
          <a:xfrm>
            <a:off x="14580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78" name="Google Shape;2178;p81"/>
          <p:cNvSpPr txBox="1"/>
          <p:nvPr>
            <p:ph idx="1" type="subTitle"/>
          </p:nvPr>
        </p:nvSpPr>
        <p:spPr>
          <a:xfrm>
            <a:off x="7151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81"/>
          <p:cNvSpPr txBox="1"/>
          <p:nvPr>
            <p:ph hasCustomPrompt="1" idx="2" type="title"/>
          </p:nvPr>
        </p:nvSpPr>
        <p:spPr>
          <a:xfrm>
            <a:off x="40576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80" name="Google Shape;2180;p81"/>
          <p:cNvSpPr txBox="1"/>
          <p:nvPr>
            <p:ph idx="3" type="subTitle"/>
          </p:nvPr>
        </p:nvSpPr>
        <p:spPr>
          <a:xfrm>
            <a:off x="33147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1" name="Google Shape;2181;p81"/>
          <p:cNvSpPr txBox="1"/>
          <p:nvPr>
            <p:ph hasCustomPrompt="1" idx="4" type="title"/>
          </p:nvPr>
        </p:nvSpPr>
        <p:spPr>
          <a:xfrm>
            <a:off x="66572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82" name="Google Shape;2182;p81"/>
          <p:cNvSpPr txBox="1"/>
          <p:nvPr>
            <p:ph idx="5" type="subTitle"/>
          </p:nvPr>
        </p:nvSpPr>
        <p:spPr>
          <a:xfrm>
            <a:off x="59143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8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4" name="Google Shape;2184;p81"/>
          <p:cNvSpPr txBox="1"/>
          <p:nvPr>
            <p:ph idx="7" type="subTitle"/>
          </p:nvPr>
        </p:nvSpPr>
        <p:spPr>
          <a:xfrm>
            <a:off x="7200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5" name="Google Shape;2185;p81"/>
          <p:cNvSpPr txBox="1"/>
          <p:nvPr>
            <p:ph idx="8" type="subTitle"/>
          </p:nvPr>
        </p:nvSpPr>
        <p:spPr>
          <a:xfrm>
            <a:off x="331715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6" name="Google Shape;2186;p81"/>
          <p:cNvSpPr txBox="1"/>
          <p:nvPr>
            <p:ph idx="9" type="subTitle"/>
          </p:nvPr>
        </p:nvSpPr>
        <p:spPr>
          <a:xfrm>
            <a:off x="59143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7" name="Google Shape;2187;p81"/>
          <p:cNvSpPr/>
          <p:nvPr/>
        </p:nvSpPr>
        <p:spPr>
          <a:xfrm rot="10800000">
            <a:off x="8410710" y="48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8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81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81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81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81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81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82"/>
          <p:cNvSpPr txBox="1"/>
          <p:nvPr>
            <p:ph type="ctrTitle"/>
          </p:nvPr>
        </p:nvSpPr>
        <p:spPr>
          <a:xfrm>
            <a:off x="2429925" y="368886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6" name="Google Shape;2196;p82"/>
          <p:cNvSpPr txBox="1"/>
          <p:nvPr>
            <p:ph idx="1" type="subTitle"/>
          </p:nvPr>
        </p:nvSpPr>
        <p:spPr>
          <a:xfrm>
            <a:off x="2425050" y="2447559"/>
            <a:ext cx="42939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7" name="Google Shape;2197;p82"/>
          <p:cNvSpPr txBox="1"/>
          <p:nvPr/>
        </p:nvSpPr>
        <p:spPr>
          <a:xfrm>
            <a:off x="2356800" y="4173800"/>
            <a:ext cx="4430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98" name="Google Shape;2198;p8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82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82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82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82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82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82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5" name="Google Shape;2205;p82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2206" name="Google Shape;2206;p8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207" name="Google Shape;2207;p8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8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8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8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8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8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8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8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8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8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8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8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8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8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8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8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8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8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8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8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Google Shape;2227;p8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228" name="Google Shape;2228;p8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8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8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8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2" name="Google Shape;2232;p82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2233" name="Google Shape;2233;p8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234" name="Google Shape;2234;p8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8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8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8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8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8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8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8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8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8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8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8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8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8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8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8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8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8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8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8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4" name="Google Shape;2254;p8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255" name="Google Shape;2255;p8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8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8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8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83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83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2" name="Google Shape;2262;p83"/>
          <p:cNvGrpSpPr/>
          <p:nvPr/>
        </p:nvGrpSpPr>
        <p:grpSpPr>
          <a:xfrm>
            <a:off x="258783" y="2867769"/>
            <a:ext cx="1441458" cy="810420"/>
            <a:chOff x="4147713" y="4380688"/>
            <a:chExt cx="810400" cy="455625"/>
          </a:xfrm>
        </p:grpSpPr>
        <p:grpSp>
          <p:nvGrpSpPr>
            <p:cNvPr id="2263" name="Google Shape;2263;p8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264" name="Google Shape;2264;p8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8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8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8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8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8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8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8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8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8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8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8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8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8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8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8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8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8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8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8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4" name="Google Shape;2284;p8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285" name="Google Shape;2285;p8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8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8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8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9" name="Google Shape;2289;p83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83"/>
          <p:cNvSpPr/>
          <p:nvPr/>
        </p:nvSpPr>
        <p:spPr>
          <a:xfrm>
            <a:off x="916575" y="193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83"/>
          <p:cNvSpPr/>
          <p:nvPr/>
        </p:nvSpPr>
        <p:spPr>
          <a:xfrm>
            <a:off x="446025" y="52027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83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3" name="Google Shape;2293;p83"/>
          <p:cNvGrpSpPr/>
          <p:nvPr/>
        </p:nvGrpSpPr>
        <p:grpSpPr>
          <a:xfrm rot="-5400000">
            <a:off x="6771621" y="1652169"/>
            <a:ext cx="1441458" cy="810420"/>
            <a:chOff x="4147713" y="4380688"/>
            <a:chExt cx="810400" cy="455625"/>
          </a:xfrm>
        </p:grpSpPr>
        <p:grpSp>
          <p:nvGrpSpPr>
            <p:cNvPr id="2294" name="Google Shape;2294;p8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295" name="Google Shape;2295;p8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8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8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8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8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8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8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8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8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8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8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8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8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8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8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8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8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8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8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8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5" name="Google Shape;2315;p8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316" name="Google Shape;2316;p8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8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8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8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0" name="Google Shape;2320;p8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84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84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84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84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84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7" name="Google Shape;2327;p84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2328" name="Google Shape;2328;p8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329" name="Google Shape;2329;p8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8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8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8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8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8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8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8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8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8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8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8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8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8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8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8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8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8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8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8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9" name="Google Shape;2349;p8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350" name="Google Shape;2350;p8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8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8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8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4" name="Google Shape;2354;p84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8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59.xml"/><Relationship Id="rId35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5" name="Google Shape;120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rello.com/invite/b/BKOvfpsB/ATTI5f54a246955ffbff71ce713d520e1ab97DDF7283/tedx-peri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D0E"/>
        </a:solidFill>
      </p:bgPr>
    </p:bg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85"/>
          <p:cNvSpPr/>
          <p:nvPr/>
        </p:nvSpPr>
        <p:spPr>
          <a:xfrm>
            <a:off x="1212225" y="271800"/>
            <a:ext cx="6071100" cy="48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85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85"/>
          <p:cNvSpPr/>
          <p:nvPr/>
        </p:nvSpPr>
        <p:spPr>
          <a:xfrm>
            <a:off x="6381850" y="871554"/>
            <a:ext cx="468600" cy="4686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85"/>
          <p:cNvSpPr/>
          <p:nvPr/>
        </p:nvSpPr>
        <p:spPr>
          <a:xfrm>
            <a:off x="7541400" y="1286100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85"/>
          <p:cNvSpPr/>
          <p:nvPr/>
        </p:nvSpPr>
        <p:spPr>
          <a:xfrm rot="5400000">
            <a:off x="5323650" y="239150"/>
            <a:ext cx="656100" cy="699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85"/>
          <p:cNvSpPr txBox="1"/>
          <p:nvPr>
            <p:ph idx="1" type="subTitle"/>
          </p:nvPr>
        </p:nvSpPr>
        <p:spPr>
          <a:xfrm>
            <a:off x="3417850" y="3528038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Colombu Gabriele (1075574) - Odajiu Romeo (1073807)</a:t>
            </a:r>
            <a:endParaRPr sz="1300"/>
          </a:p>
        </p:txBody>
      </p:sp>
      <p:grpSp>
        <p:nvGrpSpPr>
          <p:cNvPr id="2366" name="Google Shape;2366;p85"/>
          <p:cNvGrpSpPr/>
          <p:nvPr/>
        </p:nvGrpSpPr>
        <p:grpSpPr>
          <a:xfrm>
            <a:off x="4038046" y="4355894"/>
            <a:ext cx="1441458" cy="810420"/>
            <a:chOff x="4147713" y="4380688"/>
            <a:chExt cx="810400" cy="455625"/>
          </a:xfrm>
        </p:grpSpPr>
        <p:grpSp>
          <p:nvGrpSpPr>
            <p:cNvPr id="2367" name="Google Shape;2367;p8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368" name="Google Shape;2368;p8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8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8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8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8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8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8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8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8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8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8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8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8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8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8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8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8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8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8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8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8" name="Google Shape;2388;p8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389" name="Google Shape;2389;p8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8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8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8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93" name="Google Shape;2393;p85"/>
          <p:cNvSpPr/>
          <p:nvPr/>
        </p:nvSpPr>
        <p:spPr>
          <a:xfrm>
            <a:off x="1577650" y="3406551"/>
            <a:ext cx="1840200" cy="652500"/>
          </a:xfrm>
          <a:prstGeom prst="roundRect">
            <a:avLst>
              <a:gd fmla="val 4530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78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it" sz="20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Lambda Functions</a:t>
            </a:r>
            <a:endParaRPr sz="20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4" name="Google Shape;239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00" y="1720436"/>
            <a:ext cx="4845375" cy="1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94"/>
          <p:cNvSpPr/>
          <p:nvPr/>
        </p:nvSpPr>
        <p:spPr>
          <a:xfrm>
            <a:off x="0" y="0"/>
            <a:ext cx="3427500" cy="5295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94"/>
          <p:cNvSpPr txBox="1"/>
          <p:nvPr/>
        </p:nvSpPr>
        <p:spPr>
          <a:xfrm>
            <a:off x="1201300" y="157725"/>
            <a:ext cx="484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ByDuration</a:t>
            </a:r>
            <a:r>
              <a:rPr lang="it" sz="3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 - API Request</a:t>
            </a:r>
            <a:endParaRPr sz="3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25" name="Google Shape;2925;p94"/>
          <p:cNvSpPr txBox="1"/>
          <p:nvPr/>
        </p:nvSpPr>
        <p:spPr>
          <a:xfrm>
            <a:off x="522700" y="1191700"/>
            <a:ext cx="261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Input: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Abbiamo lasciato di default il valore 4. Altrimenti è possibile richiedere una profondità specificando “</a:t>
            </a:r>
            <a:r>
              <a:rPr b="1"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num_video</a:t>
            </a: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”.</a:t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26" name="Google Shape;2926;p94"/>
          <p:cNvSpPr txBox="1"/>
          <p:nvPr/>
        </p:nvSpPr>
        <p:spPr>
          <a:xfrm>
            <a:off x="522700" y="2931650"/>
            <a:ext cx="261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Output: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Vengono visualizzati il titolo, l’url e la durata nel formato ore minuti dei migliori video.</a:t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27" name="Google Shape;2927;p94"/>
          <p:cNvSpPr/>
          <p:nvPr/>
        </p:nvSpPr>
        <p:spPr>
          <a:xfrm>
            <a:off x="6654037" y="4531488"/>
            <a:ext cx="354300" cy="354300"/>
          </a:xfrm>
          <a:prstGeom prst="donut">
            <a:avLst>
              <a:gd fmla="val 7213" name="adj"/>
            </a:avLst>
          </a:prstGeom>
          <a:solidFill>
            <a:srgbClr val="30E277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94"/>
          <p:cNvSpPr/>
          <p:nvPr/>
        </p:nvSpPr>
        <p:spPr>
          <a:xfrm>
            <a:off x="6336187" y="6819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94"/>
          <p:cNvSpPr/>
          <p:nvPr/>
        </p:nvSpPr>
        <p:spPr>
          <a:xfrm>
            <a:off x="395200" y="41242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0" name="Google Shape;2930;p94"/>
          <p:cNvGrpSpPr/>
          <p:nvPr/>
        </p:nvGrpSpPr>
        <p:grpSpPr>
          <a:xfrm rot="5400000">
            <a:off x="-315529" y="-156962"/>
            <a:ext cx="1441458" cy="810420"/>
            <a:chOff x="4147713" y="4380688"/>
            <a:chExt cx="810400" cy="455625"/>
          </a:xfrm>
        </p:grpSpPr>
        <p:grpSp>
          <p:nvGrpSpPr>
            <p:cNvPr id="2931" name="Google Shape;2931;p9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932" name="Google Shape;2932;p9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9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9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9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9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9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9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9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9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9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9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9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9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9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9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9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9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9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9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9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2" name="Google Shape;2952;p9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953" name="Google Shape;2953;p9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9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9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9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7" name="Google Shape;2957;p94"/>
          <p:cNvGrpSpPr/>
          <p:nvPr/>
        </p:nvGrpSpPr>
        <p:grpSpPr>
          <a:xfrm>
            <a:off x="3342071" y="833638"/>
            <a:ext cx="1441458" cy="810420"/>
            <a:chOff x="4147713" y="4380688"/>
            <a:chExt cx="810400" cy="455625"/>
          </a:xfrm>
        </p:grpSpPr>
        <p:grpSp>
          <p:nvGrpSpPr>
            <p:cNvPr id="2958" name="Google Shape;2958;p9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959" name="Google Shape;2959;p9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9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9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9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9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9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9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9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9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9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9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9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9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9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9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9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9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9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9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9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9" name="Google Shape;2979;p9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980" name="Google Shape;2980;p9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9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9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9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4" name="Google Shape;2984;p94"/>
          <p:cNvSpPr/>
          <p:nvPr/>
        </p:nvSpPr>
        <p:spPr>
          <a:xfrm>
            <a:off x="3133000" y="4647875"/>
            <a:ext cx="354300" cy="354300"/>
          </a:xfrm>
          <a:prstGeom prst="donut">
            <a:avLst>
              <a:gd fmla="val 0" name="adj"/>
            </a:avLst>
          </a:prstGeom>
          <a:solidFill>
            <a:srgbClr val="C5F1FF"/>
          </a:solidFill>
          <a:ln cap="flat" cmpd="sng" w="152400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94"/>
          <p:cNvSpPr/>
          <p:nvPr/>
        </p:nvSpPr>
        <p:spPr>
          <a:xfrm rot="-5400000">
            <a:off x="8179638" y="-840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BEF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6" name="Google Shape;298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000" y="1769725"/>
            <a:ext cx="5969549" cy="225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95"/>
          <p:cNvSpPr txBox="1"/>
          <p:nvPr/>
        </p:nvSpPr>
        <p:spPr>
          <a:xfrm>
            <a:off x="2797650" y="165200"/>
            <a:ext cx="354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Funzionalità utente</a:t>
            </a:r>
            <a:endParaRPr sz="3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92" name="Google Shape;2992;p95"/>
          <p:cNvSpPr/>
          <p:nvPr/>
        </p:nvSpPr>
        <p:spPr>
          <a:xfrm>
            <a:off x="465300" y="758100"/>
            <a:ext cx="2313000" cy="2313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Quando l’utente termina la visione di un video, gli verrà mostrata una lista di video correlati.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93" name="Google Shape;2993;p95"/>
          <p:cNvSpPr/>
          <p:nvPr/>
        </p:nvSpPr>
        <p:spPr>
          <a:xfrm>
            <a:off x="2417650" y="2605800"/>
            <a:ext cx="2313000" cy="2313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Viene mostrata la lista dei video più visualizzati della piataforma. L’utente può scegliere la profondità di ricerca.</a:t>
            </a:r>
            <a:endParaRPr/>
          </a:p>
        </p:txBody>
      </p:sp>
      <p:sp>
        <p:nvSpPr>
          <p:cNvPr id="2994" name="Google Shape;2994;p95"/>
          <p:cNvSpPr/>
          <p:nvPr/>
        </p:nvSpPr>
        <p:spPr>
          <a:xfrm>
            <a:off x="4343400" y="758100"/>
            <a:ext cx="2313000" cy="2313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Viene mostrata la lista dei video che hanno accumulato più like. L’utente può scegliere la profondità di ricerca.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95" name="Google Shape;2995;p95"/>
          <p:cNvSpPr/>
          <p:nvPr/>
        </p:nvSpPr>
        <p:spPr>
          <a:xfrm>
            <a:off x="6365700" y="2529600"/>
            <a:ext cx="2313000" cy="2313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L’utente può vedere una lista dei migliori speaker scelti per numero di like e visualizzazioni.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96" name="Google Shape;2996;p95"/>
          <p:cNvSpPr/>
          <p:nvPr/>
        </p:nvSpPr>
        <p:spPr>
          <a:xfrm>
            <a:off x="1181850" y="3322350"/>
            <a:ext cx="879900" cy="879900"/>
          </a:xfrm>
          <a:prstGeom prst="ellipse">
            <a:avLst/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95"/>
          <p:cNvSpPr/>
          <p:nvPr/>
        </p:nvSpPr>
        <p:spPr>
          <a:xfrm>
            <a:off x="7669175" y="5997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90D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95"/>
          <p:cNvSpPr/>
          <p:nvPr/>
        </p:nvSpPr>
        <p:spPr>
          <a:xfrm>
            <a:off x="1840162" y="43413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95"/>
          <p:cNvSpPr/>
          <p:nvPr/>
        </p:nvSpPr>
        <p:spPr>
          <a:xfrm>
            <a:off x="3397012" y="1120338"/>
            <a:ext cx="354300" cy="354300"/>
          </a:xfrm>
          <a:prstGeom prst="donut">
            <a:avLst>
              <a:gd fmla="val 7213" name="adj"/>
            </a:avLst>
          </a:prstGeom>
          <a:solidFill>
            <a:srgbClr val="BEF8D5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95"/>
          <p:cNvSpPr/>
          <p:nvPr/>
        </p:nvSpPr>
        <p:spPr>
          <a:xfrm>
            <a:off x="5371037" y="3786863"/>
            <a:ext cx="354300" cy="354300"/>
          </a:xfrm>
          <a:prstGeom prst="donut">
            <a:avLst>
              <a:gd fmla="val 7213" name="adj"/>
            </a:avLst>
          </a:prstGeom>
          <a:solidFill>
            <a:srgbClr val="BEF8D5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1" name="Google Shape;3001;p95"/>
          <p:cNvGrpSpPr/>
          <p:nvPr/>
        </p:nvGrpSpPr>
        <p:grpSpPr>
          <a:xfrm rot="5400000">
            <a:off x="-222129" y="3945338"/>
            <a:ext cx="1441458" cy="810420"/>
            <a:chOff x="4147713" y="4380688"/>
            <a:chExt cx="810400" cy="455625"/>
          </a:xfrm>
        </p:grpSpPr>
        <p:grpSp>
          <p:nvGrpSpPr>
            <p:cNvPr id="3002" name="Google Shape;3002;p9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003" name="Google Shape;3003;p9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9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9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9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9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9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9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9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9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9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9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9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9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9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9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9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9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9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9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9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3" name="Google Shape;3023;p9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024" name="Google Shape;3024;p9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9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9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9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28" name="Google Shape;3028;p95"/>
          <p:cNvSpPr txBox="1"/>
          <p:nvPr/>
        </p:nvSpPr>
        <p:spPr>
          <a:xfrm>
            <a:off x="619500" y="980675"/>
            <a:ext cx="20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Get_Watch_Next_by_Idx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29" name="Google Shape;3029;p95"/>
          <p:cNvSpPr txBox="1"/>
          <p:nvPr/>
        </p:nvSpPr>
        <p:spPr>
          <a:xfrm>
            <a:off x="3999900" y="980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Most_Liked</a:t>
            </a:r>
            <a:endParaRPr sz="1200"/>
          </a:p>
        </p:txBody>
      </p:sp>
      <p:sp>
        <p:nvSpPr>
          <p:cNvPr id="3030" name="Google Shape;3030;p95"/>
          <p:cNvSpPr txBox="1"/>
          <p:nvPr/>
        </p:nvSpPr>
        <p:spPr>
          <a:xfrm>
            <a:off x="2074150" y="2762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Most_Viewed</a:t>
            </a:r>
            <a:endParaRPr sz="1200"/>
          </a:p>
        </p:txBody>
      </p:sp>
      <p:sp>
        <p:nvSpPr>
          <p:cNvPr id="3031" name="Google Shape;3031;p95"/>
          <p:cNvSpPr txBox="1"/>
          <p:nvPr/>
        </p:nvSpPr>
        <p:spPr>
          <a:xfrm>
            <a:off x="6022200" y="2762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Top_Speaker_by_Trending</a:t>
            </a:r>
            <a:endParaRPr sz="1200"/>
          </a:p>
        </p:txBody>
      </p:sp>
      <p:sp>
        <p:nvSpPr>
          <p:cNvPr id="3032" name="Google Shape;3032;p95"/>
          <p:cNvSpPr/>
          <p:nvPr/>
        </p:nvSpPr>
        <p:spPr>
          <a:xfrm>
            <a:off x="6801425" y="62850"/>
            <a:ext cx="2313000" cy="2313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La Funzione restituisce una lista ordinata dei video in base alla loro durata. 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33" name="Google Shape;3033;p95"/>
          <p:cNvSpPr txBox="1"/>
          <p:nvPr/>
        </p:nvSpPr>
        <p:spPr>
          <a:xfrm>
            <a:off x="7633100" y="375925"/>
            <a:ext cx="15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34" name="Google Shape;3034;p95"/>
          <p:cNvSpPr txBox="1"/>
          <p:nvPr/>
        </p:nvSpPr>
        <p:spPr>
          <a:xfrm>
            <a:off x="7553300" y="339800"/>
            <a:ext cx="8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ByDuration</a:t>
            </a:r>
            <a:endParaRPr sz="12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96"/>
          <p:cNvSpPr/>
          <p:nvPr/>
        </p:nvSpPr>
        <p:spPr>
          <a:xfrm>
            <a:off x="4495875" y="-152400"/>
            <a:ext cx="2621400" cy="90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96"/>
          <p:cNvSpPr/>
          <p:nvPr/>
        </p:nvSpPr>
        <p:spPr>
          <a:xfrm>
            <a:off x="4495875" y="762000"/>
            <a:ext cx="2621400" cy="90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96"/>
          <p:cNvSpPr/>
          <p:nvPr/>
        </p:nvSpPr>
        <p:spPr>
          <a:xfrm>
            <a:off x="4495875" y="1676400"/>
            <a:ext cx="2621400" cy="90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96"/>
          <p:cNvSpPr/>
          <p:nvPr/>
        </p:nvSpPr>
        <p:spPr>
          <a:xfrm>
            <a:off x="4495875" y="2571750"/>
            <a:ext cx="2621400" cy="90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96"/>
          <p:cNvSpPr/>
          <p:nvPr/>
        </p:nvSpPr>
        <p:spPr>
          <a:xfrm>
            <a:off x="4495875" y="3486150"/>
            <a:ext cx="2621400" cy="90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96"/>
          <p:cNvSpPr/>
          <p:nvPr/>
        </p:nvSpPr>
        <p:spPr>
          <a:xfrm>
            <a:off x="4495875" y="4400550"/>
            <a:ext cx="2621400" cy="90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96"/>
          <p:cNvSpPr/>
          <p:nvPr/>
        </p:nvSpPr>
        <p:spPr>
          <a:xfrm>
            <a:off x="4947450" y="0"/>
            <a:ext cx="4196400" cy="5143500"/>
          </a:xfrm>
          <a:prstGeom prst="rect">
            <a:avLst/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p96"/>
          <p:cNvSpPr txBox="1"/>
          <p:nvPr/>
        </p:nvSpPr>
        <p:spPr>
          <a:xfrm>
            <a:off x="1453850" y="750900"/>
            <a:ext cx="148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Criticità</a:t>
            </a:r>
            <a:r>
              <a:rPr lang="it" sz="3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3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47" name="Google Shape;3047;p96"/>
          <p:cNvSpPr txBox="1"/>
          <p:nvPr/>
        </p:nvSpPr>
        <p:spPr>
          <a:xfrm>
            <a:off x="5531175" y="781650"/>
            <a:ext cx="31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666666"/>
                </a:solidFill>
                <a:latin typeface="Anton"/>
                <a:ea typeface="Anton"/>
                <a:cs typeface="Anton"/>
                <a:sym typeface="Anton"/>
              </a:rPr>
              <a:t>Possibili Evoluzioni</a:t>
            </a:r>
            <a:endParaRPr sz="3000">
              <a:solidFill>
                <a:srgbClr val="66666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48" name="Google Shape;3048;p96"/>
          <p:cNvSpPr txBox="1"/>
          <p:nvPr/>
        </p:nvSpPr>
        <p:spPr>
          <a:xfrm>
            <a:off x="831438" y="1335750"/>
            <a:ext cx="2709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In base al criterio scelto per definire la lista dei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Top_speaker_by_Trending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si ottengono risultati differenti. Quello scelto da noi premia la consistenza.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È stato necessario modificare il formato dei dati per garantire un corretto ordinamento.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	In particolare: le visualizzazioni 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e i likes erano salvati come stringhe, quindi è stato necessare fare un parsing ad intero. Mentre la durata era necessaria metterla nel formato minuti : secondi, per eseguire un corretto parsing, è stato necessario fare una funzione ad hoc.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49" name="Google Shape;3049;p96"/>
          <p:cNvSpPr txBox="1"/>
          <p:nvPr/>
        </p:nvSpPr>
        <p:spPr>
          <a:xfrm>
            <a:off x="5801100" y="1428150"/>
            <a:ext cx="2802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naheim"/>
              <a:buChar char="●"/>
            </a:pPr>
            <a:r>
              <a:rPr lang="it" sz="1200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Definire un criterio di scelta dei top speaker migliore.</a:t>
            </a:r>
            <a:endParaRPr sz="1200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naheim"/>
              <a:buChar char="●"/>
            </a:pPr>
            <a:r>
              <a:rPr lang="it" sz="1200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Permettere all’utente di scegliere secondo quale criterio ordinare i video.</a:t>
            </a:r>
            <a:endParaRPr sz="1200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naheim"/>
              <a:buChar char="●"/>
            </a:pPr>
            <a:r>
              <a:rPr lang="it" sz="1200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Implementare nuove strategie per la ricerca dei video correlati, per esempio basate su tag e/o titoli pertinenti.</a:t>
            </a:r>
            <a:endParaRPr sz="1200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naheim"/>
              <a:buChar char="●"/>
            </a:pPr>
            <a:r>
              <a:rPr lang="it" sz="1200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Implementare la visualizzazione dei video relativi ai migliori speakers.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naheim"/>
              <a:buChar char="●"/>
            </a:pPr>
            <a:r>
              <a:rPr lang="it" sz="1200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L’utente inserisce una durata, o un intervallo, quindi la funzione restituisce una lista di video con quella durata (+ o - 3 min) oppure in quell’intervallo.</a:t>
            </a:r>
            <a:endParaRPr sz="1200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50" name="Google Shape;3050;p96"/>
          <p:cNvSpPr/>
          <p:nvPr/>
        </p:nvSpPr>
        <p:spPr>
          <a:xfrm>
            <a:off x="5176887" y="4381488"/>
            <a:ext cx="354300" cy="354300"/>
          </a:xfrm>
          <a:prstGeom prst="donut">
            <a:avLst>
              <a:gd fmla="val 7213" name="adj"/>
            </a:avLst>
          </a:prstGeom>
          <a:solidFill>
            <a:srgbClr val="1F2024"/>
          </a:solidFill>
          <a:ln cap="flat" cmpd="sng" w="152400">
            <a:solidFill>
              <a:srgbClr val="1F2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96"/>
          <p:cNvSpPr/>
          <p:nvPr/>
        </p:nvSpPr>
        <p:spPr>
          <a:xfrm>
            <a:off x="3542325" y="479738"/>
            <a:ext cx="354300" cy="354300"/>
          </a:xfrm>
          <a:prstGeom prst="donut">
            <a:avLst>
              <a:gd fmla="val 7213" name="adj"/>
            </a:avLst>
          </a:prstGeom>
          <a:solidFill>
            <a:srgbClr val="BEF8D5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2" name="Google Shape;3052;p96"/>
          <p:cNvSpPr/>
          <p:nvPr/>
        </p:nvSpPr>
        <p:spPr>
          <a:xfrm rot="10800000">
            <a:off x="3046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BEF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3" name="Google Shape;3053;p96"/>
          <p:cNvGrpSpPr/>
          <p:nvPr/>
        </p:nvGrpSpPr>
        <p:grpSpPr>
          <a:xfrm rot="5400000">
            <a:off x="-222129" y="3945338"/>
            <a:ext cx="1441458" cy="810420"/>
            <a:chOff x="4147713" y="4380688"/>
            <a:chExt cx="810400" cy="455625"/>
          </a:xfrm>
        </p:grpSpPr>
        <p:grpSp>
          <p:nvGrpSpPr>
            <p:cNvPr id="3054" name="Google Shape;3054;p9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055" name="Google Shape;3055;p9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9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9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9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9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9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9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9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9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9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9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9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9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9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9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9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9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9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9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9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5" name="Google Shape;3075;p9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076" name="Google Shape;3076;p9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9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9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9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80" name="Google Shape;3080;p96"/>
          <p:cNvSpPr/>
          <p:nvPr/>
        </p:nvSpPr>
        <p:spPr>
          <a:xfrm>
            <a:off x="3729575" y="4269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96"/>
          <p:cNvSpPr/>
          <p:nvPr/>
        </p:nvSpPr>
        <p:spPr>
          <a:xfrm>
            <a:off x="6412162" y="3027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1F2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96"/>
          <p:cNvSpPr/>
          <p:nvPr/>
        </p:nvSpPr>
        <p:spPr>
          <a:xfrm>
            <a:off x="7167312" y="44937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p97"/>
          <p:cNvSpPr/>
          <p:nvPr/>
        </p:nvSpPr>
        <p:spPr>
          <a:xfrm>
            <a:off x="1536500" y="271800"/>
            <a:ext cx="60711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Link Utili:</a:t>
            </a:r>
            <a:endParaRPr/>
          </a:p>
        </p:txBody>
      </p:sp>
      <p:sp>
        <p:nvSpPr>
          <p:cNvPr id="3089" name="Google Shape;3089;p97"/>
          <p:cNvSpPr txBox="1"/>
          <p:nvPr>
            <p:ph idx="1" type="body"/>
          </p:nvPr>
        </p:nvSpPr>
        <p:spPr>
          <a:xfrm>
            <a:off x="1536500" y="1152475"/>
            <a:ext cx="60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  TRELLO:</a:t>
            </a:r>
            <a:endParaRPr sz="2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285750" lvl="0" marL="457200" rtl="0" algn="l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●"/>
            </a:pPr>
            <a:r>
              <a:rPr lang="it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https://trello.com/invite/b/BKOvfpsB/ATTI5f54a246955ffbff71ce713d520e1ab97DDF7283/tedx-perience</a:t>
            </a:r>
            <a:endParaRPr sz="1100"/>
          </a:p>
          <a:p>
            <a:pPr indent="0" lvl="0" marL="457200" rtl="0" algn="l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  REPOSITORY GITHUB:</a:t>
            </a:r>
            <a:endParaRPr sz="2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it" sz="1100" u="sng"/>
              <a:t>https://github.com/AndreaCremonesi4/TedX-Perience</a:t>
            </a:r>
            <a:endParaRPr sz="1100" u="sng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86"/>
          <p:cNvSpPr txBox="1"/>
          <p:nvPr/>
        </p:nvSpPr>
        <p:spPr>
          <a:xfrm>
            <a:off x="49650" y="473600"/>
            <a:ext cx="904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Get_Watch_Next_by_Idx</a:t>
            </a:r>
            <a:endParaRPr/>
          </a:p>
        </p:txBody>
      </p:sp>
      <p:sp>
        <p:nvSpPr>
          <p:cNvPr id="2400" name="Google Shape;2400;p86"/>
          <p:cNvSpPr/>
          <p:nvPr/>
        </p:nvSpPr>
        <p:spPr>
          <a:xfrm>
            <a:off x="1389000" y="1853550"/>
            <a:ext cx="6366000" cy="4504800"/>
          </a:xfrm>
          <a:prstGeom prst="triangle">
            <a:avLst>
              <a:gd fmla="val 50000" name="adj"/>
            </a:avLst>
          </a:prstGeom>
          <a:solidFill>
            <a:srgbClr val="90D9F3"/>
          </a:solidFill>
          <a:ln cap="flat" cmpd="sng" w="9525">
            <a:solidFill>
              <a:srgbClr val="90D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86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86"/>
          <p:cNvSpPr/>
          <p:nvPr/>
        </p:nvSpPr>
        <p:spPr>
          <a:xfrm>
            <a:off x="7755000" y="1065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86"/>
          <p:cNvSpPr/>
          <p:nvPr/>
        </p:nvSpPr>
        <p:spPr>
          <a:xfrm>
            <a:off x="6795750" y="1591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86"/>
          <p:cNvGrpSpPr/>
          <p:nvPr/>
        </p:nvGrpSpPr>
        <p:grpSpPr>
          <a:xfrm rot="-5400000">
            <a:off x="32132" y="4787406"/>
            <a:ext cx="1441458" cy="810420"/>
            <a:chOff x="4147713" y="4380688"/>
            <a:chExt cx="810400" cy="455625"/>
          </a:xfrm>
        </p:grpSpPr>
        <p:grpSp>
          <p:nvGrpSpPr>
            <p:cNvPr id="2405" name="Google Shape;2405;p8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406" name="Google Shape;2406;p8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8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8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8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8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8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8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8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8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8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8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8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8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8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8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8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8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8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8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8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6" name="Google Shape;2426;p8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427" name="Google Shape;2427;p8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8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8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8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1" name="Google Shape;2431;p86"/>
          <p:cNvSpPr/>
          <p:nvPr/>
        </p:nvSpPr>
        <p:spPr>
          <a:xfrm>
            <a:off x="8240037" y="1051088"/>
            <a:ext cx="354300" cy="354300"/>
          </a:xfrm>
          <a:prstGeom prst="donut">
            <a:avLst>
              <a:gd fmla="val 7213" name="adj"/>
            </a:avLst>
          </a:prstGeom>
          <a:solidFill>
            <a:srgbClr val="30E277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2" name="Google Shape;243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000" y="2967725"/>
            <a:ext cx="3821300" cy="19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3" name="Google Shape;2433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001" y="1960846"/>
            <a:ext cx="2964037" cy="5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4" name="Google Shape;2434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649" y="2175018"/>
            <a:ext cx="4370250" cy="2394369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p86"/>
          <p:cNvSpPr txBox="1"/>
          <p:nvPr/>
        </p:nvSpPr>
        <p:spPr>
          <a:xfrm>
            <a:off x="247500" y="1151350"/>
            <a:ext cx="432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La funzione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Get_Watch_Next_by_Idx” 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restituisce la lista dei dati (“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_id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”,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title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”,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url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”) riguardanti i talk correlati ordinati per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num_views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associati al video avente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_id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passato come parametro.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36" name="Google Shape;2436;p86"/>
          <p:cNvSpPr txBox="1"/>
          <p:nvPr/>
        </p:nvSpPr>
        <p:spPr>
          <a:xfrm>
            <a:off x="5276000" y="11969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Input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: 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● id: _id del talk di cui desideriamo visualizzare i correlati 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37" name="Google Shape;2437;p86"/>
          <p:cNvSpPr txBox="1"/>
          <p:nvPr/>
        </p:nvSpPr>
        <p:spPr>
          <a:xfrm>
            <a:off x="5275988" y="25984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Output:</a:t>
            </a:r>
            <a:endParaRPr b="1"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38" name="Google Shape;2438;p86"/>
          <p:cNvSpPr/>
          <p:nvPr/>
        </p:nvSpPr>
        <p:spPr>
          <a:xfrm rot="10800000">
            <a:off x="530750" y="75"/>
            <a:ext cx="705000" cy="1017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BEF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86"/>
          <p:cNvSpPr/>
          <p:nvPr/>
        </p:nvSpPr>
        <p:spPr>
          <a:xfrm>
            <a:off x="6897912" y="24943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87"/>
          <p:cNvSpPr/>
          <p:nvPr/>
        </p:nvSpPr>
        <p:spPr>
          <a:xfrm>
            <a:off x="2998000" y="2174125"/>
            <a:ext cx="4405500" cy="4196400"/>
          </a:xfrm>
          <a:prstGeom prst="ellipse">
            <a:avLst/>
          </a:prstGeom>
          <a:solidFill>
            <a:srgbClr val="BEF8D5"/>
          </a:solidFill>
          <a:ln cap="flat" cmpd="sng" w="9525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87"/>
          <p:cNvSpPr txBox="1"/>
          <p:nvPr/>
        </p:nvSpPr>
        <p:spPr>
          <a:xfrm>
            <a:off x="3072000" y="1431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Most_Liked</a:t>
            </a:r>
            <a:endParaRPr sz="35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46" name="Google Shape;2446;p87"/>
          <p:cNvSpPr txBox="1"/>
          <p:nvPr/>
        </p:nvSpPr>
        <p:spPr>
          <a:xfrm>
            <a:off x="143175" y="1354700"/>
            <a:ext cx="33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La funzione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Most_Liked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restituisce una lista dei video che hanno ricevuto più likes.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47" name="Google Shape;2447;p87"/>
          <p:cNvSpPr txBox="1"/>
          <p:nvPr/>
        </p:nvSpPr>
        <p:spPr>
          <a:xfrm>
            <a:off x="143175" y="1908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Funzionamento: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48" name="Google Shape;2448;p87"/>
          <p:cNvSpPr txBox="1"/>
          <p:nvPr/>
        </p:nvSpPr>
        <p:spPr>
          <a:xfrm>
            <a:off x="143175" y="2215800"/>
            <a:ext cx="268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La funzione crea una lista contenente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title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”,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url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likes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estratti dai primi n video (n =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num_video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”) ordinati per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likes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in modo decrescente.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Abbiamo rinominato le voci dell’output in “</a:t>
            </a:r>
            <a:r>
              <a:rPr i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Title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”, “</a:t>
            </a:r>
            <a:r>
              <a:rPr i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URL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 “</a:t>
            </a:r>
            <a:r>
              <a:rPr i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Likes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449" name="Google Shape;244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475" y="1271002"/>
            <a:ext cx="4988601" cy="33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0" name="Google Shape;2450;p87"/>
          <p:cNvSpPr/>
          <p:nvPr/>
        </p:nvSpPr>
        <p:spPr>
          <a:xfrm>
            <a:off x="618412" y="327663"/>
            <a:ext cx="354300" cy="354300"/>
          </a:xfrm>
          <a:prstGeom prst="donut">
            <a:avLst>
              <a:gd fmla="val 7213" name="adj"/>
            </a:avLst>
          </a:prstGeom>
          <a:solidFill>
            <a:srgbClr val="C5F1FF"/>
          </a:solidFill>
          <a:ln cap="flat" cmpd="sng" w="152400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87"/>
          <p:cNvSpPr/>
          <p:nvPr/>
        </p:nvSpPr>
        <p:spPr>
          <a:xfrm>
            <a:off x="6336187" y="6819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87"/>
          <p:cNvSpPr/>
          <p:nvPr/>
        </p:nvSpPr>
        <p:spPr>
          <a:xfrm rot="-5400000">
            <a:off x="8179638" y="-840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0D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87"/>
          <p:cNvSpPr/>
          <p:nvPr/>
        </p:nvSpPr>
        <p:spPr>
          <a:xfrm>
            <a:off x="395200" y="38158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4" name="Google Shape;2454;p87"/>
          <p:cNvGrpSpPr/>
          <p:nvPr/>
        </p:nvGrpSpPr>
        <p:grpSpPr>
          <a:xfrm>
            <a:off x="1187046" y="4393288"/>
            <a:ext cx="1441458" cy="810420"/>
            <a:chOff x="4147713" y="4380688"/>
            <a:chExt cx="810400" cy="455625"/>
          </a:xfrm>
        </p:grpSpPr>
        <p:grpSp>
          <p:nvGrpSpPr>
            <p:cNvPr id="2455" name="Google Shape;2455;p8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456" name="Google Shape;2456;p8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8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8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8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8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8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8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8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8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8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8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8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8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8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8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8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8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8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8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8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6" name="Google Shape;2476;p8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477" name="Google Shape;2477;p8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8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8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8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1" name="Google Shape;2481;p87"/>
          <p:cNvGrpSpPr/>
          <p:nvPr/>
        </p:nvGrpSpPr>
        <p:grpSpPr>
          <a:xfrm rot="5400000">
            <a:off x="1301621" y="-344187"/>
            <a:ext cx="1441458" cy="810420"/>
            <a:chOff x="4147713" y="4380688"/>
            <a:chExt cx="810400" cy="455625"/>
          </a:xfrm>
        </p:grpSpPr>
        <p:grpSp>
          <p:nvGrpSpPr>
            <p:cNvPr id="2482" name="Google Shape;2482;p8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483" name="Google Shape;2483;p8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8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8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8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8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8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8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8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8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8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8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8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8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8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8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8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8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8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8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8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3" name="Google Shape;2503;p8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504" name="Google Shape;2504;p8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8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8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8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88"/>
          <p:cNvSpPr/>
          <p:nvPr/>
        </p:nvSpPr>
        <p:spPr>
          <a:xfrm>
            <a:off x="3284350" y="-61650"/>
            <a:ext cx="5859300" cy="5295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88"/>
          <p:cNvSpPr txBox="1"/>
          <p:nvPr/>
        </p:nvSpPr>
        <p:spPr>
          <a:xfrm>
            <a:off x="1135625" y="167425"/>
            <a:ext cx="449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Most_Liked - API Request</a:t>
            </a:r>
            <a:endParaRPr sz="3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14" name="Google Shape;2514;p88"/>
          <p:cNvSpPr txBox="1"/>
          <p:nvPr/>
        </p:nvSpPr>
        <p:spPr>
          <a:xfrm>
            <a:off x="817225" y="1191700"/>
            <a:ext cx="261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Input: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Abbiamo lasciato di default il valore 3. Altrimenti è possibile richiedere una profondità specificando “</a:t>
            </a:r>
            <a:r>
              <a:rPr b="1"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num_video</a:t>
            </a: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”.</a:t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15" name="Google Shape;2515;p88"/>
          <p:cNvSpPr txBox="1"/>
          <p:nvPr/>
        </p:nvSpPr>
        <p:spPr>
          <a:xfrm>
            <a:off x="817100" y="2942925"/>
            <a:ext cx="261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Output: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Vengono visualizzati il titolo, l’url e il numero di like dei migliori video.</a:t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516" name="Google Shape;251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525" y="1995750"/>
            <a:ext cx="5641399" cy="2394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7" name="Google Shape;2517;p88"/>
          <p:cNvSpPr/>
          <p:nvPr/>
        </p:nvSpPr>
        <p:spPr>
          <a:xfrm>
            <a:off x="6654037" y="4531488"/>
            <a:ext cx="354300" cy="354300"/>
          </a:xfrm>
          <a:prstGeom prst="donut">
            <a:avLst>
              <a:gd fmla="val 7213" name="adj"/>
            </a:avLst>
          </a:prstGeom>
          <a:solidFill>
            <a:srgbClr val="30E277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88"/>
          <p:cNvSpPr/>
          <p:nvPr/>
        </p:nvSpPr>
        <p:spPr>
          <a:xfrm>
            <a:off x="6336187" y="6819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88"/>
          <p:cNvSpPr/>
          <p:nvPr/>
        </p:nvSpPr>
        <p:spPr>
          <a:xfrm>
            <a:off x="395200" y="41242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0" name="Google Shape;2520;p88"/>
          <p:cNvGrpSpPr/>
          <p:nvPr/>
        </p:nvGrpSpPr>
        <p:grpSpPr>
          <a:xfrm rot="5400000">
            <a:off x="-315529" y="-156962"/>
            <a:ext cx="1441458" cy="810420"/>
            <a:chOff x="4147713" y="4380688"/>
            <a:chExt cx="810400" cy="455625"/>
          </a:xfrm>
        </p:grpSpPr>
        <p:grpSp>
          <p:nvGrpSpPr>
            <p:cNvPr id="2521" name="Google Shape;2521;p8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522" name="Google Shape;2522;p8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8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8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8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8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8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8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8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8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8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8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8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8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8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8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8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8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8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8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8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2" name="Google Shape;2542;p8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543" name="Google Shape;2543;p8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8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8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8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7" name="Google Shape;2547;p88"/>
          <p:cNvGrpSpPr/>
          <p:nvPr/>
        </p:nvGrpSpPr>
        <p:grpSpPr>
          <a:xfrm>
            <a:off x="3342071" y="833638"/>
            <a:ext cx="1441458" cy="810420"/>
            <a:chOff x="4147713" y="4380688"/>
            <a:chExt cx="810400" cy="455625"/>
          </a:xfrm>
        </p:grpSpPr>
        <p:grpSp>
          <p:nvGrpSpPr>
            <p:cNvPr id="2548" name="Google Shape;2548;p8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549" name="Google Shape;2549;p8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8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8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8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8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8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8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8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8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8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8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8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8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8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8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8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8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8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8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8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9" name="Google Shape;2569;p8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570" name="Google Shape;2570;p8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8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8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8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74" name="Google Shape;2574;p88"/>
          <p:cNvSpPr/>
          <p:nvPr/>
        </p:nvSpPr>
        <p:spPr>
          <a:xfrm>
            <a:off x="3133000" y="4647875"/>
            <a:ext cx="354300" cy="354300"/>
          </a:xfrm>
          <a:prstGeom prst="donut">
            <a:avLst>
              <a:gd fmla="val 0" name="adj"/>
            </a:avLst>
          </a:prstGeom>
          <a:solidFill>
            <a:srgbClr val="C5F1FF"/>
          </a:solidFill>
          <a:ln cap="flat" cmpd="sng" w="152400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88"/>
          <p:cNvSpPr/>
          <p:nvPr/>
        </p:nvSpPr>
        <p:spPr>
          <a:xfrm rot="-5400000">
            <a:off x="8179638" y="-840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0D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89"/>
          <p:cNvSpPr/>
          <p:nvPr/>
        </p:nvSpPr>
        <p:spPr>
          <a:xfrm rot="-2039340">
            <a:off x="119845" y="3082915"/>
            <a:ext cx="7017108" cy="6639352"/>
          </a:xfrm>
          <a:prstGeom prst="heart">
            <a:avLst/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89"/>
          <p:cNvSpPr txBox="1"/>
          <p:nvPr/>
        </p:nvSpPr>
        <p:spPr>
          <a:xfrm>
            <a:off x="3072000" y="1431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Most_Viewed</a:t>
            </a:r>
            <a:endParaRPr sz="35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82" name="Google Shape;2582;p89"/>
          <p:cNvSpPr txBox="1"/>
          <p:nvPr/>
        </p:nvSpPr>
        <p:spPr>
          <a:xfrm>
            <a:off x="143175" y="1354700"/>
            <a:ext cx="33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La funzione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Most_Viewed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restituisce una lista dei video che hanno ricevuto più visualizzazioni.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83" name="Google Shape;2583;p89"/>
          <p:cNvSpPr txBox="1"/>
          <p:nvPr/>
        </p:nvSpPr>
        <p:spPr>
          <a:xfrm>
            <a:off x="143175" y="1908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Funzionamento: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84" name="Google Shape;2584;p89"/>
          <p:cNvSpPr txBox="1"/>
          <p:nvPr/>
        </p:nvSpPr>
        <p:spPr>
          <a:xfrm>
            <a:off x="143175" y="2215800"/>
            <a:ext cx="268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La funzione crea una lista contenente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title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”,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url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avg_views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estratti dai primi n video (n =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num_video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”) ordinati per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avg_views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in modo decrescente.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Abbiamo rinominato le voci dell’output in “</a:t>
            </a:r>
            <a:r>
              <a:rPr i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Title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”, “</a:t>
            </a:r>
            <a:r>
              <a:rPr i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URL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 “</a:t>
            </a:r>
            <a:r>
              <a:rPr i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num_views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585" name="Google Shape;258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475" y="1271002"/>
            <a:ext cx="4988601" cy="33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6" name="Google Shape;2586;p89"/>
          <p:cNvSpPr/>
          <p:nvPr/>
        </p:nvSpPr>
        <p:spPr>
          <a:xfrm>
            <a:off x="618412" y="327663"/>
            <a:ext cx="354300" cy="354300"/>
          </a:xfrm>
          <a:prstGeom prst="donut">
            <a:avLst>
              <a:gd fmla="val 7213" name="adj"/>
            </a:avLst>
          </a:prstGeom>
          <a:solidFill>
            <a:srgbClr val="C5F1FF"/>
          </a:solidFill>
          <a:ln cap="flat" cmpd="sng" w="152400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89"/>
          <p:cNvSpPr/>
          <p:nvPr/>
        </p:nvSpPr>
        <p:spPr>
          <a:xfrm>
            <a:off x="6336187" y="6819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89"/>
          <p:cNvSpPr/>
          <p:nvPr/>
        </p:nvSpPr>
        <p:spPr>
          <a:xfrm rot="-5400000">
            <a:off x="8179638" y="-840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BEF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89"/>
          <p:cNvSpPr/>
          <p:nvPr/>
        </p:nvSpPr>
        <p:spPr>
          <a:xfrm>
            <a:off x="395200" y="38158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0" name="Google Shape;2590;p89"/>
          <p:cNvGrpSpPr/>
          <p:nvPr/>
        </p:nvGrpSpPr>
        <p:grpSpPr>
          <a:xfrm rot="5400000">
            <a:off x="1301621" y="-344187"/>
            <a:ext cx="1441458" cy="810420"/>
            <a:chOff x="4147713" y="4380688"/>
            <a:chExt cx="810400" cy="455625"/>
          </a:xfrm>
        </p:grpSpPr>
        <p:grpSp>
          <p:nvGrpSpPr>
            <p:cNvPr id="2591" name="Google Shape;2591;p8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592" name="Google Shape;2592;p8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8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8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8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8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8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8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8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8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8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8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8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8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8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8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8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8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8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8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8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2" name="Google Shape;2612;p8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613" name="Google Shape;2613;p8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8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8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8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617" name="Google Shape;261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475" y="1271000"/>
            <a:ext cx="4988600" cy="339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8" name="Google Shape;2618;p89"/>
          <p:cNvGrpSpPr/>
          <p:nvPr/>
        </p:nvGrpSpPr>
        <p:grpSpPr>
          <a:xfrm>
            <a:off x="7277746" y="4333088"/>
            <a:ext cx="1441458" cy="810420"/>
            <a:chOff x="4147713" y="4380688"/>
            <a:chExt cx="810400" cy="455625"/>
          </a:xfrm>
        </p:grpSpPr>
        <p:grpSp>
          <p:nvGrpSpPr>
            <p:cNvPr id="2619" name="Google Shape;2619;p8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620" name="Google Shape;2620;p8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8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8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8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8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8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8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8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8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8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8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8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8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8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8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8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8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8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8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8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0" name="Google Shape;2640;p8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641" name="Google Shape;2641;p8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8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8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8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90"/>
          <p:cNvSpPr/>
          <p:nvPr/>
        </p:nvSpPr>
        <p:spPr>
          <a:xfrm>
            <a:off x="0" y="0"/>
            <a:ext cx="3427500" cy="5295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90"/>
          <p:cNvSpPr txBox="1"/>
          <p:nvPr/>
        </p:nvSpPr>
        <p:spPr>
          <a:xfrm>
            <a:off x="972700" y="157725"/>
            <a:ext cx="484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Most_Viewed - API Request</a:t>
            </a:r>
            <a:endParaRPr sz="3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51" name="Google Shape;2651;p90"/>
          <p:cNvSpPr txBox="1"/>
          <p:nvPr/>
        </p:nvSpPr>
        <p:spPr>
          <a:xfrm>
            <a:off x="817225" y="1191700"/>
            <a:ext cx="261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Input: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Abbiamo lasciato di default il valore 3. Altrimenti è possibile richiedere una profondità specificando “</a:t>
            </a:r>
            <a:r>
              <a:rPr b="1"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num_video</a:t>
            </a: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”.</a:t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652" name="Google Shape;2652;p90"/>
          <p:cNvSpPr txBox="1"/>
          <p:nvPr/>
        </p:nvSpPr>
        <p:spPr>
          <a:xfrm>
            <a:off x="817100" y="2942925"/>
            <a:ext cx="261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Output: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Vengono visualizzati il titolo, l’url e il numero di visualizzazioni dei migliori video.</a:t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653" name="Google Shape;2653;p90"/>
          <p:cNvSpPr/>
          <p:nvPr/>
        </p:nvSpPr>
        <p:spPr>
          <a:xfrm>
            <a:off x="6654037" y="4531488"/>
            <a:ext cx="354300" cy="354300"/>
          </a:xfrm>
          <a:prstGeom prst="donut">
            <a:avLst>
              <a:gd fmla="val 7213" name="adj"/>
            </a:avLst>
          </a:prstGeom>
          <a:solidFill>
            <a:srgbClr val="30E277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90"/>
          <p:cNvSpPr/>
          <p:nvPr/>
        </p:nvSpPr>
        <p:spPr>
          <a:xfrm>
            <a:off x="6336187" y="6819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90"/>
          <p:cNvSpPr/>
          <p:nvPr/>
        </p:nvSpPr>
        <p:spPr>
          <a:xfrm>
            <a:off x="395200" y="41242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6" name="Google Shape;2656;p90"/>
          <p:cNvGrpSpPr/>
          <p:nvPr/>
        </p:nvGrpSpPr>
        <p:grpSpPr>
          <a:xfrm rot="5400000">
            <a:off x="-315529" y="-156962"/>
            <a:ext cx="1441458" cy="810420"/>
            <a:chOff x="4147713" y="4380688"/>
            <a:chExt cx="810400" cy="455625"/>
          </a:xfrm>
        </p:grpSpPr>
        <p:grpSp>
          <p:nvGrpSpPr>
            <p:cNvPr id="2657" name="Google Shape;2657;p9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658" name="Google Shape;2658;p9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9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9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9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9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9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9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9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9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9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9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9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9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9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9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9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9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9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9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9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8" name="Google Shape;2678;p9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679" name="Google Shape;2679;p9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9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9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9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3" name="Google Shape;2683;p90"/>
          <p:cNvGrpSpPr/>
          <p:nvPr/>
        </p:nvGrpSpPr>
        <p:grpSpPr>
          <a:xfrm>
            <a:off x="3342071" y="833638"/>
            <a:ext cx="1441458" cy="810420"/>
            <a:chOff x="4147713" y="4380688"/>
            <a:chExt cx="810400" cy="455625"/>
          </a:xfrm>
        </p:grpSpPr>
        <p:grpSp>
          <p:nvGrpSpPr>
            <p:cNvPr id="2684" name="Google Shape;2684;p9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685" name="Google Shape;2685;p9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9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9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9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9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9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9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9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9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9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9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9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9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9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9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9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9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9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9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9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5" name="Google Shape;2705;p9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706" name="Google Shape;2706;p9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9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9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9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0" name="Google Shape;2710;p90"/>
          <p:cNvSpPr/>
          <p:nvPr/>
        </p:nvSpPr>
        <p:spPr>
          <a:xfrm>
            <a:off x="3133000" y="4647875"/>
            <a:ext cx="354300" cy="354300"/>
          </a:xfrm>
          <a:prstGeom prst="donut">
            <a:avLst>
              <a:gd fmla="val 0" name="adj"/>
            </a:avLst>
          </a:prstGeom>
          <a:solidFill>
            <a:srgbClr val="C5F1FF"/>
          </a:solidFill>
          <a:ln cap="flat" cmpd="sng" w="152400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90"/>
          <p:cNvSpPr/>
          <p:nvPr/>
        </p:nvSpPr>
        <p:spPr>
          <a:xfrm rot="-5400000">
            <a:off x="8179638" y="-840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BEF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2" name="Google Shape;271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300" y="1810450"/>
            <a:ext cx="5656700" cy="255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91"/>
          <p:cNvSpPr txBox="1"/>
          <p:nvPr/>
        </p:nvSpPr>
        <p:spPr>
          <a:xfrm>
            <a:off x="2220600" y="157725"/>
            <a:ext cx="470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Top_Speaker_by_Trending</a:t>
            </a:r>
            <a:endParaRPr sz="35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18" name="Google Shape;2718;p91"/>
          <p:cNvSpPr txBox="1"/>
          <p:nvPr/>
        </p:nvSpPr>
        <p:spPr>
          <a:xfrm>
            <a:off x="143175" y="1354700"/>
            <a:ext cx="33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La funzione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Top_speaker_by_Trending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restituisce una lista dei migliori speakers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19" name="Google Shape;2719;p91"/>
          <p:cNvSpPr txBox="1"/>
          <p:nvPr/>
        </p:nvSpPr>
        <p:spPr>
          <a:xfrm>
            <a:off x="143175" y="1908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Funzionamento: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20" name="Google Shape;2720;p91"/>
          <p:cNvSpPr txBox="1"/>
          <p:nvPr/>
        </p:nvSpPr>
        <p:spPr>
          <a:xfrm>
            <a:off x="143175" y="2215800"/>
            <a:ext cx="2687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Creiamo due liste ordinate in modo decrescente: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talk_list_by_likes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talk_list_by_views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estraendo i primi n video (n=”num_video”) ed estraiamo il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main_speaker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”. 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Per ogni lista contiamo quante volte ogni speaker è presente, quindi filtrando per speaker, ritorniamo i nomi di coloro che compaiono più di una volta in ordine decrescente.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21" name="Google Shape;2721;p91"/>
          <p:cNvSpPr/>
          <p:nvPr/>
        </p:nvSpPr>
        <p:spPr>
          <a:xfrm>
            <a:off x="618412" y="327663"/>
            <a:ext cx="354300" cy="354300"/>
          </a:xfrm>
          <a:prstGeom prst="donut">
            <a:avLst>
              <a:gd fmla="val 7213" name="adj"/>
            </a:avLst>
          </a:prstGeom>
          <a:solidFill>
            <a:srgbClr val="C5F1FF"/>
          </a:solidFill>
          <a:ln cap="flat" cmpd="sng" w="152400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91"/>
          <p:cNvSpPr/>
          <p:nvPr/>
        </p:nvSpPr>
        <p:spPr>
          <a:xfrm>
            <a:off x="1518687" y="4347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91"/>
          <p:cNvSpPr/>
          <p:nvPr/>
        </p:nvSpPr>
        <p:spPr>
          <a:xfrm rot="-5400000">
            <a:off x="8179638" y="-840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5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91"/>
          <p:cNvSpPr/>
          <p:nvPr/>
        </p:nvSpPr>
        <p:spPr>
          <a:xfrm>
            <a:off x="3384750" y="11284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90D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5" name="Google Shape;2725;p91"/>
          <p:cNvGrpSpPr/>
          <p:nvPr/>
        </p:nvGrpSpPr>
        <p:grpSpPr>
          <a:xfrm rot="5400000">
            <a:off x="922446" y="-311137"/>
            <a:ext cx="1441458" cy="810420"/>
            <a:chOff x="4147713" y="4380688"/>
            <a:chExt cx="810400" cy="455625"/>
          </a:xfrm>
        </p:grpSpPr>
        <p:grpSp>
          <p:nvGrpSpPr>
            <p:cNvPr id="2726" name="Google Shape;2726;p9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727" name="Google Shape;2727;p9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9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9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9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9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9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9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9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9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9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9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9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9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9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9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9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9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9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9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9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7" name="Google Shape;2747;p9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748" name="Google Shape;2748;p9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9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9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9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2" name="Google Shape;2752;p91"/>
          <p:cNvSpPr/>
          <p:nvPr/>
        </p:nvSpPr>
        <p:spPr>
          <a:xfrm>
            <a:off x="3229276" y="1436225"/>
            <a:ext cx="5914728" cy="4841640"/>
          </a:xfrm>
          <a:prstGeom prst="cloud">
            <a:avLst/>
          </a:prstGeom>
          <a:solidFill>
            <a:srgbClr val="BEF8D5"/>
          </a:solidFill>
          <a:ln cap="flat" cmpd="sng" w="9525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3" name="Google Shape;275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6625"/>
            <a:ext cx="4678376" cy="4106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4" name="Google Shape;2754;p91"/>
          <p:cNvGrpSpPr/>
          <p:nvPr/>
        </p:nvGrpSpPr>
        <p:grpSpPr>
          <a:xfrm rot="5400000">
            <a:off x="-449154" y="4718063"/>
            <a:ext cx="1441458" cy="810420"/>
            <a:chOff x="4147713" y="4380688"/>
            <a:chExt cx="810400" cy="455625"/>
          </a:xfrm>
        </p:grpSpPr>
        <p:grpSp>
          <p:nvGrpSpPr>
            <p:cNvPr id="2755" name="Google Shape;2755;p9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756" name="Google Shape;2756;p9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9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9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9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9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9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9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9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9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9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9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9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9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9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9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9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9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9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9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9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6" name="Google Shape;2776;p9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777" name="Google Shape;2777;p9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9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9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9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92"/>
          <p:cNvSpPr/>
          <p:nvPr/>
        </p:nvSpPr>
        <p:spPr>
          <a:xfrm>
            <a:off x="5068900" y="1274125"/>
            <a:ext cx="4867800" cy="214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92"/>
          <p:cNvSpPr/>
          <p:nvPr/>
        </p:nvSpPr>
        <p:spPr>
          <a:xfrm>
            <a:off x="5850900" y="-138775"/>
            <a:ext cx="3888000" cy="180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92"/>
          <p:cNvSpPr txBox="1"/>
          <p:nvPr/>
        </p:nvSpPr>
        <p:spPr>
          <a:xfrm>
            <a:off x="1058550" y="213675"/>
            <a:ext cx="702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Top_Speaker_by_Trending - API Request</a:t>
            </a:r>
            <a:endParaRPr sz="3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88" name="Google Shape;2788;p92"/>
          <p:cNvSpPr/>
          <p:nvPr/>
        </p:nvSpPr>
        <p:spPr>
          <a:xfrm>
            <a:off x="4407750" y="2658750"/>
            <a:ext cx="4890300" cy="3084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9" name="Google Shape;278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750" y="1667525"/>
            <a:ext cx="24003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0" name="Google Shape;2790;p92"/>
          <p:cNvSpPr txBox="1"/>
          <p:nvPr/>
        </p:nvSpPr>
        <p:spPr>
          <a:xfrm>
            <a:off x="696075" y="1381150"/>
            <a:ext cx="262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Input: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Abbiamo modificato il valore di “</a:t>
            </a:r>
            <a:r>
              <a:rPr b="1"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num_video</a:t>
            </a: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a 11.</a:t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91" name="Google Shape;2791;p92"/>
          <p:cNvSpPr txBox="1"/>
          <p:nvPr/>
        </p:nvSpPr>
        <p:spPr>
          <a:xfrm>
            <a:off x="696075" y="2812950"/>
            <a:ext cx="259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Output: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Analizzando la top 11 di most liked e viewed otteniamo la top 10 dei migliori speaker.</a:t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92" name="Google Shape;2792;p92"/>
          <p:cNvSpPr/>
          <p:nvPr/>
        </p:nvSpPr>
        <p:spPr>
          <a:xfrm rot="-5400000">
            <a:off x="8179638" y="-840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5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92"/>
          <p:cNvSpPr/>
          <p:nvPr/>
        </p:nvSpPr>
        <p:spPr>
          <a:xfrm>
            <a:off x="243912" y="4075038"/>
            <a:ext cx="354300" cy="354300"/>
          </a:xfrm>
          <a:prstGeom prst="donut">
            <a:avLst>
              <a:gd fmla="val 7213" name="adj"/>
            </a:avLst>
          </a:prstGeom>
          <a:solidFill>
            <a:srgbClr val="BEF8D5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4" name="Google Shape;2794;p92"/>
          <p:cNvGrpSpPr/>
          <p:nvPr/>
        </p:nvGrpSpPr>
        <p:grpSpPr>
          <a:xfrm rot="5400000">
            <a:off x="-145929" y="-245662"/>
            <a:ext cx="1441458" cy="810420"/>
            <a:chOff x="4147713" y="4380688"/>
            <a:chExt cx="810400" cy="455625"/>
          </a:xfrm>
        </p:grpSpPr>
        <p:grpSp>
          <p:nvGrpSpPr>
            <p:cNvPr id="2795" name="Google Shape;2795;p9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796" name="Google Shape;2796;p9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9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9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9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9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9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9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9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9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9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9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9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9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9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9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9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9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9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9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9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6" name="Google Shape;2816;p9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817" name="Google Shape;2817;p9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9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9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9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1" name="Google Shape;2821;p92"/>
          <p:cNvGrpSpPr/>
          <p:nvPr/>
        </p:nvGrpSpPr>
        <p:grpSpPr>
          <a:xfrm>
            <a:off x="5492752" y="4631028"/>
            <a:ext cx="1441458" cy="810420"/>
            <a:chOff x="4147713" y="4380688"/>
            <a:chExt cx="810400" cy="455625"/>
          </a:xfrm>
        </p:grpSpPr>
        <p:grpSp>
          <p:nvGrpSpPr>
            <p:cNvPr id="2822" name="Google Shape;2822;p9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823" name="Google Shape;2823;p9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9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9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9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9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9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9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9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9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9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9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9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9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9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9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9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9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9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9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9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3" name="Google Shape;2843;p9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844" name="Google Shape;2844;p9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9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9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9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48" name="Google Shape;2848;p92"/>
          <p:cNvSpPr/>
          <p:nvPr/>
        </p:nvSpPr>
        <p:spPr>
          <a:xfrm>
            <a:off x="3994500" y="19534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90D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92"/>
          <p:cNvSpPr/>
          <p:nvPr/>
        </p:nvSpPr>
        <p:spPr>
          <a:xfrm>
            <a:off x="1974662" y="40750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92"/>
          <p:cNvSpPr/>
          <p:nvPr/>
        </p:nvSpPr>
        <p:spPr>
          <a:xfrm>
            <a:off x="4157300" y="4353575"/>
            <a:ext cx="354300" cy="354300"/>
          </a:xfrm>
          <a:prstGeom prst="donut">
            <a:avLst>
              <a:gd fmla="val 0" name="adj"/>
            </a:avLst>
          </a:prstGeom>
          <a:solidFill>
            <a:srgbClr val="C5F1FF"/>
          </a:solidFill>
          <a:ln cap="flat" cmpd="sng" w="152400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93"/>
          <p:cNvSpPr/>
          <p:nvPr/>
        </p:nvSpPr>
        <p:spPr>
          <a:xfrm>
            <a:off x="2998000" y="2174125"/>
            <a:ext cx="4405500" cy="4196400"/>
          </a:xfrm>
          <a:prstGeom prst="ellipse">
            <a:avLst/>
          </a:prstGeom>
          <a:solidFill>
            <a:srgbClr val="BEF8D5"/>
          </a:solidFill>
          <a:ln cap="flat" cmpd="sng" w="9525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93"/>
          <p:cNvSpPr txBox="1"/>
          <p:nvPr/>
        </p:nvSpPr>
        <p:spPr>
          <a:xfrm>
            <a:off x="3072000" y="1431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ByDuration</a:t>
            </a:r>
            <a:endParaRPr sz="35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7" name="Google Shape;2857;p93"/>
          <p:cNvSpPr txBox="1"/>
          <p:nvPr/>
        </p:nvSpPr>
        <p:spPr>
          <a:xfrm>
            <a:off x="143175" y="1354700"/>
            <a:ext cx="33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La funzione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ByDuration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restituisce una lista dei video in ordine di durata.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58" name="Google Shape;2858;p93"/>
          <p:cNvSpPr txBox="1"/>
          <p:nvPr/>
        </p:nvSpPr>
        <p:spPr>
          <a:xfrm>
            <a:off x="143175" y="1908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Funzionamento:</a:t>
            </a:r>
            <a:endParaRPr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9" name="Google Shape;2859;p93"/>
          <p:cNvSpPr txBox="1"/>
          <p:nvPr/>
        </p:nvSpPr>
        <p:spPr>
          <a:xfrm>
            <a:off x="143175" y="2215800"/>
            <a:ext cx="268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La funzione crea una lista contenente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title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”,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url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duration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estratti dai primi n video (n =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num_video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”) ordinati per “</a:t>
            </a:r>
            <a:r>
              <a:rPr b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duration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in modo decrescente.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Abbiamo rinominato le voci dell’output in “</a:t>
            </a:r>
            <a:r>
              <a:rPr i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Title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”, “</a:t>
            </a:r>
            <a:r>
              <a:rPr i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URL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 e “</a:t>
            </a:r>
            <a:r>
              <a:rPr i="1"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Duration</a:t>
            </a:r>
            <a:r>
              <a:rPr lang="it" sz="12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”.</a:t>
            </a:r>
            <a:endParaRPr sz="12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60" name="Google Shape;2860;p93"/>
          <p:cNvSpPr/>
          <p:nvPr/>
        </p:nvSpPr>
        <p:spPr>
          <a:xfrm>
            <a:off x="618412" y="327663"/>
            <a:ext cx="354300" cy="354300"/>
          </a:xfrm>
          <a:prstGeom prst="donut">
            <a:avLst>
              <a:gd fmla="val 7213" name="adj"/>
            </a:avLst>
          </a:prstGeom>
          <a:solidFill>
            <a:srgbClr val="C5F1FF"/>
          </a:solidFill>
          <a:ln cap="flat" cmpd="sng" w="152400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93"/>
          <p:cNvSpPr/>
          <p:nvPr/>
        </p:nvSpPr>
        <p:spPr>
          <a:xfrm>
            <a:off x="6336187" y="6819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93"/>
          <p:cNvSpPr/>
          <p:nvPr/>
        </p:nvSpPr>
        <p:spPr>
          <a:xfrm rot="-5400000">
            <a:off x="8179638" y="-840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0D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93"/>
          <p:cNvSpPr/>
          <p:nvPr/>
        </p:nvSpPr>
        <p:spPr>
          <a:xfrm>
            <a:off x="2797675" y="26556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4" name="Google Shape;2864;p93"/>
          <p:cNvGrpSpPr/>
          <p:nvPr/>
        </p:nvGrpSpPr>
        <p:grpSpPr>
          <a:xfrm>
            <a:off x="1415646" y="4621888"/>
            <a:ext cx="1441458" cy="810420"/>
            <a:chOff x="4147713" y="4380688"/>
            <a:chExt cx="810400" cy="455625"/>
          </a:xfrm>
        </p:grpSpPr>
        <p:grpSp>
          <p:nvGrpSpPr>
            <p:cNvPr id="2865" name="Google Shape;2865;p9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866" name="Google Shape;2866;p9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9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9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9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9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9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9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9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9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9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9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9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9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9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9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9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9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9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9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9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6" name="Google Shape;2886;p9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887" name="Google Shape;2887;p9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9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9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9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1" name="Google Shape;2891;p93"/>
          <p:cNvGrpSpPr/>
          <p:nvPr/>
        </p:nvGrpSpPr>
        <p:grpSpPr>
          <a:xfrm rot="5400000">
            <a:off x="1301621" y="-344187"/>
            <a:ext cx="1441458" cy="810420"/>
            <a:chOff x="4147713" y="4380688"/>
            <a:chExt cx="810400" cy="455625"/>
          </a:xfrm>
        </p:grpSpPr>
        <p:grpSp>
          <p:nvGrpSpPr>
            <p:cNvPr id="2892" name="Google Shape;2892;p9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893" name="Google Shape;2893;p9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9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9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9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9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9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9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9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9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9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9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9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9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9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9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9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9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9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9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9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3" name="Google Shape;2913;p9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914" name="Google Shape;2914;p9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9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9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9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18" name="Google Shape;291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150" y="1584800"/>
            <a:ext cx="5208576" cy="28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itical Science Major for College by Slidesgo">
  <a:themeElements>
    <a:clrScheme name="Simple Light">
      <a:dk1>
        <a:srgbClr val="1F2024"/>
      </a:dk1>
      <a:lt1>
        <a:srgbClr val="FFFFFF"/>
      </a:lt1>
      <a:dk2>
        <a:srgbClr val="333442"/>
      </a:dk2>
      <a:lt2>
        <a:srgbClr val="30E277"/>
      </a:lt2>
      <a:accent1>
        <a:srgbClr val="73F8A8"/>
      </a:accent1>
      <a:accent2>
        <a:srgbClr val="BEF8D5"/>
      </a:accent2>
      <a:accent3>
        <a:srgbClr val="7ECDE9"/>
      </a:accent3>
      <a:accent4>
        <a:srgbClr val="90D9F3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litical Science Major for College by Slidesgo">
  <a:themeElements>
    <a:clrScheme name="Simple Light">
      <a:dk1>
        <a:srgbClr val="1F2024"/>
      </a:dk1>
      <a:lt1>
        <a:srgbClr val="FFFFFF"/>
      </a:lt1>
      <a:dk2>
        <a:srgbClr val="333442"/>
      </a:dk2>
      <a:lt2>
        <a:srgbClr val="30E277"/>
      </a:lt2>
      <a:accent1>
        <a:srgbClr val="73F8A8"/>
      </a:accent1>
      <a:accent2>
        <a:srgbClr val="BEF8D5"/>
      </a:accent2>
      <a:accent3>
        <a:srgbClr val="7ECDE9"/>
      </a:accent3>
      <a:accent4>
        <a:srgbClr val="90D9F3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