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0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0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C1A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2400"/>
              <a:buChar char="●"/>
              <a:defRPr sz="2400">
                <a:solidFill>
                  <a:srgbClr val="F3F3F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800"/>
              <a:buChar char="○"/>
              <a:defRPr sz="1800">
                <a:solidFill>
                  <a:srgbClr val="F3F3F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000"/>
              <a:buChar char="●"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cs.nott.ac.uk/~pszgmh/fold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Transducers Internals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Transducers in Practice Workshop - CUFP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Create your own transducers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800"/>
              <a:t>Our </a:t>
            </a:r>
            <a:r>
              <a:rPr b="1" lang="en-GB" sz="1400"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800"/>
              <a:t> and </a:t>
            </a:r>
            <a:r>
              <a:rPr b="1" lang="en-GB" sz="1400"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800"/>
              <a:t> are how transducers are in the STD lib!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1800"/>
              <a:t>Well almost. A good “transducer” also knows how to behave.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Designing a transducer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800"/>
              <a:t>Terminating or non terminating computations (1-arg arity).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800"/>
              <a:t>Providing an initial value (0-arg arity).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800"/>
              <a:t>Stateful or stateless.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1800"/>
              <a:t>How to terminate early (when required).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1800"/>
              <a:t>Be respectful of surrounding transducers (mandatory calls).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80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 tutorial on the universality and expressiveness of fold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Lab 02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Custom Transducers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 of Lab2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Task1: create a logging transducer to print intermediate results 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Task 2: create a (stateful) moving average transducer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Op</a:t>
            </a:r>
            <a:r>
              <a:rPr lang="en-GB"/>
              <a:t>en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transducers-workshop.lab02 </a:t>
            </a:r>
            <a:r>
              <a:rPr lang="en-GB"/>
              <a:t>to start.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Universality of fold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/>
              <a:t> as the prototypical recursive iterative process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Redefinition of sequential processing in terms of </a:t>
            </a: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reduce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Extract transformations and I/O details away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Let’s refactor </a:t>
            </a: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-GB"/>
              <a:t> and </a:t>
            </a: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filter </a:t>
            </a:r>
            <a:r>
              <a:rPr lang="en-GB"/>
              <a:t>to find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Step 1: express like reduce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map [f result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not=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'() coll)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result))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filter [f result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not=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'() coll)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result))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 result))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2: then call it reduce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reduce [f result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not=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'() coll)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result))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[f result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not=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'() coll)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coll))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result))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 result))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3: which is already in STD lib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(reduce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(reduce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 result))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4: extract “essence” into fn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conj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result))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5: introduce param “rf”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mapping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inc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conj)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filtering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odd?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result)))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conj)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6: introduce param f / pred?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mapping [f]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inc) conj)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8324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filtering [pred]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pred?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result))))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odd?) conj) []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681975"/>
            <a:ext cx="3999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mapping [f]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el)))))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transduce [xf rf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(xf rf) (rf) coll))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trans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mapping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inc) conj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Step 7: extract transduce fn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700800" y="1681975"/>
            <a:ext cx="4365900" cy="28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filtering [pred]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[rf]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[result el]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pred?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rf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result el)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      result))))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defn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transduce [xf rf coll]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(xf rf) (rf) coll))</a:t>
            </a: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transduce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1200">
                <a:solidFill>
                  <a:srgbClr val="F9267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filtering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odd?) conj (</a:t>
            </a:r>
            <a:r>
              <a:rPr lang="en-GB" sz="1200">
                <a:solidFill>
                  <a:srgbClr val="E6DB74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AE81FF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8F8F2"/>
                </a:solidFill>
                <a:highlight>
                  <a:srgbClr val="23241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