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2400"/>
              <a:buChar char="●"/>
              <a:defRPr/>
            </a:lvl1pPr>
            <a:lvl2pPr lvl="1" algn="ctr">
              <a:spcBef>
                <a:spcPts val="0"/>
              </a:spcBef>
              <a:buSzPts val="18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0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Char char="●"/>
              <a:defRPr/>
            </a:lvl1pPr>
            <a:lvl2pPr lvl="1">
              <a:spcBef>
                <a:spcPts val="0"/>
              </a:spcBef>
              <a:buSzPts val="18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0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1800"/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2C1A2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2400"/>
              <a:buChar char="●"/>
              <a:defRPr sz="2400">
                <a:solidFill>
                  <a:srgbClr val="F3F3F3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800"/>
              <a:buChar char="○"/>
              <a:defRPr sz="1800">
                <a:solidFill>
                  <a:srgbClr val="F3F3F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000"/>
              <a:buChar char="●"/>
              <a:defRPr sz="1000">
                <a:solidFill>
                  <a:srgbClr val="F3F3F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○"/>
              <a:defRPr>
                <a:solidFill>
                  <a:srgbClr val="F3F3F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●"/>
              <a:defRPr>
                <a:solidFill>
                  <a:srgbClr val="F3F3F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○"/>
              <a:defRPr>
                <a:solidFill>
                  <a:srgbClr val="F3F3F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usingcsp.com/cspbook.pdf" TargetMode="External"/><Relationship Id="rId4" Type="http://schemas.openxmlformats.org/officeDocument/2006/relationships/hyperlink" Target="https://github.com/clojure/core.async/blob/master/examples/walkthrough.clj" TargetMode="External"/><Relationship Id="rId5" Type="http://schemas.openxmlformats.org/officeDocument/2006/relationships/hyperlink" Target="https://www.braveclojure.com/core-async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Transducers and core.async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CCCCCC"/>
                </a:solidFill>
              </a:rPr>
              <a:t>Transducers in Practice Workshop - CUFP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core.async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Core.async is a library (not shipped with Clojure)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It nicely complement already existent concurrency models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It is based on Hoare's Communicating Sequential Processes (CSP) model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Go-loops avoid blocking by parking threads in the background.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/>
              <a:t>One of the main driver for transducers was to re-use the same sequential processing on top of CSP “channels”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Why core.async and transducers?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Items flowing </a:t>
            </a:r>
            <a:r>
              <a:rPr lang="en-GB"/>
              <a:t>through</a:t>
            </a:r>
            <a:r>
              <a:rPr lang="en-GB"/>
              <a:t> channels are similar to items in a collection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On entering/exiting the channel they can be transformed, aggregated, etc.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No need to a special “async/map” implementation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/>
              <a:t>Just reuse the same sequential processing on channels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core.async essentials for the lab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(def in (chan 1))</a:t>
            </a:r>
            <a:r>
              <a:rPr lang="en-GB"/>
              <a:t> creates a channel with buffer size = 1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1800"/>
              <a:t>(def out (chan 1 xform))</a:t>
            </a:r>
            <a:r>
              <a:rPr lang="en-GB"/>
              <a:t> also takes optional xform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GB" sz="1800">
                <a:latin typeface="Roboto Mono"/>
                <a:ea typeface="Roboto Mono"/>
                <a:cs typeface="Roboto Mono"/>
                <a:sym typeface="Roboto Mono"/>
              </a:rPr>
              <a:t>(close! in)</a:t>
            </a:r>
            <a:r>
              <a:rPr lang="en-GB"/>
              <a:t> claims back resources and stops running loops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/>
              <a:t>&gt;!   Writes into a channel    &lt;!   Reads from a channel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806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Resources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Communicating Sequential Processes (CSP) pape</a:t>
            </a:r>
            <a:r>
              <a:rPr lang="en-GB"/>
              <a:t>r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Core.async walk-through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Extended guide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Lab 03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Transducers and core.async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C1A29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Goal of Lab3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Task 1: create channels and orchestrate them so incoming products end up in a local cache 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/>
              <a:t>Task 2: use the “prepare-data” transducer from lab01 to transform incoming products.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Op</a:t>
            </a:r>
            <a:r>
              <a:rPr lang="en-GB"/>
              <a:t>en 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transducers-workshop.lab03 </a:t>
            </a:r>
            <a:r>
              <a:rPr lang="en-GB"/>
              <a:t>to start.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