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2400"/>
              <a:buChar char="●"/>
              <a:defRPr/>
            </a:lvl1pPr>
            <a:lvl2pPr lvl="1" algn="ctr">
              <a:spcBef>
                <a:spcPts val="0"/>
              </a:spcBef>
              <a:buSzPts val="18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0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0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2C1A2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2400"/>
              <a:buChar char="●"/>
              <a:defRPr sz="2400">
                <a:solidFill>
                  <a:srgbClr val="F3F3F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800"/>
              <a:buChar char="○"/>
              <a:defRPr sz="1800">
                <a:solidFill>
                  <a:srgbClr val="F3F3F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000"/>
              <a:buChar char="●"/>
              <a:defRPr sz="1000">
                <a:solidFill>
                  <a:srgbClr val="F3F3F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●"/>
              <a:defRPr>
                <a:solidFill>
                  <a:srgbClr val="F3F3F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ee.cs.oswego.edu/dl/papers/fj.pdf" TargetMode="External"/><Relationship Id="rId4" Type="http://schemas.openxmlformats.org/officeDocument/2006/relationships/hyperlink" Target="https://pragprog.com/book/vmclojeco/clojure-appli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Parallelizing Transducers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Transducers in Practice Workshop - CUFP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Going parallel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Transducers, especially big pipeline of transformations on top of large datasets, could run in parallel.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There is no “ptransduce” but we could roll-out our own waiting for a standardized solution.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Approach 1</a:t>
            </a:r>
            <a:r>
              <a:rPr lang="en-GB"/>
              <a:t>. Divide and conquer: split the input and work in parallel.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b="1" lang="en-GB"/>
              <a:t>Approach 2</a:t>
            </a:r>
            <a:r>
              <a:rPr lang="en-GB"/>
              <a:t>. Master-workers. Workers fight to take the next item from the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Parallelization with Reducers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396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Reducers is a namespace part of Clojure: </a:t>
            </a: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clojure.core.reducers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They wrap the Java fork-join framework, a divide and conquer parallel strategy with work-stealing.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They assume the input collection can be split into chunks (eagerly).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They also assume combining the chunks back is commutative.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3-fork-join-model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350" y="74812"/>
            <a:ext cx="6941299" cy="49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To use Reducers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396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After requiring the namespace, r/fold is the main entry point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They need a “reducef” reducing function (at the leaf).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A “combinef” to join chunks back together.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Parallelization with core.async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core.async provides a "pipeline" construct to associate multiple parallel threads to a channel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Pipelines can be further "piped" together and apply a different transducer each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Input data can be streamed or loaded from a collection in one go.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806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Resources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“</a:t>
            </a:r>
            <a:r>
              <a:rPr lang="en-GB" u="sng">
                <a:solidFill>
                  <a:schemeClr val="hlink"/>
                </a:solidFill>
                <a:hlinkClick r:id="rId3"/>
              </a:rPr>
              <a:t>A Java fork-join framework</a:t>
            </a:r>
            <a:r>
              <a:rPr lang="en-GB"/>
              <a:t>” paper by Doug Lea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Clojure Applied</a:t>
            </a:r>
            <a:r>
              <a:rPr lang="en-GB"/>
              <a:t> book contains chapters dedicated to Transducers with core.async pipes.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Lab 04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Parallelizing Transducers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Goal of Lab4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Task1: parallelize the xform with reducers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Task2: parallelize the xform with pipelines.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Task3: different pipelines for different transducers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Op</a:t>
            </a:r>
            <a:r>
              <a:rPr lang="en-GB"/>
              <a:t>en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transducers-workshop.lab04 </a:t>
            </a:r>
            <a:r>
              <a:rPr lang="en-GB"/>
              <a:t>to start.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