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DEBA9-E049-436F-8605-A9FBEC3D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E86E9E-93E6-442B-B949-76A2F7EE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EBDC2-B192-4FBE-B8A2-008BFE5D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C3744-7027-4AE4-BB5F-AB379291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EB2CA-EEDF-4BBB-8C16-45F0F9E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69A5E-93E5-47B7-9289-BC4FF8DB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DDF869-58A2-445E-BB21-E827A969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71117A-0AB0-4F29-BEE9-2D59504A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6CB17-B0EE-4988-8499-380FE4DC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0F9F3-36F1-4D75-8F46-2A07707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7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9F8187-FFC3-4AA1-BEC7-8DD5A54B4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D59E5C-74FE-45D0-AE46-70E8F47D5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4EBFF-A1D5-4341-84E6-19958FE9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50D669-DACF-42FE-BCC8-2D208A2F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7D8B7-C260-4736-9A0D-D51BFF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D647-ABE2-4945-9371-4EA363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74C38-FB3C-4508-A56F-82115024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34638-9F29-40D6-8ACA-D41EAE31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6388C0-AA60-47DA-9360-29C46CE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896E0A-6B00-48E9-8C29-BE74851C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4800B-4141-4997-A253-725558CF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B14CA-1093-4E3D-9FCF-41AB7F2A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80023-0E50-45EE-84E2-25A29214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6AE89-549A-4E1C-93D5-A30DDE29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471374-B4AB-4E10-98FB-9B12869C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0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517E7-3B07-448C-884D-3EE11008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7A3CE0-3255-4DDF-AE11-A3B6D229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D752C9-D791-4C56-B1B2-7E24606A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66FADD-EC0B-4AEB-86CE-33B0D50B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A9FC31-57F5-4A1A-AA21-50A09D9A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20AB2F-2CE5-4B62-B969-201C30E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42615-1C22-43F6-BBCB-2CC2DDC6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EFA851-218D-49CC-996F-46F40402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519E1E-955A-42E1-839C-1D459209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E878B8-E17E-4AD2-B6A0-04986F1D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20B8BB-69E9-43AC-BC6C-42A2C8583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4997F1-181A-499A-A4E8-763F4EDA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24D2DC-5E2C-4CD5-B02B-73437389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62265F-1F03-4D4E-8BE9-811FDA2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9E3D3-6547-436C-AF72-6873BFD6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779E177-2670-4BF0-B9FD-D8C2D1D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0FDB8F-8F9E-468E-B0F1-BDCE5AC1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830AF7-DF63-4240-A65E-8CBDEFCA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FADEAB-3FCD-49B9-93A1-2713278D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A8D08E-62D1-499A-BD6E-04867E65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B776C2-418E-474E-A40E-8EF81C54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F7AD9-2D70-4899-9EAC-4B5AA3D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36F05-97A6-4C51-A9F1-70AF1528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4EDB69-911B-4329-BD53-85FA90B1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1021FE-077C-41F0-B979-6241686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30F085-D9AC-42E1-8246-1E9EFDE1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9C3B9B-C0E7-479E-801F-F2710668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09DAE-6594-484F-9E3B-7FA8F518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5FA2DC-9227-4CE2-B9D0-6ADC04FAD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96D89E-AAA9-4FD0-8B76-50DD4CE1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66F974-EB60-4250-BA80-2390C545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5B313E-209D-4494-9BFB-6E5A6720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18C6C-4872-4D9C-8F41-7D6A419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2EA58A-C19A-481B-9CA4-1E43DB23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DBB30B-6C8B-4C7A-B6A7-42A06D61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87F39-1724-4474-9854-07D333EFF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D311-7E4F-4DCE-8ED2-117DA67B80E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27B23F-5192-46D4-A116-ADF82AA2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1FC786-F275-462E-9E46-841A60093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6517-B9C7-4929-8DDB-8CADD18078D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23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CFFAECD-3218-40D6-AD4B-404C0CFC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59" y="176563"/>
            <a:ext cx="2030075" cy="20300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8832EE-3206-4479-8B8D-0ABCF5C57660}"/>
              </a:ext>
            </a:extLst>
          </p:cNvPr>
          <p:cNvSpPr txBox="1"/>
          <p:nvPr/>
        </p:nvSpPr>
        <p:spPr>
          <a:xfrm>
            <a:off x="3494669" y="2220898"/>
            <a:ext cx="5202643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BIOSCIENZE E TERRITORIO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INFORMATICA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5E83AD-BE5C-4C3A-AC9A-2A9902DF7F5D}"/>
              </a:ext>
            </a:extLst>
          </p:cNvPr>
          <p:cNvSpPr txBox="1"/>
          <p:nvPr/>
        </p:nvSpPr>
        <p:spPr>
          <a:xfrm>
            <a:off x="5399196" y="3094470"/>
            <a:ext cx="139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 di Laurea in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93DE12-D755-48FD-9A8F-E1B4E0BE3E78}"/>
              </a:ext>
            </a:extLst>
          </p:cNvPr>
          <p:cNvSpPr txBox="1"/>
          <p:nvPr/>
        </p:nvSpPr>
        <p:spPr>
          <a:xfrm>
            <a:off x="4066426" y="3415795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PROGRAMMAZIONE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dirty="0"/>
              <a:t>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D0BC1A-2E0B-4163-80B0-0A22A0C0CA7A}"/>
              </a:ext>
            </a:extLst>
          </p:cNvPr>
          <p:cNvSpPr txBox="1"/>
          <p:nvPr/>
        </p:nvSpPr>
        <p:spPr>
          <a:xfrm>
            <a:off x="2127882" y="3818560"/>
            <a:ext cx="793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Instance Learning </a:t>
            </a:r>
          </a:p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l'identificazione di collusioni malevole in Android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54B7D9-8384-41B5-A3E8-BE2B626B245A}"/>
              </a:ext>
            </a:extLst>
          </p:cNvPr>
          <p:cNvSpPr txBox="1"/>
          <p:nvPr/>
        </p:nvSpPr>
        <p:spPr>
          <a:xfrm>
            <a:off x="434952" y="5380821"/>
            <a:ext cx="22397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Francesco Mercaldo</a:t>
            </a:r>
            <a:b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Correlatore</a:t>
            </a:r>
          </a:p>
          <a:p>
            <a:pPr algn="ctr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Dott.ssa Rosangela Casolare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B3220E5-EF01-4F4E-A18D-E1224254FF3E}"/>
              </a:ext>
            </a:extLst>
          </p:cNvPr>
          <p:cNvSpPr txBox="1"/>
          <p:nvPr/>
        </p:nvSpPr>
        <p:spPr>
          <a:xfrm>
            <a:off x="9843077" y="5673210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Candidato</a:t>
            </a:r>
          </a:p>
          <a:p>
            <a:pPr algn="ctr"/>
            <a:r>
              <a:rPr lang="it-IT" sz="1400" dirty="0"/>
              <a:t>Andrea</a:t>
            </a:r>
            <a:r>
              <a:rPr lang="it-IT" dirty="0"/>
              <a:t> </a:t>
            </a:r>
            <a:r>
              <a:rPr lang="it-IT" sz="1400" dirty="0"/>
              <a:t>D’Aguanno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1615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AEED5BB-A6CD-40B4-9A1B-574642EA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" y="11083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09A644-35DD-47E8-A1E3-FDD0B8A2808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66059AA-16A7-427B-8AE5-9BA9AE2D1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2" y="640080"/>
            <a:ext cx="644949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1F4427-79A9-44E4-ACDC-FAC5817A04C8}"/>
              </a:ext>
            </a:extLst>
          </p:cNvPr>
          <p:cNvSpPr txBox="1"/>
          <p:nvPr/>
        </p:nvSpPr>
        <p:spPr>
          <a:xfrm>
            <a:off x="2189527" y="880844"/>
            <a:ext cx="697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="https://storyset.com/data"&gt;Illustration by </a:t>
            </a:r>
            <a:r>
              <a:rPr lang="en-GB" dirty="0" err="1"/>
              <a:t>Freepik</a:t>
            </a:r>
            <a:r>
              <a:rPr lang="en-GB" dirty="0"/>
              <a:t> </a:t>
            </a:r>
            <a:r>
              <a:rPr lang="en-GB" dirty="0" err="1"/>
              <a:t>Storyset</a:t>
            </a:r>
            <a:r>
              <a:rPr lang="en-GB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57013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A53979BE5B1846BAFA9B6ABF229A49" ma:contentTypeVersion="12" ma:contentTypeDescription="Creare un nuovo documento." ma:contentTypeScope="" ma:versionID="42ee988a0b50fcec2fd20ea60e3a35d5">
  <xsd:schema xmlns:xsd="http://www.w3.org/2001/XMLSchema" xmlns:xs="http://www.w3.org/2001/XMLSchema" xmlns:p="http://schemas.microsoft.com/office/2006/metadata/properties" xmlns:ns3="84989c9d-3a0a-4cbf-adb2-993e3242c80b" xmlns:ns4="c2c13de8-9e36-4854-a229-d5946c7227c1" targetNamespace="http://schemas.microsoft.com/office/2006/metadata/properties" ma:root="true" ma:fieldsID="94a7ab58e34871f318b9a2a3e3651162" ns3:_="" ns4:_="">
    <xsd:import namespace="84989c9d-3a0a-4cbf-adb2-993e3242c80b"/>
    <xsd:import namespace="c2c13de8-9e36-4854-a229-d5946c7227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89c9d-3a0a-4cbf-adb2-993e3242c8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13de8-9e36-4854-a229-d5946c722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806705-2F69-484D-BFD7-6E01132D4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89c9d-3a0a-4cbf-adb2-993e3242c80b"/>
    <ds:schemaRef ds:uri="c2c13de8-9e36-4854-a229-d5946c7227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47948-DC1E-4107-B0B6-90408DD898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4B9DAF-86E4-4CF6-A2EF-B4EBABA9647D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84989c9d-3a0a-4cbf-adb2-993e3242c80b"/>
    <ds:schemaRef ds:uri="c2c13de8-9e36-4854-a229-d5946c7227c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D'AGUANNO</dc:creator>
  <cp:lastModifiedBy>ANDREA D'AGUANNO</cp:lastModifiedBy>
  <cp:revision>7</cp:revision>
  <dcterms:created xsi:type="dcterms:W3CDTF">2021-05-25T08:47:37Z</dcterms:created>
  <dcterms:modified xsi:type="dcterms:W3CDTF">2021-05-25T10:08:13Z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0x0101001FA53979BE5B1846BAFA9B6ABF229A49</vt:lpwstr>
  </property>
</Properties>
</file>