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19"/>
  </p:notesMasterIdLst>
  <p:sldIdLst>
    <p:sldId id="256" r:id="rId2"/>
    <p:sldId id="258" r:id="rId3"/>
    <p:sldId id="263" r:id="rId4"/>
    <p:sldId id="261" r:id="rId5"/>
    <p:sldId id="262" r:id="rId6"/>
    <p:sldId id="264" r:id="rId7"/>
    <p:sldId id="259" r:id="rId8"/>
    <p:sldId id="273" r:id="rId9"/>
    <p:sldId id="265" r:id="rId10"/>
    <p:sldId id="269" r:id="rId11"/>
    <p:sldId id="267" r:id="rId12"/>
    <p:sldId id="270" r:id="rId13"/>
    <p:sldId id="271" r:id="rId14"/>
    <p:sldId id="268" r:id="rId15"/>
    <p:sldId id="272" r:id="rId16"/>
    <p:sldId id="266" r:id="rId17"/>
    <p:sldId id="260" r:id="rId18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20"/>
      <p:bold r:id="rId21"/>
      <p:italic r:id="rId22"/>
      <p:boldItalic r:id="rId23"/>
    </p:embeddedFont>
    <p:embeddedFont>
      <p:font typeface="Open Sans ExtraBold" panose="020B0906030804020204" pitchFamily="34" charset="0"/>
      <p:bold r:id="rId24"/>
      <p:boldItalic r:id="rId25"/>
    </p:embeddedFont>
    <p:embeddedFont>
      <p:font typeface="Trebuchet MS" panose="020B0603020202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8aae18760d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8aae18760d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8ab390642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8ab390642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8ab390642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8ab390642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6502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8aae18760d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8aae18760d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0425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8ab390642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8ab390642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5275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87a719125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87a719125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8ab390642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8ab390642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 Portada">
  <p:cSld name="TITLE_1">
    <p:bg>
      <p:bgPr>
        <a:solidFill>
          <a:srgbClr val="002E4C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/>
        </p:nvSpPr>
        <p:spPr>
          <a:xfrm>
            <a:off x="1047750" y="990625"/>
            <a:ext cx="1394100" cy="76200"/>
          </a:xfrm>
          <a:prstGeom prst="rect">
            <a:avLst/>
          </a:prstGeom>
          <a:solidFill>
            <a:srgbClr val="00A8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8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97075" y="4033300"/>
            <a:ext cx="1889385" cy="5223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1676400" y="1123950"/>
            <a:ext cx="3924300" cy="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76400" y="2324000"/>
            <a:ext cx="37908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3 Normal">
  <p:cSld name="CUSTOM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304850" y="384125"/>
            <a:ext cx="1259100" cy="36000"/>
          </a:xfrm>
          <a:prstGeom prst="rect">
            <a:avLst/>
          </a:prstGeom>
          <a:solidFill>
            <a:srgbClr val="00A8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/>
          <p:nvPr/>
        </p:nvSpPr>
        <p:spPr>
          <a:xfrm>
            <a:off x="0" y="4686000"/>
            <a:ext cx="9144000" cy="457500"/>
          </a:xfrm>
          <a:prstGeom prst="rect">
            <a:avLst/>
          </a:prstGeom>
          <a:solidFill>
            <a:srgbClr val="002E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20067" y="4770047"/>
            <a:ext cx="1377564" cy="289424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/>
          <p:nvPr/>
        </p:nvSpPr>
        <p:spPr>
          <a:xfrm>
            <a:off x="8968150" y="4686025"/>
            <a:ext cx="175800" cy="457500"/>
          </a:xfrm>
          <a:prstGeom prst="rect">
            <a:avLst/>
          </a:prstGeom>
          <a:solidFill>
            <a:srgbClr val="00A8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95250" y="384125"/>
            <a:ext cx="78573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1"/>
          </p:nvPr>
        </p:nvSpPr>
        <p:spPr>
          <a:xfrm>
            <a:off x="795250" y="1005250"/>
            <a:ext cx="78573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2"/>
          </p:nvPr>
        </p:nvSpPr>
        <p:spPr>
          <a:xfrm>
            <a:off x="795250" y="1733550"/>
            <a:ext cx="7857300" cy="24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E4C"/>
              </a:buClr>
              <a:buSzPts val="1600"/>
              <a:buFont typeface="Open Sans"/>
              <a:buAutoNum type="arabicPeriod"/>
              <a:defRPr sz="160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E4C"/>
              </a:buClr>
              <a:buSzPts val="1600"/>
              <a:buFont typeface="Open Sans"/>
              <a:buAutoNum type="alphaLcPeriod"/>
              <a:defRPr sz="160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E4C"/>
              </a:buClr>
              <a:buSzPts val="1600"/>
              <a:buFont typeface="Open Sans"/>
              <a:buAutoNum type="romanLcPeriod"/>
              <a:defRPr sz="160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E4C"/>
              </a:buClr>
              <a:buSzPts val="1600"/>
              <a:buFont typeface="Open Sans"/>
              <a:buAutoNum type="arabicPeriod"/>
              <a:defRPr sz="160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E4C"/>
              </a:buClr>
              <a:buSzPts val="1600"/>
              <a:buFont typeface="Open Sans"/>
              <a:buAutoNum type="alphaLcPeriod"/>
              <a:defRPr sz="160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E4C"/>
              </a:buClr>
              <a:buSzPts val="1600"/>
              <a:buFont typeface="Open Sans"/>
              <a:buAutoNum type="romanLcPeriod"/>
              <a:defRPr sz="160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E4C"/>
              </a:buClr>
              <a:buSzPts val="1600"/>
              <a:buFont typeface="Open Sans"/>
              <a:buAutoNum type="arabicPeriod"/>
              <a:defRPr sz="160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E4C"/>
              </a:buClr>
              <a:buSzPts val="1600"/>
              <a:buFont typeface="Open Sans"/>
              <a:buAutoNum type="alphaLcPeriod"/>
              <a:defRPr sz="160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E4C"/>
              </a:buClr>
              <a:buSzPts val="1600"/>
              <a:buFont typeface="Open Sans"/>
              <a:buAutoNum type="romanLcPeriod"/>
              <a:defRPr sz="160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4 Diseño personalizado">
  <p:cSld name="CUSTOM_2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0" y="4686000"/>
            <a:ext cx="9144000" cy="457500"/>
          </a:xfrm>
          <a:prstGeom prst="rect">
            <a:avLst/>
          </a:prstGeom>
          <a:solidFill>
            <a:srgbClr val="002E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" name="Google Shape;2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20067" y="4770047"/>
            <a:ext cx="1377564" cy="28942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/>
          <p:nvPr/>
        </p:nvSpPr>
        <p:spPr>
          <a:xfrm>
            <a:off x="8968150" y="4686025"/>
            <a:ext cx="175800" cy="457500"/>
          </a:xfrm>
          <a:prstGeom prst="rect">
            <a:avLst/>
          </a:prstGeom>
          <a:solidFill>
            <a:srgbClr val="00A8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 Última">
  <p:cSld name="CUSTOM_1">
    <p:bg>
      <p:bgPr>
        <a:solidFill>
          <a:srgbClr val="002E4C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68096" y="2100725"/>
            <a:ext cx="3407798" cy="94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GNgF62x0HcM?feature=oembed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a8HRA49kaok?feature=oembed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Ell2a6o_6lY?feature=oembed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1676399" y="1123950"/>
            <a:ext cx="6717587" cy="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COLOR, ILUMINACIÓN Y ACABADOS 2D Y 3D</a:t>
            </a:r>
            <a:endParaRPr dirty="0"/>
          </a:p>
        </p:txBody>
      </p:sp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1676400" y="2324000"/>
            <a:ext cx="3790800" cy="6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Andrea Delgado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min en Twitter: &quot;Hitchcock &amp;amp; Hopper o cómo nació una ...">
            <a:extLst>
              <a:ext uri="{FF2B5EF4-FFF2-40B4-BE49-F238E27FC236}">
                <a16:creationId xmlns:a16="http://schemas.microsoft.com/office/drawing/2014/main" id="{051731D4-D79D-B105-C572-97BBFC426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217" y="424451"/>
            <a:ext cx="4030680" cy="403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542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3EC0F4-C2AE-1561-63D8-CB7B24C62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250" y="471434"/>
            <a:ext cx="4380666" cy="246295"/>
          </a:xfrm>
        </p:spPr>
        <p:txBody>
          <a:bodyPr/>
          <a:lstStyle/>
          <a:p>
            <a:r>
              <a:rPr lang="es-ES" dirty="0"/>
              <a:t>Referencias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4EC0EF3-830D-D939-BB33-280ECEDA2A9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95250" y="1054029"/>
            <a:ext cx="5646647" cy="733674"/>
          </a:xfrm>
        </p:spPr>
        <p:txBody>
          <a:bodyPr/>
          <a:lstStyle/>
          <a:p>
            <a:pPr marL="127000" indent="0">
              <a:buNone/>
            </a:pPr>
            <a:r>
              <a:rPr lang="es-ES" dirty="0"/>
              <a:t>Cine: Grandes esperanzas</a:t>
            </a:r>
          </a:p>
          <a:p>
            <a:pPr marL="127000" indent="0">
              <a:buNone/>
            </a:pPr>
            <a:r>
              <a:rPr lang="es-ES" dirty="0"/>
              <a:t>Director de fotografía: Emmanuel </a:t>
            </a:r>
            <a:r>
              <a:rPr lang="es-ES" dirty="0" err="1"/>
              <a:t>Lubezki</a:t>
            </a:r>
            <a:endParaRPr lang="es-ES" dirty="0"/>
          </a:p>
        </p:txBody>
      </p:sp>
      <p:pic>
        <p:nvPicPr>
          <p:cNvPr id="3" name="Elementos multimedia en línea 2" title="GRANDES ESPERANZAS (Tráiler Oficial España &quot;Great expectations&quot;)">
            <a:hlinkClick r:id="" action="ppaction://media"/>
            <a:extLst>
              <a:ext uri="{FF2B5EF4-FFF2-40B4-BE49-F238E27FC236}">
                <a16:creationId xmlns:a16="http://schemas.microsoft.com/office/drawing/2014/main" id="{089C8068-EC7C-09FE-AD0D-5BB719AEA65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113604" y="2295989"/>
            <a:ext cx="3174304" cy="179348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1BDB561-8916-19CA-5422-0A0C8785EC65}"/>
              </a:ext>
            </a:extLst>
          </p:cNvPr>
          <p:cNvSpPr txBox="1"/>
          <p:nvPr/>
        </p:nvSpPr>
        <p:spPr>
          <a:xfrm>
            <a:off x="4736387" y="2126751"/>
            <a:ext cx="309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Esperanza</a:t>
            </a:r>
          </a:p>
          <a:p>
            <a:r>
              <a:rPr lang="es-ES" dirty="0"/>
              <a:t>Celos</a:t>
            </a:r>
          </a:p>
          <a:p>
            <a:r>
              <a:rPr lang="es-ES" dirty="0"/>
              <a:t>Envidia</a:t>
            </a:r>
          </a:p>
        </p:txBody>
      </p:sp>
    </p:spTree>
    <p:extLst>
      <p:ext uri="{BB962C8B-B14F-4D97-AF65-F5344CB8AC3E}">
        <p14:creationId xmlns:p14="http://schemas.microsoft.com/office/powerpoint/2010/main" val="39529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3EC0F4-C2AE-1561-63D8-CB7B24C62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250" y="471434"/>
            <a:ext cx="4380666" cy="246295"/>
          </a:xfrm>
        </p:spPr>
        <p:txBody>
          <a:bodyPr/>
          <a:lstStyle/>
          <a:p>
            <a:r>
              <a:rPr lang="es-ES" dirty="0"/>
              <a:t>Referencias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4EC0EF3-830D-D939-BB33-280ECEDA2A9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95250" y="1054029"/>
            <a:ext cx="5646647" cy="733674"/>
          </a:xfrm>
        </p:spPr>
        <p:txBody>
          <a:bodyPr/>
          <a:lstStyle/>
          <a:p>
            <a:pPr marL="127000" indent="0">
              <a:buNone/>
            </a:pPr>
            <a:r>
              <a:rPr lang="es-ES" dirty="0"/>
              <a:t>Cine: El renacido</a:t>
            </a:r>
          </a:p>
          <a:p>
            <a:pPr marL="127000" indent="0">
              <a:buNone/>
            </a:pPr>
            <a:r>
              <a:rPr lang="es-ES" dirty="0"/>
              <a:t>Director de fotografía: Emmanuel </a:t>
            </a:r>
            <a:r>
              <a:rPr lang="es-ES" dirty="0" err="1"/>
              <a:t>Lubezki</a:t>
            </a:r>
            <a:endParaRPr lang="es-ES" dirty="0"/>
          </a:p>
        </p:txBody>
      </p:sp>
      <p:pic>
        <p:nvPicPr>
          <p:cNvPr id="6" name="Elementos multimedia en línea 5" title="EL RENACIDO (The Revenant) | Tráiler #2 Oficial España">
            <a:hlinkClick r:id="" action="ppaction://media"/>
            <a:extLst>
              <a:ext uri="{FF2B5EF4-FFF2-40B4-BE49-F238E27FC236}">
                <a16:creationId xmlns:a16="http://schemas.microsoft.com/office/drawing/2014/main" id="{E8BD3334-EF60-778F-01BC-46906C761C0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017739" y="2124003"/>
            <a:ext cx="3108522" cy="175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164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3EC0F4-C2AE-1561-63D8-CB7B24C62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250" y="471434"/>
            <a:ext cx="4380666" cy="246295"/>
          </a:xfrm>
        </p:spPr>
        <p:txBody>
          <a:bodyPr/>
          <a:lstStyle/>
          <a:p>
            <a:r>
              <a:rPr lang="es-ES" dirty="0"/>
              <a:t>Referencias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4EC0EF3-830D-D939-BB33-280ECEDA2A9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95250" y="1054029"/>
            <a:ext cx="5646647" cy="733674"/>
          </a:xfrm>
        </p:spPr>
        <p:txBody>
          <a:bodyPr/>
          <a:lstStyle/>
          <a:p>
            <a:pPr marL="127000" indent="0">
              <a:buNone/>
            </a:pPr>
            <a:r>
              <a:rPr lang="es-ES" dirty="0"/>
              <a:t>Cine: A single </a:t>
            </a:r>
            <a:r>
              <a:rPr lang="es-ES" dirty="0" err="1"/>
              <a:t>man</a:t>
            </a:r>
            <a:endParaRPr lang="es-ES" dirty="0"/>
          </a:p>
          <a:p>
            <a:pPr marL="127000" indent="0">
              <a:buNone/>
            </a:pPr>
            <a:r>
              <a:rPr lang="es-ES" dirty="0"/>
              <a:t>Director de fotografía: Eduard Grau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1BDB561-8916-19CA-5422-0A0C8785EC65}"/>
              </a:ext>
            </a:extLst>
          </p:cNvPr>
          <p:cNvSpPr txBox="1"/>
          <p:nvPr/>
        </p:nvSpPr>
        <p:spPr>
          <a:xfrm>
            <a:off x="4685016" y="2124003"/>
            <a:ext cx="3092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Estado de ánimo según la saturación</a:t>
            </a:r>
          </a:p>
        </p:txBody>
      </p:sp>
      <p:pic>
        <p:nvPicPr>
          <p:cNvPr id="3" name="Elementos multimedia en línea 2" title="A Single Man (2009) Official Trailer #1 - Colin Firth Movie HD">
            <a:hlinkClick r:id="" action="ppaction://media"/>
            <a:extLst>
              <a:ext uri="{FF2B5EF4-FFF2-40B4-BE49-F238E27FC236}">
                <a16:creationId xmlns:a16="http://schemas.microsoft.com/office/drawing/2014/main" id="{785C0F4C-DCB8-595B-8759-6BA440F8DC2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021138" y="2124003"/>
            <a:ext cx="3174701" cy="179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00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3EC0F4-C2AE-1561-63D8-CB7B24C62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250" y="471434"/>
            <a:ext cx="4380666" cy="246295"/>
          </a:xfrm>
        </p:spPr>
        <p:txBody>
          <a:bodyPr/>
          <a:lstStyle/>
          <a:p>
            <a:r>
              <a:rPr lang="es-ES" dirty="0"/>
              <a:t>Referencias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4EC0EF3-830D-D939-BB33-280ECEDA2A9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95250" y="1054029"/>
            <a:ext cx="5646647" cy="353531"/>
          </a:xfrm>
        </p:spPr>
        <p:txBody>
          <a:bodyPr/>
          <a:lstStyle/>
          <a:p>
            <a:pPr marL="127000" indent="0">
              <a:buNone/>
            </a:pPr>
            <a:r>
              <a:rPr lang="es-ES" dirty="0"/>
              <a:t>Fotografía: Martin </a:t>
            </a:r>
            <a:r>
              <a:rPr lang="es-ES" dirty="0" err="1"/>
              <a:t>Parr</a:t>
            </a:r>
            <a:r>
              <a:rPr lang="es-ES" dirty="0"/>
              <a:t> </a:t>
            </a:r>
          </a:p>
        </p:txBody>
      </p:sp>
      <p:pic>
        <p:nvPicPr>
          <p:cNvPr id="3" name="Marcador de posición de imagen 3" descr="LON89026.jpg">
            <a:extLst>
              <a:ext uri="{FF2B5EF4-FFF2-40B4-BE49-F238E27FC236}">
                <a16:creationId xmlns:a16="http://schemas.microsoft.com/office/drawing/2014/main" id="{579EEF01-2BE0-F1AA-50AC-8E42BB4E0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39" t="-2861" r="-5247" b="-3552"/>
          <a:stretch>
            <a:fillRect/>
          </a:stretch>
        </p:blipFill>
        <p:spPr>
          <a:xfrm>
            <a:off x="702782" y="1585053"/>
            <a:ext cx="3663734" cy="2886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Marcador de posición de imagen 4" descr="LON29285.jpg">
            <a:extLst>
              <a:ext uri="{FF2B5EF4-FFF2-40B4-BE49-F238E27FC236}">
                <a16:creationId xmlns:a16="http://schemas.microsoft.com/office/drawing/2014/main" id="{CBDC4173-2BEC-6944-0D94-037DB92EFF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518" t="-3934" r="-14484" b="-10852"/>
          <a:stretch>
            <a:fillRect/>
          </a:stretch>
        </p:blipFill>
        <p:spPr>
          <a:xfrm>
            <a:off x="4152900" y="1550444"/>
            <a:ext cx="4138346" cy="31216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7658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rcador de posición de imagen 2" descr="LON29295.jpg">
            <a:extLst>
              <a:ext uri="{FF2B5EF4-FFF2-40B4-BE49-F238E27FC236}">
                <a16:creationId xmlns:a16="http://schemas.microsoft.com/office/drawing/2014/main" id="{46CBC7F4-6FFF-DC0F-C18A-ECEF56B15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69" t="-2818" r="-5269" b="-12013"/>
          <a:stretch>
            <a:fillRect/>
          </a:stretch>
        </p:blipFill>
        <p:spPr>
          <a:xfrm>
            <a:off x="126626" y="441788"/>
            <a:ext cx="4808151" cy="4088187"/>
          </a:xfrm>
          <a:prstGeom prst="rect">
            <a:avLst/>
          </a:prstGeom>
        </p:spPr>
      </p:pic>
      <p:pic>
        <p:nvPicPr>
          <p:cNvPr id="3" name="Marcador de posición de imagen 2" descr="LON29650.jpg">
            <a:extLst>
              <a:ext uri="{FF2B5EF4-FFF2-40B4-BE49-F238E27FC236}">
                <a16:creationId xmlns:a16="http://schemas.microsoft.com/office/drawing/2014/main" id="{C730D15B-41EC-8493-A211-E048C1F13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88" t="-5574" r="-5742" b="-14412"/>
          <a:stretch>
            <a:fillRect/>
          </a:stretch>
        </p:blipFill>
        <p:spPr>
          <a:xfrm>
            <a:off x="4777483" y="441788"/>
            <a:ext cx="4366517" cy="391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584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91BBC4B-A3C9-3AF4-EA2C-9B20DB059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250" y="585627"/>
            <a:ext cx="7857300" cy="877123"/>
          </a:xfrm>
        </p:spPr>
        <p:txBody>
          <a:bodyPr/>
          <a:lstStyle/>
          <a:p>
            <a:r>
              <a:rPr lang="es-ES" dirty="0" err="1"/>
              <a:t>Colorpalette.cinema</a:t>
            </a:r>
            <a:endParaRPr lang="es-ES" dirty="0"/>
          </a:p>
          <a:p>
            <a:r>
              <a:rPr lang="es-ES" dirty="0" err="1"/>
              <a:t>Movies</a:t>
            </a:r>
            <a:r>
              <a:rPr lang="es-ES" dirty="0"/>
              <a:t> in color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7104932-709C-5D3D-2BA6-4ECCAF30B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64" y="1826093"/>
            <a:ext cx="2466975" cy="214312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C856E2F-A527-818B-B619-11E80F228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6481" y="1826093"/>
            <a:ext cx="2471302" cy="202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071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795250" y="384125"/>
            <a:ext cx="7857300" cy="5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Índice de la asignatura</a:t>
            </a:r>
            <a:endParaRPr dirty="0"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795250" y="964025"/>
            <a:ext cx="3365784" cy="3227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</a:pPr>
            <a:r>
              <a:rPr lang="es-ES" dirty="0"/>
              <a:t>Introducción al color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</a:pPr>
            <a:r>
              <a:rPr lang="es-ES" dirty="0"/>
              <a:t>Teoría y aplicación del Color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</a:pPr>
            <a:r>
              <a:rPr lang="es-ES" dirty="0"/>
              <a:t>Luz e Iluminación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</a:pPr>
            <a:r>
              <a:rPr lang="es-ES" dirty="0"/>
              <a:t>Materiales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</a:pPr>
            <a:r>
              <a:rPr lang="es-ES" dirty="0"/>
              <a:t>Texturas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</a:pPr>
            <a:r>
              <a:rPr lang="es-ES" dirty="0"/>
              <a:t>Mapas UV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</a:pPr>
            <a:r>
              <a:rPr lang="es-ES" dirty="0"/>
              <a:t>Render Básico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</a:pPr>
            <a:r>
              <a:rPr lang="es-ES" dirty="0"/>
              <a:t>Introducción al </a:t>
            </a:r>
            <a:r>
              <a:rPr lang="es-ES" dirty="0" err="1"/>
              <a:t>Unwrap</a:t>
            </a:r>
            <a:r>
              <a:rPr lang="es-ES" dirty="0"/>
              <a:t> UVW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</a:pPr>
            <a:r>
              <a:rPr lang="es-ES" dirty="0" err="1"/>
              <a:t>Unwrap</a:t>
            </a:r>
            <a:r>
              <a:rPr lang="es-ES" dirty="0"/>
              <a:t> UVW Avanzado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</a:pPr>
            <a:r>
              <a:rPr lang="es-ES" dirty="0"/>
              <a:t>Materiales PBR</a:t>
            </a:r>
          </a:p>
          <a:p>
            <a:pPr marL="342900" indent="-342900"/>
            <a:r>
              <a:rPr lang="es-ES" dirty="0"/>
              <a:t>Introducción a </a:t>
            </a:r>
            <a:r>
              <a:rPr lang="es-ES" dirty="0" err="1"/>
              <a:t>Substance</a:t>
            </a:r>
            <a:r>
              <a:rPr lang="es-ES" dirty="0"/>
              <a:t> </a:t>
            </a:r>
            <a:r>
              <a:rPr lang="es-ES" dirty="0" err="1"/>
              <a:t>Painter</a:t>
            </a:r>
            <a:endParaRPr lang="es-E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</a:pPr>
            <a:endParaRPr lang="es-E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  <p:sp>
        <p:nvSpPr>
          <p:cNvPr id="2" name="Google Shape;48;p9">
            <a:extLst>
              <a:ext uri="{FF2B5EF4-FFF2-40B4-BE49-F238E27FC236}">
                <a16:creationId xmlns:a16="http://schemas.microsoft.com/office/drawing/2014/main" id="{77B2D390-4253-664E-25B6-8EE67362ABA6}"/>
              </a:ext>
            </a:extLst>
          </p:cNvPr>
          <p:cNvSpPr txBox="1">
            <a:spLocks/>
          </p:cNvSpPr>
          <p:nvPr/>
        </p:nvSpPr>
        <p:spPr>
          <a:xfrm>
            <a:off x="4161033" y="964025"/>
            <a:ext cx="4417887" cy="3525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E4C"/>
              </a:buClr>
              <a:buSzPts val="1600"/>
              <a:buFont typeface="Open Sans"/>
              <a:buAutoNum type="arabicPeriod"/>
              <a:defRPr sz="1600" b="0" i="0" u="none" strike="noStrike" cap="none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E4C"/>
              </a:buClr>
              <a:buSzPts val="1600"/>
              <a:buFont typeface="Open Sans"/>
              <a:buAutoNum type="alphaLcPeriod"/>
              <a:defRPr sz="1600" b="0" i="0" u="none" strike="noStrike" cap="none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E4C"/>
              </a:buClr>
              <a:buSzPts val="1600"/>
              <a:buFont typeface="Open Sans"/>
              <a:buAutoNum type="romanLcPeriod"/>
              <a:defRPr sz="1600" b="0" i="0" u="none" strike="noStrike" cap="none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E4C"/>
              </a:buClr>
              <a:buSzPts val="1600"/>
              <a:buFont typeface="Open Sans"/>
              <a:buAutoNum type="arabicPeriod"/>
              <a:defRPr sz="1600" b="0" i="0" u="none" strike="noStrike" cap="none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E4C"/>
              </a:buClr>
              <a:buSzPts val="1600"/>
              <a:buFont typeface="Open Sans"/>
              <a:buAutoNum type="alphaLcPeriod"/>
              <a:defRPr sz="1600" b="0" i="0" u="none" strike="noStrike" cap="none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E4C"/>
              </a:buClr>
              <a:buSzPts val="1600"/>
              <a:buFont typeface="Open Sans"/>
              <a:buAutoNum type="romanLcPeriod"/>
              <a:defRPr sz="1600" b="0" i="0" u="none" strike="noStrike" cap="none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E4C"/>
              </a:buClr>
              <a:buSzPts val="1600"/>
              <a:buFont typeface="Open Sans"/>
              <a:buAutoNum type="arabicPeriod"/>
              <a:defRPr sz="1600" b="0" i="0" u="none" strike="noStrike" cap="none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E4C"/>
              </a:buClr>
              <a:buSzPts val="1600"/>
              <a:buFont typeface="Open Sans"/>
              <a:buAutoNum type="alphaLcPeriod"/>
              <a:defRPr sz="1600" b="0" i="0" u="none" strike="noStrike" cap="none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E4C"/>
              </a:buClr>
              <a:buSzPts val="1600"/>
              <a:buFont typeface="Open Sans"/>
              <a:buAutoNum type="romanLcPeriod"/>
              <a:defRPr sz="1600" b="0" i="0" u="none" strike="noStrike" cap="none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None/>
            </a:pPr>
            <a:r>
              <a:rPr lang="es-ES" dirty="0"/>
              <a:t>12. Texturizado y </a:t>
            </a:r>
            <a:r>
              <a:rPr lang="es-ES" dirty="0" err="1"/>
              <a:t>Shading</a:t>
            </a:r>
            <a:r>
              <a:rPr lang="es-ES" dirty="0"/>
              <a:t> en </a:t>
            </a:r>
            <a:r>
              <a:rPr lang="es-ES" dirty="0" err="1"/>
              <a:t>Substance</a:t>
            </a:r>
            <a:r>
              <a:rPr lang="es-ES" dirty="0"/>
              <a:t> </a:t>
            </a:r>
            <a:r>
              <a:rPr lang="es-ES" dirty="0" err="1"/>
              <a:t>Painter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13. Técnicas Avanzadas en </a:t>
            </a:r>
            <a:r>
              <a:rPr lang="es-ES" dirty="0" err="1"/>
              <a:t>Substance</a:t>
            </a:r>
            <a:r>
              <a:rPr lang="es-ES" dirty="0"/>
              <a:t> </a:t>
            </a:r>
            <a:r>
              <a:rPr lang="es-ES" dirty="0" err="1"/>
              <a:t>Painter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14. GIMP</a:t>
            </a:r>
          </a:p>
          <a:p>
            <a:pPr marL="0" indent="0">
              <a:buNone/>
            </a:pPr>
            <a:r>
              <a:rPr lang="es-ES" dirty="0"/>
              <a:t>15. Texturizado a mano en GIMP</a:t>
            </a:r>
          </a:p>
          <a:p>
            <a:pPr marL="0" indent="0">
              <a:buNone/>
            </a:pPr>
            <a:r>
              <a:rPr lang="es-ES" dirty="0"/>
              <a:t>16. Render Avanzado</a:t>
            </a:r>
          </a:p>
          <a:p>
            <a:pPr marL="0" indent="0">
              <a:buNone/>
            </a:pPr>
            <a:r>
              <a:rPr lang="es-ES" dirty="0"/>
              <a:t>17. Pelo digital</a:t>
            </a:r>
          </a:p>
          <a:p>
            <a:pPr marL="0" indent="0">
              <a:buNone/>
            </a:pPr>
            <a:r>
              <a:rPr lang="es-ES" dirty="0"/>
              <a:t>18. Iluminación en cinematografía</a:t>
            </a:r>
          </a:p>
          <a:p>
            <a:pPr marL="0" indent="0">
              <a:buNone/>
            </a:pPr>
            <a:r>
              <a:rPr lang="es-ES" dirty="0"/>
              <a:t>19. Escenarios y cinematografía</a:t>
            </a:r>
          </a:p>
          <a:p>
            <a:pPr marL="0" indent="0">
              <a:buNone/>
            </a:pPr>
            <a:r>
              <a:rPr lang="es-ES" dirty="0"/>
              <a:t>20. Estilos visuales en videojuegos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795250" y="384125"/>
            <a:ext cx="7857300" cy="5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Índice de la asignatura</a:t>
            </a:r>
            <a:endParaRPr dirty="0"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795250" y="964025"/>
            <a:ext cx="3365784" cy="3227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olidFill>
                  <a:srgbClr val="FF0000"/>
                </a:solidFill>
              </a:rPr>
              <a:t>Introducción al color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olidFill>
                  <a:srgbClr val="FF0000"/>
                </a:solidFill>
              </a:rPr>
              <a:t>Teoría y aplicación del Color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olidFill>
                  <a:srgbClr val="FF0000"/>
                </a:solidFill>
              </a:rPr>
              <a:t>Luz e Iluminación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olidFill>
                  <a:srgbClr val="FF0000"/>
                </a:solidFill>
              </a:rPr>
              <a:t>Materiales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olidFill>
                  <a:srgbClr val="FF0000"/>
                </a:solidFill>
              </a:rPr>
              <a:t>Texturas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olidFill>
                  <a:srgbClr val="FF0000"/>
                </a:solidFill>
              </a:rPr>
              <a:t>Mapas UV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olidFill>
                  <a:srgbClr val="FF0000"/>
                </a:solidFill>
              </a:rPr>
              <a:t>Render Básico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</a:pPr>
            <a:r>
              <a:rPr lang="es-ES" dirty="0"/>
              <a:t>Introducción al </a:t>
            </a:r>
            <a:r>
              <a:rPr lang="es-ES" dirty="0" err="1"/>
              <a:t>Unwrap</a:t>
            </a:r>
            <a:r>
              <a:rPr lang="es-ES" dirty="0"/>
              <a:t> UVW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</a:pPr>
            <a:r>
              <a:rPr lang="es-ES" dirty="0" err="1"/>
              <a:t>Unwrap</a:t>
            </a:r>
            <a:r>
              <a:rPr lang="es-ES" dirty="0"/>
              <a:t> UVW Avanzado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</a:pPr>
            <a:r>
              <a:rPr lang="es-ES" dirty="0"/>
              <a:t>Materiales PBR</a:t>
            </a:r>
          </a:p>
          <a:p>
            <a:pPr marL="342900" indent="-342900"/>
            <a:r>
              <a:rPr lang="es-ES" dirty="0"/>
              <a:t>Introducción a </a:t>
            </a:r>
            <a:r>
              <a:rPr lang="es-ES" dirty="0" err="1"/>
              <a:t>Substance</a:t>
            </a:r>
            <a:r>
              <a:rPr lang="es-ES" dirty="0"/>
              <a:t> </a:t>
            </a:r>
            <a:r>
              <a:rPr lang="es-ES" dirty="0" err="1"/>
              <a:t>Painter</a:t>
            </a:r>
            <a:endParaRPr lang="es-E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</a:pPr>
            <a:endParaRPr lang="es-E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  <p:sp>
        <p:nvSpPr>
          <p:cNvPr id="2" name="Google Shape;48;p9">
            <a:extLst>
              <a:ext uri="{FF2B5EF4-FFF2-40B4-BE49-F238E27FC236}">
                <a16:creationId xmlns:a16="http://schemas.microsoft.com/office/drawing/2014/main" id="{77B2D390-4253-664E-25B6-8EE67362ABA6}"/>
              </a:ext>
            </a:extLst>
          </p:cNvPr>
          <p:cNvSpPr txBox="1">
            <a:spLocks/>
          </p:cNvSpPr>
          <p:nvPr/>
        </p:nvSpPr>
        <p:spPr>
          <a:xfrm>
            <a:off x="4161033" y="964025"/>
            <a:ext cx="4417887" cy="3525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E4C"/>
              </a:buClr>
              <a:buSzPts val="1600"/>
              <a:buFont typeface="Open Sans"/>
              <a:buAutoNum type="arabicPeriod"/>
              <a:defRPr sz="1600" b="0" i="0" u="none" strike="noStrike" cap="none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E4C"/>
              </a:buClr>
              <a:buSzPts val="1600"/>
              <a:buFont typeface="Open Sans"/>
              <a:buAutoNum type="alphaLcPeriod"/>
              <a:defRPr sz="1600" b="0" i="0" u="none" strike="noStrike" cap="none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E4C"/>
              </a:buClr>
              <a:buSzPts val="1600"/>
              <a:buFont typeface="Open Sans"/>
              <a:buAutoNum type="romanLcPeriod"/>
              <a:defRPr sz="1600" b="0" i="0" u="none" strike="noStrike" cap="none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E4C"/>
              </a:buClr>
              <a:buSzPts val="1600"/>
              <a:buFont typeface="Open Sans"/>
              <a:buAutoNum type="arabicPeriod"/>
              <a:defRPr sz="1600" b="0" i="0" u="none" strike="noStrike" cap="none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E4C"/>
              </a:buClr>
              <a:buSzPts val="1600"/>
              <a:buFont typeface="Open Sans"/>
              <a:buAutoNum type="alphaLcPeriod"/>
              <a:defRPr sz="1600" b="0" i="0" u="none" strike="noStrike" cap="none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E4C"/>
              </a:buClr>
              <a:buSzPts val="1600"/>
              <a:buFont typeface="Open Sans"/>
              <a:buAutoNum type="romanLcPeriod"/>
              <a:defRPr sz="1600" b="0" i="0" u="none" strike="noStrike" cap="none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E4C"/>
              </a:buClr>
              <a:buSzPts val="1600"/>
              <a:buFont typeface="Open Sans"/>
              <a:buAutoNum type="arabicPeriod"/>
              <a:defRPr sz="1600" b="0" i="0" u="none" strike="noStrike" cap="none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E4C"/>
              </a:buClr>
              <a:buSzPts val="1600"/>
              <a:buFont typeface="Open Sans"/>
              <a:buAutoNum type="alphaLcPeriod"/>
              <a:defRPr sz="1600" b="0" i="0" u="none" strike="noStrike" cap="none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E4C"/>
              </a:buClr>
              <a:buSzPts val="1600"/>
              <a:buFont typeface="Open Sans"/>
              <a:buAutoNum type="romanLcPeriod"/>
              <a:defRPr sz="1600" b="0" i="0" u="none" strike="noStrike" cap="none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None/>
            </a:pPr>
            <a:r>
              <a:rPr lang="es-ES" dirty="0"/>
              <a:t>12. Texturizado y </a:t>
            </a:r>
            <a:r>
              <a:rPr lang="es-ES" dirty="0" err="1"/>
              <a:t>Shading</a:t>
            </a:r>
            <a:r>
              <a:rPr lang="es-ES" dirty="0"/>
              <a:t> en </a:t>
            </a:r>
            <a:r>
              <a:rPr lang="es-ES" dirty="0" err="1"/>
              <a:t>Substance</a:t>
            </a:r>
            <a:r>
              <a:rPr lang="es-ES" dirty="0"/>
              <a:t> </a:t>
            </a:r>
            <a:r>
              <a:rPr lang="es-ES" dirty="0" err="1"/>
              <a:t>Painter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13. Técnicas Avanzadas en </a:t>
            </a:r>
            <a:r>
              <a:rPr lang="es-ES" dirty="0" err="1"/>
              <a:t>Substance</a:t>
            </a:r>
            <a:r>
              <a:rPr lang="es-ES" dirty="0"/>
              <a:t> </a:t>
            </a:r>
            <a:r>
              <a:rPr lang="es-ES" dirty="0" err="1"/>
              <a:t>Painter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14. GIMP</a:t>
            </a:r>
          </a:p>
          <a:p>
            <a:pPr marL="0" indent="0">
              <a:buNone/>
            </a:pPr>
            <a:r>
              <a:rPr lang="es-ES" dirty="0"/>
              <a:t>15. Texturizado a mano en GIMP</a:t>
            </a:r>
          </a:p>
          <a:p>
            <a:pPr marL="0" indent="0">
              <a:buNone/>
            </a:pPr>
            <a:r>
              <a:rPr lang="es-ES" dirty="0"/>
              <a:t>16. Render Avanzado</a:t>
            </a:r>
          </a:p>
          <a:p>
            <a:pPr marL="0" indent="0">
              <a:buNone/>
            </a:pPr>
            <a:r>
              <a:rPr lang="es-ES" dirty="0"/>
              <a:t>17. Pelo digital</a:t>
            </a:r>
          </a:p>
          <a:p>
            <a:pPr marL="0" indent="0">
              <a:buNone/>
            </a:pPr>
            <a:r>
              <a:rPr lang="es-ES" dirty="0"/>
              <a:t>18. Iluminación en cinematografía</a:t>
            </a:r>
          </a:p>
          <a:p>
            <a:pPr marL="0" indent="0">
              <a:buNone/>
            </a:pPr>
            <a:r>
              <a:rPr lang="es-ES" dirty="0"/>
              <a:t>19. Escenarios y cinematografía</a:t>
            </a:r>
          </a:p>
          <a:p>
            <a:pPr marL="0" indent="0">
              <a:buNone/>
            </a:pPr>
            <a:r>
              <a:rPr lang="es-ES" dirty="0"/>
              <a:t>20. Estilos visuales en videojuegos</a:t>
            </a:r>
          </a:p>
        </p:txBody>
      </p:sp>
    </p:spTree>
    <p:extLst>
      <p:ext uri="{BB962C8B-B14F-4D97-AF65-F5344CB8AC3E}">
        <p14:creationId xmlns:p14="http://schemas.microsoft.com/office/powerpoint/2010/main" val="3721929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1676399" y="1123950"/>
            <a:ext cx="6717587" cy="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COLOR, ILUMINACIÓN Y ACABADOS 2D Y 3D</a:t>
            </a:r>
            <a:endParaRPr dirty="0"/>
          </a:p>
        </p:txBody>
      </p:sp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1676400" y="2324000"/>
            <a:ext cx="4991528" cy="6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dirty="0"/>
              <a:t>TEMA 1: INTRODUCCIÓN AL COLOR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9135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795250" y="952350"/>
            <a:ext cx="7857300" cy="5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Objetivos </a:t>
            </a:r>
            <a:endParaRPr dirty="0"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795250" y="1733550"/>
            <a:ext cx="7857300" cy="24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s-ES" sz="1600" b="1" i="1" spc="-35" dirty="0">
                <a:solidFill>
                  <a:srgbClr val="002E4C"/>
                </a:solidFill>
                <a:latin typeface="Trebuchet MS"/>
                <a:cs typeface="Trebuchet MS"/>
              </a:rPr>
              <a:t>C</a:t>
            </a:r>
            <a:r>
              <a:rPr lang="es-ES" sz="1600" b="1" i="1" spc="-50" dirty="0">
                <a:solidFill>
                  <a:srgbClr val="002E4C"/>
                </a:solidFill>
                <a:latin typeface="Trebuchet MS"/>
                <a:cs typeface="Trebuchet MS"/>
              </a:rPr>
              <a:t>o</a:t>
            </a:r>
            <a:r>
              <a:rPr lang="es-ES" sz="1600" b="1" i="1" spc="-20" dirty="0">
                <a:solidFill>
                  <a:srgbClr val="002E4C"/>
                </a:solidFill>
                <a:latin typeface="Trebuchet MS"/>
                <a:cs typeface="Trebuchet MS"/>
              </a:rPr>
              <a:t>n</a:t>
            </a:r>
            <a:r>
              <a:rPr lang="es-ES" sz="1600" b="1" i="1" spc="-85" dirty="0">
                <a:solidFill>
                  <a:srgbClr val="002E4C"/>
                </a:solidFill>
                <a:latin typeface="Trebuchet MS"/>
                <a:cs typeface="Trebuchet MS"/>
              </a:rPr>
              <a:t>o</a:t>
            </a:r>
            <a:r>
              <a:rPr lang="es-ES" sz="1600" b="1" i="1" spc="-100" dirty="0">
                <a:solidFill>
                  <a:srgbClr val="002E4C"/>
                </a:solidFill>
                <a:latin typeface="Trebuchet MS"/>
                <a:cs typeface="Trebuchet MS"/>
              </a:rPr>
              <a:t>c</a:t>
            </a:r>
            <a:r>
              <a:rPr lang="es-ES" sz="1600" b="1" i="1" spc="-85" dirty="0">
                <a:solidFill>
                  <a:srgbClr val="002E4C"/>
                </a:solidFill>
                <a:latin typeface="Trebuchet MS"/>
                <a:cs typeface="Trebuchet MS"/>
              </a:rPr>
              <a:t>er</a:t>
            </a:r>
            <a:r>
              <a:rPr lang="es-ES" sz="1600" b="1" i="1" spc="-100" dirty="0">
                <a:solidFill>
                  <a:srgbClr val="002E4C"/>
                </a:solidFill>
                <a:latin typeface="Trebuchet MS"/>
                <a:cs typeface="Trebuchet MS"/>
              </a:rPr>
              <a:t> </a:t>
            </a:r>
            <a:r>
              <a:rPr lang="es-ES" sz="1600" b="1" i="1" spc="-85" dirty="0">
                <a:solidFill>
                  <a:srgbClr val="002E4C"/>
                </a:solidFill>
                <a:latin typeface="Trebuchet MS"/>
                <a:cs typeface="Trebuchet MS"/>
              </a:rPr>
              <a:t>l</a:t>
            </a:r>
            <a:r>
              <a:rPr lang="es-ES" sz="1600" b="1" i="1" spc="-75" dirty="0">
                <a:solidFill>
                  <a:srgbClr val="002E4C"/>
                </a:solidFill>
                <a:latin typeface="Trebuchet MS"/>
                <a:cs typeface="Trebuchet MS"/>
              </a:rPr>
              <a:t>a</a:t>
            </a:r>
            <a:r>
              <a:rPr lang="es-ES" sz="1600" b="1" i="1" spc="-100" dirty="0">
                <a:solidFill>
                  <a:srgbClr val="002E4C"/>
                </a:solidFill>
                <a:latin typeface="Trebuchet MS"/>
                <a:cs typeface="Trebuchet MS"/>
              </a:rPr>
              <a:t> </a:t>
            </a:r>
            <a:r>
              <a:rPr lang="es-ES" sz="1600" b="1" i="1" spc="-60" dirty="0">
                <a:solidFill>
                  <a:srgbClr val="002E4C"/>
                </a:solidFill>
                <a:latin typeface="Trebuchet MS"/>
                <a:cs typeface="Trebuchet MS"/>
              </a:rPr>
              <a:t>fís</a:t>
            </a:r>
            <a:r>
              <a:rPr lang="es-ES" sz="1600" b="1" i="1" spc="-65" dirty="0">
                <a:solidFill>
                  <a:srgbClr val="002E4C"/>
                </a:solidFill>
                <a:latin typeface="Trebuchet MS"/>
                <a:cs typeface="Trebuchet MS"/>
              </a:rPr>
              <a:t>i</a:t>
            </a:r>
            <a:r>
              <a:rPr lang="es-ES" sz="1600" b="1" i="1" spc="-90" dirty="0">
                <a:solidFill>
                  <a:srgbClr val="002E4C"/>
                </a:solidFill>
                <a:latin typeface="Trebuchet MS"/>
                <a:cs typeface="Trebuchet MS"/>
              </a:rPr>
              <a:t>c</a:t>
            </a:r>
            <a:r>
              <a:rPr lang="es-ES" sz="1600" b="1" i="1" spc="-75" dirty="0">
                <a:solidFill>
                  <a:srgbClr val="002E4C"/>
                </a:solidFill>
                <a:latin typeface="Trebuchet MS"/>
                <a:cs typeface="Trebuchet MS"/>
              </a:rPr>
              <a:t>a</a:t>
            </a:r>
            <a:r>
              <a:rPr lang="es-ES" sz="1600" b="1" i="1" spc="-100" dirty="0">
                <a:solidFill>
                  <a:srgbClr val="002E4C"/>
                </a:solidFill>
                <a:latin typeface="Trebuchet MS"/>
                <a:cs typeface="Trebuchet MS"/>
              </a:rPr>
              <a:t> </a:t>
            </a:r>
            <a:r>
              <a:rPr lang="es-ES" sz="1600" b="1" i="1" spc="-95" dirty="0">
                <a:solidFill>
                  <a:srgbClr val="002E4C"/>
                </a:solidFill>
                <a:latin typeface="Trebuchet MS"/>
                <a:cs typeface="Trebuchet MS"/>
              </a:rPr>
              <a:t>d</a:t>
            </a:r>
            <a:r>
              <a:rPr lang="es-ES" sz="1600" b="1" i="1" spc="-90" dirty="0">
                <a:solidFill>
                  <a:srgbClr val="002E4C"/>
                </a:solidFill>
                <a:latin typeface="Trebuchet MS"/>
                <a:cs typeface="Trebuchet MS"/>
              </a:rPr>
              <a:t>el</a:t>
            </a:r>
            <a:r>
              <a:rPr lang="es-ES" sz="1600" b="1" i="1" spc="-100" dirty="0">
                <a:solidFill>
                  <a:srgbClr val="002E4C"/>
                </a:solidFill>
                <a:latin typeface="Trebuchet MS"/>
                <a:cs typeface="Trebuchet MS"/>
              </a:rPr>
              <a:t> </a:t>
            </a:r>
            <a:r>
              <a:rPr lang="es-ES" sz="1600" b="1" i="1" spc="-90" dirty="0">
                <a:solidFill>
                  <a:srgbClr val="002E4C"/>
                </a:solidFill>
                <a:latin typeface="Trebuchet MS"/>
                <a:cs typeface="Trebuchet MS"/>
              </a:rPr>
              <a:t>c</a:t>
            </a:r>
            <a:r>
              <a:rPr lang="es-ES" sz="1600" b="1" i="1" spc="-110" dirty="0">
                <a:solidFill>
                  <a:srgbClr val="002E4C"/>
                </a:solidFill>
                <a:latin typeface="Trebuchet MS"/>
                <a:cs typeface="Trebuchet MS"/>
              </a:rPr>
              <a:t>o</a:t>
            </a:r>
            <a:r>
              <a:rPr lang="es-ES" sz="1600" b="1" i="1" spc="-85" dirty="0">
                <a:solidFill>
                  <a:srgbClr val="002E4C"/>
                </a:solidFill>
                <a:latin typeface="Trebuchet MS"/>
                <a:cs typeface="Trebuchet MS"/>
              </a:rPr>
              <a:t>l</a:t>
            </a:r>
            <a:r>
              <a:rPr lang="es-ES" sz="1600" b="1" i="1" spc="-110" dirty="0">
                <a:solidFill>
                  <a:srgbClr val="002E4C"/>
                </a:solidFill>
                <a:latin typeface="Trebuchet MS"/>
                <a:cs typeface="Trebuchet MS"/>
              </a:rPr>
              <a:t>o</a:t>
            </a:r>
            <a:r>
              <a:rPr lang="es-ES" sz="1600" b="1" i="1" spc="-120" dirty="0">
                <a:solidFill>
                  <a:srgbClr val="002E4C"/>
                </a:solidFill>
                <a:latin typeface="Trebuchet MS"/>
                <a:cs typeface="Trebuchet MS"/>
              </a:rPr>
              <a:t>r</a:t>
            </a:r>
            <a:endParaRPr lang="es-ES" b="1" i="1" spc="-145" dirty="0">
              <a:latin typeface="Trebuchet MS"/>
              <a:cs typeface="Trebuchet MS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s-ES" sz="1600" b="1" i="1" spc="-60" dirty="0">
                <a:solidFill>
                  <a:srgbClr val="002E4C"/>
                </a:solidFill>
                <a:latin typeface="Trebuchet MS"/>
                <a:cs typeface="Trebuchet MS"/>
              </a:rPr>
              <a:t>Diferencias</a:t>
            </a:r>
            <a:r>
              <a:rPr lang="es-ES" sz="1600" b="1" i="1" spc="-100" dirty="0">
                <a:solidFill>
                  <a:srgbClr val="002E4C"/>
                </a:solidFill>
                <a:latin typeface="Trebuchet MS"/>
                <a:cs typeface="Trebuchet MS"/>
              </a:rPr>
              <a:t> </a:t>
            </a:r>
            <a:r>
              <a:rPr lang="es-ES" sz="1600" b="1" i="1" spc="-85" dirty="0">
                <a:solidFill>
                  <a:srgbClr val="002E4C"/>
                </a:solidFill>
                <a:latin typeface="Trebuchet MS"/>
                <a:cs typeface="Trebuchet MS"/>
              </a:rPr>
              <a:t>entre</a:t>
            </a:r>
            <a:r>
              <a:rPr lang="es-ES" sz="1600" b="1" i="1" spc="-100" dirty="0">
                <a:solidFill>
                  <a:srgbClr val="002E4C"/>
                </a:solidFill>
                <a:latin typeface="Trebuchet MS"/>
                <a:cs typeface="Trebuchet MS"/>
              </a:rPr>
              <a:t> </a:t>
            </a:r>
            <a:r>
              <a:rPr lang="es-ES" sz="1600" b="1" i="1" spc="-75" dirty="0">
                <a:solidFill>
                  <a:srgbClr val="002E4C"/>
                </a:solidFill>
                <a:latin typeface="Trebuchet MS"/>
                <a:cs typeface="Trebuchet MS"/>
              </a:rPr>
              <a:t>mezcla</a:t>
            </a:r>
            <a:r>
              <a:rPr lang="es-ES" sz="1600" b="1" i="1" spc="-95" dirty="0">
                <a:solidFill>
                  <a:srgbClr val="002E4C"/>
                </a:solidFill>
                <a:latin typeface="Trebuchet MS"/>
                <a:cs typeface="Trebuchet MS"/>
              </a:rPr>
              <a:t> </a:t>
            </a:r>
            <a:r>
              <a:rPr lang="es-ES" sz="1600" b="1" i="1" spc="-75" dirty="0">
                <a:solidFill>
                  <a:srgbClr val="002E4C"/>
                </a:solidFill>
                <a:latin typeface="Trebuchet MS"/>
                <a:cs typeface="Trebuchet MS"/>
              </a:rPr>
              <a:t>aditiva</a:t>
            </a:r>
            <a:r>
              <a:rPr lang="es-ES" sz="1600" b="1" i="1" spc="-100" dirty="0">
                <a:solidFill>
                  <a:srgbClr val="002E4C"/>
                </a:solidFill>
                <a:latin typeface="Trebuchet MS"/>
                <a:cs typeface="Trebuchet MS"/>
              </a:rPr>
              <a:t> </a:t>
            </a:r>
            <a:r>
              <a:rPr lang="es-ES" sz="1600" b="1" i="1" spc="-95" dirty="0">
                <a:solidFill>
                  <a:srgbClr val="002E4C"/>
                </a:solidFill>
                <a:latin typeface="Trebuchet MS"/>
                <a:cs typeface="Trebuchet MS"/>
              </a:rPr>
              <a:t>o </a:t>
            </a:r>
            <a:r>
              <a:rPr lang="es-ES" sz="1600" b="1" i="1" spc="-80" dirty="0">
                <a:solidFill>
                  <a:srgbClr val="002E4C"/>
                </a:solidFill>
                <a:latin typeface="Trebuchet MS"/>
                <a:cs typeface="Trebuchet MS"/>
              </a:rPr>
              <a:t>sustractiva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s-ES" sz="1600" b="1" i="1" spc="-30" dirty="0">
                <a:solidFill>
                  <a:srgbClr val="002E4C"/>
                </a:solidFill>
                <a:latin typeface="Trebuchet MS"/>
                <a:cs typeface="Trebuchet MS"/>
              </a:rPr>
              <a:t>N</a:t>
            </a:r>
            <a:r>
              <a:rPr lang="es-ES" sz="1600" b="1" i="1" spc="-40" dirty="0">
                <a:solidFill>
                  <a:srgbClr val="002E4C"/>
                </a:solidFill>
                <a:latin typeface="Trebuchet MS"/>
                <a:cs typeface="Trebuchet MS"/>
              </a:rPr>
              <a:t>o</a:t>
            </a:r>
            <a:r>
              <a:rPr lang="es-ES" sz="1600" b="1" i="1" spc="-20" dirty="0">
                <a:solidFill>
                  <a:srgbClr val="002E4C"/>
                </a:solidFill>
                <a:latin typeface="Trebuchet MS"/>
                <a:cs typeface="Trebuchet MS"/>
              </a:rPr>
              <a:t>r</a:t>
            </a:r>
            <a:r>
              <a:rPr lang="es-ES" sz="1600" b="1" i="1" spc="-50" dirty="0">
                <a:solidFill>
                  <a:srgbClr val="002E4C"/>
                </a:solidFill>
                <a:latin typeface="Trebuchet MS"/>
                <a:cs typeface="Trebuchet MS"/>
              </a:rPr>
              <a:t>m</a:t>
            </a:r>
            <a:r>
              <a:rPr lang="es-ES" sz="1600" b="1" i="1" spc="-60" dirty="0">
                <a:solidFill>
                  <a:srgbClr val="002E4C"/>
                </a:solidFill>
                <a:latin typeface="Trebuchet MS"/>
                <a:cs typeface="Trebuchet MS"/>
              </a:rPr>
              <a:t>ali</a:t>
            </a:r>
            <a:r>
              <a:rPr lang="es-ES" sz="1600" b="1" i="1" spc="-105" dirty="0">
                <a:solidFill>
                  <a:srgbClr val="002E4C"/>
                </a:solidFill>
                <a:latin typeface="Trebuchet MS"/>
                <a:cs typeface="Trebuchet MS"/>
              </a:rPr>
              <a:t>z</a:t>
            </a:r>
            <a:r>
              <a:rPr lang="es-ES" sz="1600" b="1" i="1" spc="-90" dirty="0">
                <a:solidFill>
                  <a:srgbClr val="002E4C"/>
                </a:solidFill>
                <a:latin typeface="Trebuchet MS"/>
                <a:cs typeface="Trebuchet MS"/>
              </a:rPr>
              <a:t>a</a:t>
            </a:r>
            <a:r>
              <a:rPr lang="es-ES" sz="1600" b="1" i="1" spc="-70" dirty="0">
                <a:solidFill>
                  <a:srgbClr val="002E4C"/>
                </a:solidFill>
                <a:latin typeface="Trebuchet MS"/>
                <a:cs typeface="Trebuchet MS"/>
              </a:rPr>
              <a:t>c</a:t>
            </a:r>
            <a:r>
              <a:rPr lang="es-ES" sz="1600" b="1" i="1" spc="-60" dirty="0">
                <a:solidFill>
                  <a:srgbClr val="002E4C"/>
                </a:solidFill>
                <a:latin typeface="Trebuchet MS"/>
                <a:cs typeface="Trebuchet MS"/>
              </a:rPr>
              <a:t>i</a:t>
            </a:r>
            <a:r>
              <a:rPr lang="es-ES" sz="1600" b="1" i="1" spc="-110" dirty="0">
                <a:solidFill>
                  <a:srgbClr val="002E4C"/>
                </a:solidFill>
                <a:latin typeface="Trebuchet MS"/>
                <a:cs typeface="Trebuchet MS"/>
              </a:rPr>
              <a:t>ó</a:t>
            </a:r>
            <a:r>
              <a:rPr lang="es-ES" sz="1600" b="1" i="1" spc="-5" dirty="0">
                <a:solidFill>
                  <a:srgbClr val="002E4C"/>
                </a:solidFill>
                <a:latin typeface="Trebuchet MS"/>
                <a:cs typeface="Trebuchet MS"/>
              </a:rPr>
              <a:t>n</a:t>
            </a:r>
            <a:r>
              <a:rPr lang="es-ES" sz="1600" b="1" i="1" spc="-100" dirty="0">
                <a:solidFill>
                  <a:srgbClr val="002E4C"/>
                </a:solidFill>
                <a:latin typeface="Trebuchet MS"/>
                <a:cs typeface="Trebuchet MS"/>
              </a:rPr>
              <a:t> </a:t>
            </a:r>
            <a:r>
              <a:rPr lang="es-ES" sz="1600" b="1" i="1" spc="-95" dirty="0">
                <a:solidFill>
                  <a:srgbClr val="002E4C"/>
                </a:solidFill>
                <a:latin typeface="Trebuchet MS"/>
                <a:cs typeface="Trebuchet MS"/>
              </a:rPr>
              <a:t>d</a:t>
            </a:r>
            <a:r>
              <a:rPr lang="es-ES" sz="1600" b="1" i="1" spc="-90" dirty="0">
                <a:solidFill>
                  <a:srgbClr val="002E4C"/>
                </a:solidFill>
                <a:latin typeface="Trebuchet MS"/>
                <a:cs typeface="Trebuchet MS"/>
              </a:rPr>
              <a:t>el</a:t>
            </a:r>
            <a:r>
              <a:rPr lang="es-ES" sz="1600" b="1" i="1" spc="-100" dirty="0">
                <a:solidFill>
                  <a:srgbClr val="002E4C"/>
                </a:solidFill>
                <a:latin typeface="Trebuchet MS"/>
                <a:cs typeface="Trebuchet MS"/>
              </a:rPr>
              <a:t> </a:t>
            </a:r>
            <a:r>
              <a:rPr lang="es-ES" sz="1600" b="1" i="1" spc="-90" dirty="0">
                <a:solidFill>
                  <a:srgbClr val="002E4C"/>
                </a:solidFill>
                <a:latin typeface="Trebuchet MS"/>
                <a:cs typeface="Trebuchet MS"/>
              </a:rPr>
              <a:t>c</a:t>
            </a:r>
            <a:r>
              <a:rPr lang="es-ES" sz="1600" b="1" i="1" spc="-110" dirty="0">
                <a:solidFill>
                  <a:srgbClr val="002E4C"/>
                </a:solidFill>
                <a:latin typeface="Trebuchet MS"/>
                <a:cs typeface="Trebuchet MS"/>
              </a:rPr>
              <a:t>o</a:t>
            </a:r>
            <a:r>
              <a:rPr lang="es-ES" sz="1600" b="1" i="1" spc="-85" dirty="0">
                <a:solidFill>
                  <a:srgbClr val="002E4C"/>
                </a:solidFill>
                <a:latin typeface="Trebuchet MS"/>
                <a:cs typeface="Trebuchet MS"/>
              </a:rPr>
              <a:t>l</a:t>
            </a:r>
            <a:r>
              <a:rPr lang="es-ES" sz="1600" b="1" i="1" spc="-110" dirty="0">
                <a:solidFill>
                  <a:srgbClr val="002E4C"/>
                </a:solidFill>
                <a:latin typeface="Trebuchet MS"/>
                <a:cs typeface="Trebuchet MS"/>
              </a:rPr>
              <a:t>o</a:t>
            </a:r>
            <a:r>
              <a:rPr lang="es-ES" sz="1600" b="1" i="1" spc="-120" dirty="0">
                <a:solidFill>
                  <a:srgbClr val="002E4C"/>
                </a:solidFill>
                <a:latin typeface="Trebuchet MS"/>
                <a:cs typeface="Trebuchet MS"/>
              </a:rPr>
              <a:t>r</a:t>
            </a:r>
            <a:r>
              <a:rPr lang="es-ES" sz="1600" b="1" i="1" spc="-125" dirty="0">
                <a:solidFill>
                  <a:srgbClr val="002E4C"/>
                </a:solidFill>
                <a:latin typeface="Trebuchet MS"/>
                <a:cs typeface="Trebuchet MS"/>
              </a:rPr>
              <a:t>.  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s-ES" sz="1600" b="1" i="1" spc="-75" dirty="0">
                <a:solidFill>
                  <a:srgbClr val="002E4C"/>
                </a:solidFill>
                <a:latin typeface="Trebuchet MS"/>
                <a:cs typeface="Trebuchet MS"/>
              </a:rPr>
              <a:t>El</a:t>
            </a:r>
            <a:r>
              <a:rPr lang="es-ES" sz="1600" b="1" i="1" spc="-100" dirty="0">
                <a:solidFill>
                  <a:srgbClr val="002E4C"/>
                </a:solidFill>
                <a:latin typeface="Trebuchet MS"/>
                <a:cs typeface="Trebuchet MS"/>
              </a:rPr>
              <a:t> </a:t>
            </a:r>
            <a:r>
              <a:rPr lang="es-ES" sz="1600" b="1" i="1" spc="-90" dirty="0">
                <a:solidFill>
                  <a:srgbClr val="002E4C"/>
                </a:solidFill>
                <a:latin typeface="Trebuchet MS"/>
                <a:cs typeface="Trebuchet MS"/>
              </a:rPr>
              <a:t>c</a:t>
            </a:r>
            <a:r>
              <a:rPr lang="es-ES" sz="1600" b="1" i="1" spc="-110" dirty="0">
                <a:solidFill>
                  <a:srgbClr val="002E4C"/>
                </a:solidFill>
                <a:latin typeface="Trebuchet MS"/>
                <a:cs typeface="Trebuchet MS"/>
              </a:rPr>
              <a:t>o</a:t>
            </a:r>
            <a:r>
              <a:rPr lang="es-ES" sz="1600" b="1" i="1" spc="-85" dirty="0">
                <a:solidFill>
                  <a:srgbClr val="002E4C"/>
                </a:solidFill>
                <a:latin typeface="Trebuchet MS"/>
                <a:cs typeface="Trebuchet MS"/>
              </a:rPr>
              <a:t>l</a:t>
            </a:r>
            <a:r>
              <a:rPr lang="es-ES" sz="1600" b="1" i="1" spc="-110" dirty="0">
                <a:solidFill>
                  <a:srgbClr val="002E4C"/>
                </a:solidFill>
                <a:latin typeface="Trebuchet MS"/>
                <a:cs typeface="Trebuchet MS"/>
              </a:rPr>
              <a:t>o</a:t>
            </a:r>
            <a:r>
              <a:rPr lang="es-ES" sz="1600" b="1" i="1" spc="-60" dirty="0">
                <a:solidFill>
                  <a:srgbClr val="002E4C"/>
                </a:solidFill>
                <a:latin typeface="Trebuchet MS"/>
                <a:cs typeface="Trebuchet MS"/>
              </a:rPr>
              <a:t>r</a:t>
            </a:r>
            <a:r>
              <a:rPr lang="es-ES" sz="1600" b="1" i="1" spc="-100" dirty="0">
                <a:solidFill>
                  <a:srgbClr val="002E4C"/>
                </a:solidFill>
                <a:latin typeface="Trebuchet MS"/>
                <a:cs typeface="Trebuchet MS"/>
              </a:rPr>
              <a:t> </a:t>
            </a:r>
            <a:r>
              <a:rPr lang="es-ES" sz="1600" b="1" i="1" spc="-60" dirty="0">
                <a:solidFill>
                  <a:srgbClr val="002E4C"/>
                </a:solidFill>
                <a:latin typeface="Trebuchet MS"/>
                <a:cs typeface="Trebuchet MS"/>
              </a:rPr>
              <a:t>en</a:t>
            </a:r>
            <a:r>
              <a:rPr lang="es-ES" sz="1600" b="1" i="1" spc="-100" dirty="0">
                <a:solidFill>
                  <a:srgbClr val="002E4C"/>
                </a:solidFill>
                <a:latin typeface="Trebuchet MS"/>
                <a:cs typeface="Trebuchet MS"/>
              </a:rPr>
              <a:t> </a:t>
            </a:r>
            <a:r>
              <a:rPr lang="es-ES" sz="1600" b="1" i="1" spc="-85" dirty="0">
                <a:solidFill>
                  <a:srgbClr val="002E4C"/>
                </a:solidFill>
                <a:latin typeface="Trebuchet MS"/>
                <a:cs typeface="Trebuchet MS"/>
              </a:rPr>
              <a:t>l</a:t>
            </a:r>
            <a:r>
              <a:rPr lang="es-ES" sz="1600" b="1" i="1" spc="-75" dirty="0">
                <a:solidFill>
                  <a:srgbClr val="002E4C"/>
                </a:solidFill>
                <a:latin typeface="Trebuchet MS"/>
                <a:cs typeface="Trebuchet MS"/>
              </a:rPr>
              <a:t>a</a:t>
            </a:r>
            <a:r>
              <a:rPr lang="es-ES" sz="1600" b="1" i="1" spc="-100" dirty="0">
                <a:solidFill>
                  <a:srgbClr val="002E4C"/>
                </a:solidFill>
                <a:latin typeface="Trebuchet MS"/>
                <a:cs typeface="Trebuchet MS"/>
              </a:rPr>
              <a:t> </a:t>
            </a:r>
            <a:r>
              <a:rPr lang="es-ES" sz="1600" b="1" i="1" spc="-25" dirty="0">
                <a:solidFill>
                  <a:srgbClr val="002E4C"/>
                </a:solidFill>
                <a:latin typeface="Trebuchet MS"/>
                <a:cs typeface="Trebuchet MS"/>
              </a:rPr>
              <a:t>ani</a:t>
            </a:r>
            <a:r>
              <a:rPr lang="es-ES" sz="1600" b="1" i="1" spc="-60" dirty="0">
                <a:solidFill>
                  <a:srgbClr val="002E4C"/>
                </a:solidFill>
                <a:latin typeface="Trebuchet MS"/>
                <a:cs typeface="Trebuchet MS"/>
              </a:rPr>
              <a:t>m</a:t>
            </a:r>
            <a:r>
              <a:rPr lang="es-ES" sz="1600" b="1" i="1" spc="-90" dirty="0">
                <a:solidFill>
                  <a:srgbClr val="002E4C"/>
                </a:solidFill>
                <a:latin typeface="Trebuchet MS"/>
                <a:cs typeface="Trebuchet MS"/>
              </a:rPr>
              <a:t>a</a:t>
            </a:r>
            <a:r>
              <a:rPr lang="es-ES" sz="1600" b="1" i="1" spc="-70" dirty="0">
                <a:solidFill>
                  <a:srgbClr val="002E4C"/>
                </a:solidFill>
                <a:latin typeface="Trebuchet MS"/>
                <a:cs typeface="Trebuchet MS"/>
              </a:rPr>
              <a:t>c</a:t>
            </a:r>
            <a:r>
              <a:rPr lang="es-ES" sz="1600" b="1" i="1" spc="-60" dirty="0">
                <a:solidFill>
                  <a:srgbClr val="002E4C"/>
                </a:solidFill>
                <a:latin typeface="Trebuchet MS"/>
                <a:cs typeface="Trebuchet MS"/>
              </a:rPr>
              <a:t>i</a:t>
            </a:r>
            <a:r>
              <a:rPr lang="es-ES" sz="1600" b="1" i="1" spc="-110" dirty="0">
                <a:solidFill>
                  <a:srgbClr val="002E4C"/>
                </a:solidFill>
                <a:latin typeface="Trebuchet MS"/>
                <a:cs typeface="Trebuchet MS"/>
              </a:rPr>
              <a:t>ó</a:t>
            </a:r>
            <a:r>
              <a:rPr lang="es-ES" sz="1600" b="1" i="1" spc="15" dirty="0">
                <a:solidFill>
                  <a:srgbClr val="002E4C"/>
                </a:solidFill>
                <a:latin typeface="Trebuchet MS"/>
                <a:cs typeface="Trebuchet MS"/>
              </a:rPr>
              <a:t>n</a:t>
            </a:r>
            <a:r>
              <a:rPr lang="es-ES" sz="1600" b="1" i="1" spc="-145" dirty="0">
                <a:solidFill>
                  <a:srgbClr val="002E4C"/>
                </a:solidFill>
                <a:latin typeface="Trebuchet MS"/>
                <a:cs typeface="Trebuchet MS"/>
              </a:rPr>
              <a:t>.</a:t>
            </a:r>
            <a:endParaRPr lang="es-ES" sz="1600" dirty="0">
              <a:latin typeface="Trebuchet MS"/>
              <a:cs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6EFFFE6-D6E0-D568-B425-1F1842259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020" y="503432"/>
            <a:ext cx="3356799" cy="188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813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E7F0AF-8334-9D58-A39E-63D8256AD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400" b="1" spc="-155" dirty="0">
                <a:solidFill>
                  <a:srgbClr val="002E4C"/>
                </a:solidFill>
                <a:latin typeface="Trebuchet MS"/>
                <a:cs typeface="Trebuchet MS"/>
              </a:rPr>
              <a:t>1.</a:t>
            </a:r>
            <a:r>
              <a:rPr lang="es-ES" sz="2400" b="1" spc="-145" dirty="0">
                <a:solidFill>
                  <a:srgbClr val="002E4C"/>
                </a:solidFill>
                <a:latin typeface="Trebuchet MS"/>
                <a:cs typeface="Trebuchet MS"/>
              </a:rPr>
              <a:t> </a:t>
            </a:r>
            <a:r>
              <a:rPr lang="es-ES" sz="2400" b="1" spc="-60" dirty="0">
                <a:solidFill>
                  <a:srgbClr val="002E4C"/>
                </a:solidFill>
                <a:latin typeface="Trebuchet MS"/>
                <a:cs typeface="Trebuchet MS"/>
              </a:rPr>
              <a:t>Int</a:t>
            </a:r>
            <a:r>
              <a:rPr lang="es-ES" sz="2400" b="1" spc="-100" dirty="0">
                <a:solidFill>
                  <a:srgbClr val="002E4C"/>
                </a:solidFill>
                <a:latin typeface="Trebuchet MS"/>
                <a:cs typeface="Trebuchet MS"/>
              </a:rPr>
              <a:t>r</a:t>
            </a:r>
            <a:r>
              <a:rPr lang="es-ES" sz="2400" b="1" spc="-95" dirty="0">
                <a:solidFill>
                  <a:srgbClr val="002E4C"/>
                </a:solidFill>
                <a:latin typeface="Trebuchet MS"/>
                <a:cs typeface="Trebuchet MS"/>
              </a:rPr>
              <a:t>odu</a:t>
            </a:r>
            <a:r>
              <a:rPr lang="es-ES" sz="2400" b="1" spc="-114" dirty="0">
                <a:solidFill>
                  <a:srgbClr val="002E4C"/>
                </a:solidFill>
                <a:latin typeface="Trebuchet MS"/>
                <a:cs typeface="Trebuchet MS"/>
              </a:rPr>
              <a:t>c</a:t>
            </a:r>
            <a:r>
              <a:rPr lang="es-ES" sz="2400" b="1" spc="-95" dirty="0">
                <a:solidFill>
                  <a:srgbClr val="002E4C"/>
                </a:solidFill>
                <a:latin typeface="Trebuchet MS"/>
                <a:cs typeface="Trebuchet MS"/>
              </a:rPr>
              <a:t>ción</a:t>
            </a:r>
            <a:r>
              <a:rPr lang="es-ES" sz="2400" b="1" spc="-145" dirty="0">
                <a:solidFill>
                  <a:srgbClr val="002E4C"/>
                </a:solidFill>
                <a:latin typeface="Trebuchet MS"/>
                <a:cs typeface="Trebuchet MS"/>
              </a:rPr>
              <a:t> </a:t>
            </a:r>
            <a:r>
              <a:rPr lang="es-ES" sz="2400" b="1" spc="-55" dirty="0">
                <a:solidFill>
                  <a:srgbClr val="002E4C"/>
                </a:solidFill>
                <a:latin typeface="Trebuchet MS"/>
                <a:cs typeface="Trebuchet MS"/>
              </a:rPr>
              <a:t>y</a:t>
            </a:r>
            <a:r>
              <a:rPr lang="es-ES" sz="2400" b="1" spc="-145" dirty="0">
                <a:solidFill>
                  <a:srgbClr val="002E4C"/>
                </a:solidFill>
                <a:latin typeface="Trebuchet MS"/>
                <a:cs typeface="Trebuchet MS"/>
              </a:rPr>
              <a:t> </a:t>
            </a:r>
            <a:r>
              <a:rPr lang="es-ES" sz="2400" b="1" spc="-150" dirty="0">
                <a:solidFill>
                  <a:srgbClr val="002E4C"/>
                </a:solidFill>
                <a:latin typeface="Trebuchet MS"/>
                <a:cs typeface="Trebuchet MS"/>
              </a:rPr>
              <a:t>c</a:t>
            </a:r>
            <a:r>
              <a:rPr lang="es-ES" sz="2400" b="1" spc="-65" dirty="0">
                <a:solidFill>
                  <a:srgbClr val="002E4C"/>
                </a:solidFill>
                <a:latin typeface="Trebuchet MS"/>
                <a:cs typeface="Trebuchet MS"/>
              </a:rPr>
              <a:t>ont</a:t>
            </a:r>
            <a:r>
              <a:rPr lang="es-ES" sz="2400" b="1" spc="-75" dirty="0">
                <a:solidFill>
                  <a:srgbClr val="002E4C"/>
                </a:solidFill>
                <a:latin typeface="Trebuchet MS"/>
                <a:cs typeface="Trebuchet MS"/>
              </a:rPr>
              <a:t>extualiz</a:t>
            </a:r>
            <a:r>
              <a:rPr lang="es-ES" sz="2400" b="1" spc="-110" dirty="0">
                <a:solidFill>
                  <a:srgbClr val="002E4C"/>
                </a:solidFill>
                <a:latin typeface="Trebuchet MS"/>
                <a:cs typeface="Trebuchet MS"/>
              </a:rPr>
              <a:t>a</a:t>
            </a:r>
            <a:r>
              <a:rPr lang="es-ES" sz="2400" b="1" spc="-95" dirty="0">
                <a:solidFill>
                  <a:srgbClr val="002E4C"/>
                </a:solidFill>
                <a:latin typeface="Trebuchet MS"/>
                <a:cs typeface="Trebuchet MS"/>
              </a:rPr>
              <a:t>ción</a:t>
            </a:r>
            <a:r>
              <a:rPr lang="es-ES" sz="2400" b="1" spc="-145" dirty="0">
                <a:solidFill>
                  <a:srgbClr val="002E4C"/>
                </a:solidFill>
                <a:latin typeface="Trebuchet MS"/>
                <a:cs typeface="Trebuchet MS"/>
              </a:rPr>
              <a:t> </a:t>
            </a:r>
            <a:r>
              <a:rPr lang="es-ES" sz="2400" b="1" spc="-75" dirty="0">
                <a:solidFill>
                  <a:srgbClr val="002E4C"/>
                </a:solidFill>
                <a:latin typeface="Trebuchet MS"/>
                <a:cs typeface="Trebuchet MS"/>
              </a:rPr>
              <a:t>pr</a:t>
            </a:r>
            <a:r>
              <a:rPr lang="es-ES" sz="2400" b="1" spc="-100" dirty="0">
                <a:solidFill>
                  <a:srgbClr val="002E4C"/>
                </a:solidFill>
                <a:latin typeface="Trebuchet MS"/>
                <a:cs typeface="Trebuchet MS"/>
              </a:rPr>
              <a:t>á</a:t>
            </a:r>
            <a:r>
              <a:rPr lang="es-ES" sz="2400" b="1" spc="-85" dirty="0">
                <a:solidFill>
                  <a:srgbClr val="002E4C"/>
                </a:solidFill>
                <a:latin typeface="Trebuchet MS"/>
                <a:cs typeface="Trebuchet MS"/>
              </a:rPr>
              <a:t>ctica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5FF8CE2-2AF8-60EE-74DA-096DBA69B5B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08918" y="964025"/>
            <a:ext cx="5517222" cy="3515508"/>
          </a:xfrm>
        </p:spPr>
        <p:txBody>
          <a:bodyPr/>
          <a:lstStyle/>
          <a:p>
            <a:pPr marL="0" marR="924560" indent="0" algn="just">
              <a:lnSpc>
                <a:spcPct val="100000"/>
              </a:lnSpc>
              <a:spcBef>
                <a:spcPts val="1000"/>
              </a:spcBef>
              <a:buNone/>
            </a:pPr>
            <a:r>
              <a:rPr lang="es-ES" sz="1600" spc="-80" dirty="0">
                <a:latin typeface="Arial MT"/>
                <a:cs typeface="Arial MT"/>
              </a:rPr>
              <a:t>El</a:t>
            </a:r>
            <a:r>
              <a:rPr lang="es-ES" sz="1600" spc="-145" dirty="0">
                <a:latin typeface="Arial MT"/>
                <a:cs typeface="Arial MT"/>
              </a:rPr>
              <a:t> </a:t>
            </a:r>
            <a:r>
              <a:rPr lang="es-ES" sz="1600" spc="-10" dirty="0">
                <a:latin typeface="Arial MT"/>
                <a:cs typeface="Arial MT"/>
              </a:rPr>
              <a:t>color</a:t>
            </a:r>
            <a:r>
              <a:rPr lang="es-ES" sz="1600" spc="-145" dirty="0">
                <a:latin typeface="Arial MT"/>
                <a:cs typeface="Arial MT"/>
              </a:rPr>
              <a:t> </a:t>
            </a:r>
            <a:r>
              <a:rPr lang="es-ES" sz="1600" spc="-80" dirty="0">
                <a:latin typeface="Arial MT"/>
                <a:cs typeface="Arial MT"/>
              </a:rPr>
              <a:t>es</a:t>
            </a:r>
            <a:r>
              <a:rPr lang="es-ES" sz="1600" spc="-140" dirty="0">
                <a:latin typeface="Arial MT"/>
                <a:cs typeface="Arial MT"/>
              </a:rPr>
              <a:t> </a:t>
            </a:r>
            <a:r>
              <a:rPr lang="es-ES" sz="1600" spc="-20" dirty="0">
                <a:latin typeface="Arial MT"/>
                <a:cs typeface="Arial MT"/>
              </a:rPr>
              <a:t>probablemente</a:t>
            </a:r>
            <a:r>
              <a:rPr lang="es-ES" sz="1600" spc="-145" dirty="0">
                <a:latin typeface="Arial MT"/>
                <a:cs typeface="Arial MT"/>
              </a:rPr>
              <a:t> </a:t>
            </a:r>
            <a:r>
              <a:rPr lang="es-ES" sz="1600" spc="-20" dirty="0">
                <a:latin typeface="Arial MT"/>
                <a:cs typeface="Arial MT"/>
              </a:rPr>
              <a:t>uno</a:t>
            </a:r>
            <a:r>
              <a:rPr lang="es-ES" sz="1600" spc="-145" dirty="0">
                <a:latin typeface="Arial MT"/>
                <a:cs typeface="Arial MT"/>
              </a:rPr>
              <a:t> </a:t>
            </a:r>
            <a:r>
              <a:rPr lang="es-ES" sz="1600" spc="-40" dirty="0">
                <a:latin typeface="Arial MT"/>
                <a:cs typeface="Arial MT"/>
              </a:rPr>
              <a:t>de</a:t>
            </a:r>
            <a:r>
              <a:rPr lang="es-ES" sz="1600" spc="-140" dirty="0">
                <a:latin typeface="Arial MT"/>
                <a:cs typeface="Arial MT"/>
              </a:rPr>
              <a:t> </a:t>
            </a:r>
            <a:r>
              <a:rPr lang="es-ES" sz="1600" spc="-40" dirty="0">
                <a:latin typeface="Arial MT"/>
                <a:cs typeface="Arial MT"/>
              </a:rPr>
              <a:t>los</a:t>
            </a:r>
            <a:r>
              <a:rPr lang="es-ES" sz="1600" spc="-145" dirty="0">
                <a:latin typeface="Arial MT"/>
                <a:cs typeface="Arial MT"/>
              </a:rPr>
              <a:t> </a:t>
            </a:r>
            <a:r>
              <a:rPr lang="es-ES" sz="1600" spc="-25" dirty="0">
                <a:latin typeface="Arial MT"/>
                <a:cs typeface="Arial MT"/>
              </a:rPr>
              <a:t>elementos</a:t>
            </a:r>
            <a:r>
              <a:rPr lang="es-ES" sz="1600" spc="-140" dirty="0">
                <a:latin typeface="Arial MT"/>
                <a:cs typeface="Arial MT"/>
              </a:rPr>
              <a:t> </a:t>
            </a:r>
            <a:r>
              <a:rPr lang="es-ES" sz="1600" spc="-60" dirty="0">
                <a:latin typeface="Arial MT"/>
                <a:cs typeface="Arial MT"/>
              </a:rPr>
              <a:t>más</a:t>
            </a:r>
            <a:r>
              <a:rPr lang="es-ES" sz="1600" spc="-145" dirty="0">
                <a:latin typeface="Arial MT"/>
                <a:cs typeface="Arial MT"/>
              </a:rPr>
              <a:t> </a:t>
            </a:r>
            <a:r>
              <a:rPr lang="es-ES" sz="1600" spc="-5" dirty="0">
                <a:latin typeface="Arial MT"/>
                <a:cs typeface="Arial MT"/>
              </a:rPr>
              <a:t>importantes</a:t>
            </a:r>
            <a:r>
              <a:rPr lang="es-ES" sz="1600" spc="-145" dirty="0">
                <a:latin typeface="Arial MT"/>
                <a:cs typeface="Arial MT"/>
              </a:rPr>
              <a:t> </a:t>
            </a:r>
            <a:r>
              <a:rPr lang="es-ES" sz="1600" dirty="0">
                <a:latin typeface="Arial MT"/>
                <a:cs typeface="Arial MT"/>
              </a:rPr>
              <a:t>y</a:t>
            </a:r>
            <a:r>
              <a:rPr lang="es-ES" sz="1600" spc="-140" dirty="0">
                <a:latin typeface="Arial MT"/>
                <a:cs typeface="Arial MT"/>
              </a:rPr>
              <a:t> </a:t>
            </a:r>
            <a:r>
              <a:rPr lang="es-ES" sz="1600" spc="-35" dirty="0">
                <a:latin typeface="Arial MT"/>
                <a:cs typeface="Arial MT"/>
              </a:rPr>
              <a:t>expresivos </a:t>
            </a:r>
            <a:r>
              <a:rPr lang="es-ES" sz="1600" spc="-265" dirty="0">
                <a:latin typeface="Arial MT"/>
                <a:cs typeface="Arial MT"/>
              </a:rPr>
              <a:t> </a:t>
            </a:r>
            <a:r>
              <a:rPr lang="es-ES" sz="1600" spc="-40" dirty="0">
                <a:latin typeface="Arial MT"/>
                <a:cs typeface="Arial MT"/>
              </a:rPr>
              <a:t>de</a:t>
            </a:r>
            <a:r>
              <a:rPr lang="es-ES" sz="1600" spc="-50" dirty="0">
                <a:latin typeface="Arial MT"/>
                <a:cs typeface="Arial MT"/>
              </a:rPr>
              <a:t> </a:t>
            </a:r>
            <a:r>
              <a:rPr lang="es-ES" sz="1600" spc="-60" dirty="0">
                <a:latin typeface="Arial MT"/>
                <a:cs typeface="Arial MT"/>
              </a:rPr>
              <a:t>las</a:t>
            </a:r>
            <a:r>
              <a:rPr lang="es-ES" sz="1600" spc="-50" dirty="0">
                <a:latin typeface="Arial MT"/>
                <a:cs typeface="Arial MT"/>
              </a:rPr>
              <a:t> </a:t>
            </a:r>
            <a:r>
              <a:rPr lang="es-ES" sz="1600" spc="-25" dirty="0">
                <a:latin typeface="Arial MT"/>
                <a:cs typeface="Arial MT"/>
              </a:rPr>
              <a:t>artes</a:t>
            </a:r>
            <a:r>
              <a:rPr lang="es-ES" sz="1600" spc="-50" dirty="0">
                <a:latin typeface="Arial MT"/>
                <a:cs typeface="Arial MT"/>
              </a:rPr>
              <a:t> </a:t>
            </a:r>
            <a:r>
              <a:rPr lang="es-ES" sz="1600" spc="-35" dirty="0">
                <a:latin typeface="Arial MT"/>
                <a:cs typeface="Arial MT"/>
              </a:rPr>
              <a:t>plásticas</a:t>
            </a:r>
            <a:r>
              <a:rPr lang="es-ES" sz="1600" spc="-50" dirty="0">
                <a:latin typeface="Arial MT"/>
                <a:cs typeface="Arial MT"/>
              </a:rPr>
              <a:t> </a:t>
            </a:r>
            <a:r>
              <a:rPr lang="es-ES" sz="1600" dirty="0">
                <a:latin typeface="Arial MT"/>
                <a:cs typeface="Arial MT"/>
              </a:rPr>
              <a:t>y</a:t>
            </a:r>
            <a:r>
              <a:rPr lang="es-ES" sz="1600" spc="-50" dirty="0">
                <a:latin typeface="Arial MT"/>
                <a:cs typeface="Arial MT"/>
              </a:rPr>
              <a:t> </a:t>
            </a:r>
            <a:r>
              <a:rPr lang="es-ES" sz="1600" spc="-40" dirty="0">
                <a:latin typeface="Arial MT"/>
                <a:cs typeface="Arial MT"/>
              </a:rPr>
              <a:t>en</a:t>
            </a:r>
            <a:r>
              <a:rPr lang="es-ES" sz="1600" spc="-50" dirty="0">
                <a:latin typeface="Arial MT"/>
                <a:cs typeface="Arial MT"/>
              </a:rPr>
              <a:t> </a:t>
            </a:r>
            <a:r>
              <a:rPr lang="es-ES" sz="1600" spc="-30" dirty="0">
                <a:latin typeface="Arial MT"/>
                <a:cs typeface="Arial MT"/>
              </a:rPr>
              <a:t>general</a:t>
            </a:r>
            <a:r>
              <a:rPr lang="es-ES" sz="1600" spc="-50" dirty="0">
                <a:latin typeface="Arial MT"/>
                <a:cs typeface="Arial MT"/>
              </a:rPr>
              <a:t> </a:t>
            </a:r>
            <a:r>
              <a:rPr lang="es-ES" sz="1600" spc="-30" dirty="0">
                <a:latin typeface="Arial MT"/>
                <a:cs typeface="Arial MT"/>
              </a:rPr>
              <a:t>el</a:t>
            </a:r>
            <a:r>
              <a:rPr lang="es-ES" sz="1600" spc="-50" dirty="0">
                <a:latin typeface="Arial MT"/>
                <a:cs typeface="Arial MT"/>
              </a:rPr>
              <a:t> </a:t>
            </a:r>
            <a:r>
              <a:rPr lang="es-ES" sz="1600" spc="-15" dirty="0">
                <a:latin typeface="Arial MT"/>
                <a:cs typeface="Arial MT"/>
              </a:rPr>
              <a:t>mundo</a:t>
            </a:r>
            <a:r>
              <a:rPr lang="es-ES" sz="1600" spc="-50" dirty="0">
                <a:latin typeface="Arial MT"/>
                <a:cs typeface="Arial MT"/>
              </a:rPr>
              <a:t> </a:t>
            </a:r>
            <a:r>
              <a:rPr lang="es-ES" sz="1600" spc="-25" dirty="0">
                <a:latin typeface="Arial MT"/>
                <a:cs typeface="Arial MT"/>
              </a:rPr>
              <a:t>del</a:t>
            </a:r>
            <a:r>
              <a:rPr lang="es-ES" sz="1600" spc="-50" dirty="0">
                <a:latin typeface="Arial MT"/>
                <a:cs typeface="Arial MT"/>
              </a:rPr>
              <a:t> </a:t>
            </a:r>
            <a:r>
              <a:rPr lang="es-ES" sz="1600" spc="-10" dirty="0">
                <a:latin typeface="Arial MT"/>
                <a:cs typeface="Arial MT"/>
              </a:rPr>
              <a:t>arte.</a:t>
            </a:r>
            <a:endParaRPr lang="es-ES" sz="1600" dirty="0">
              <a:latin typeface="Arial MT"/>
              <a:cs typeface="Arial MT"/>
            </a:endParaRPr>
          </a:p>
          <a:p>
            <a:pPr marL="0" marR="924560" indent="0" algn="just">
              <a:lnSpc>
                <a:spcPct val="100000"/>
              </a:lnSpc>
              <a:buNone/>
            </a:pPr>
            <a:endParaRPr lang="es-ES" dirty="0">
              <a:latin typeface="Arial MT"/>
              <a:cs typeface="Arial MT"/>
            </a:endParaRPr>
          </a:p>
          <a:p>
            <a:pPr marL="0" marR="924560" indent="0" algn="just">
              <a:lnSpc>
                <a:spcPct val="100000"/>
              </a:lnSpc>
              <a:buNone/>
            </a:pPr>
            <a:r>
              <a:rPr lang="es-ES" sz="1600" spc="-100" dirty="0">
                <a:latin typeface="Arial MT"/>
                <a:cs typeface="Arial MT"/>
              </a:rPr>
              <a:t>Su</a:t>
            </a:r>
            <a:r>
              <a:rPr lang="es-ES" sz="1600" spc="-95" dirty="0">
                <a:latin typeface="Arial MT"/>
                <a:cs typeface="Arial MT"/>
              </a:rPr>
              <a:t> </a:t>
            </a:r>
            <a:r>
              <a:rPr lang="es-ES" sz="1600" spc="-45" dirty="0">
                <a:latin typeface="Arial MT"/>
                <a:cs typeface="Arial MT"/>
              </a:rPr>
              <a:t>uso </a:t>
            </a:r>
            <a:r>
              <a:rPr lang="es-ES" sz="1600" spc="-30" dirty="0">
                <a:latin typeface="Arial MT"/>
                <a:cs typeface="Arial MT"/>
              </a:rPr>
              <a:t>acertado </a:t>
            </a:r>
            <a:r>
              <a:rPr lang="es-ES" sz="1600" spc="-35" dirty="0">
                <a:latin typeface="Arial MT"/>
                <a:cs typeface="Arial MT"/>
              </a:rPr>
              <a:t>puede </a:t>
            </a:r>
            <a:r>
              <a:rPr lang="es-ES" sz="1600" spc="-40" dirty="0">
                <a:latin typeface="Arial MT"/>
                <a:cs typeface="Arial MT"/>
              </a:rPr>
              <a:t>hacer </a:t>
            </a:r>
            <a:r>
              <a:rPr lang="es-ES" sz="1600" spc="-35" dirty="0">
                <a:latin typeface="Arial MT"/>
                <a:cs typeface="Arial MT"/>
              </a:rPr>
              <a:t>que </a:t>
            </a:r>
            <a:r>
              <a:rPr lang="es-ES" sz="1600" spc="-5" dirty="0">
                <a:latin typeface="Arial MT"/>
                <a:cs typeface="Arial MT"/>
              </a:rPr>
              <a:t>toda </a:t>
            </a:r>
            <a:r>
              <a:rPr lang="es-ES" sz="1600" spc="-40" dirty="0">
                <a:latin typeface="Arial MT"/>
                <a:cs typeface="Arial MT"/>
              </a:rPr>
              <a:t>una </a:t>
            </a:r>
            <a:r>
              <a:rPr lang="es-ES" sz="1600" spc="-30" dirty="0">
                <a:latin typeface="Arial MT"/>
                <a:cs typeface="Arial MT"/>
              </a:rPr>
              <a:t>imagen </a:t>
            </a:r>
            <a:r>
              <a:rPr lang="es-ES" sz="1600" spc="-15" dirty="0">
                <a:latin typeface="Arial MT"/>
                <a:cs typeface="Arial MT"/>
              </a:rPr>
              <a:t>o </a:t>
            </a:r>
            <a:r>
              <a:rPr lang="es-ES" sz="1600" spc="-35" dirty="0">
                <a:latin typeface="Arial MT"/>
                <a:cs typeface="Arial MT"/>
              </a:rPr>
              <a:t>diseño </a:t>
            </a:r>
            <a:r>
              <a:rPr lang="es-ES" sz="1600" spc="-15" dirty="0">
                <a:latin typeface="Arial MT"/>
                <a:cs typeface="Arial MT"/>
              </a:rPr>
              <a:t>funcione </a:t>
            </a:r>
            <a:r>
              <a:rPr lang="es-ES" sz="1600" spc="-80" dirty="0">
                <a:latin typeface="Arial MT"/>
                <a:cs typeface="Arial MT"/>
              </a:rPr>
              <a:t>a </a:t>
            </a:r>
            <a:r>
              <a:rPr lang="es-ES" sz="1600" spc="-75" dirty="0">
                <a:latin typeface="Arial MT"/>
                <a:cs typeface="Arial MT"/>
              </a:rPr>
              <a:t> </a:t>
            </a:r>
            <a:r>
              <a:rPr lang="es-ES" sz="1600" spc="-35" dirty="0">
                <a:latin typeface="Arial MT"/>
                <a:cs typeface="Arial MT"/>
              </a:rPr>
              <a:t>niveles </a:t>
            </a:r>
            <a:r>
              <a:rPr lang="es-ES" sz="1600" spc="-25" dirty="0">
                <a:latin typeface="Arial MT"/>
                <a:cs typeface="Arial MT"/>
              </a:rPr>
              <a:t>estéticos </a:t>
            </a:r>
            <a:r>
              <a:rPr lang="es-ES" sz="1600" dirty="0">
                <a:latin typeface="Arial MT"/>
                <a:cs typeface="Arial MT"/>
              </a:rPr>
              <a:t>y </a:t>
            </a:r>
            <a:r>
              <a:rPr lang="es-ES" sz="1600" spc="-35" dirty="0">
                <a:latin typeface="Arial MT"/>
                <a:cs typeface="Arial MT"/>
              </a:rPr>
              <a:t>emocionales, </a:t>
            </a:r>
            <a:r>
              <a:rPr lang="es-ES" sz="1600" spc="-15" dirty="0">
                <a:latin typeface="Arial MT"/>
                <a:cs typeface="Arial MT"/>
              </a:rPr>
              <a:t>mientras </a:t>
            </a:r>
            <a:r>
              <a:rPr lang="es-ES" sz="1600" spc="-35" dirty="0">
                <a:latin typeface="Arial MT"/>
                <a:cs typeface="Arial MT"/>
              </a:rPr>
              <a:t>que </a:t>
            </a:r>
            <a:r>
              <a:rPr lang="es-ES" sz="1600" spc="-25" dirty="0">
                <a:latin typeface="Arial MT"/>
                <a:cs typeface="Arial MT"/>
              </a:rPr>
              <a:t>un mal </a:t>
            </a:r>
            <a:r>
              <a:rPr lang="es-ES" sz="1600" spc="-45" dirty="0">
                <a:latin typeface="Arial MT"/>
                <a:cs typeface="Arial MT"/>
              </a:rPr>
              <a:t>uso </a:t>
            </a:r>
            <a:r>
              <a:rPr lang="es-ES" sz="1600" spc="-25" dirty="0">
                <a:latin typeface="Arial MT"/>
                <a:cs typeface="Arial MT"/>
              </a:rPr>
              <a:t>del </a:t>
            </a:r>
            <a:r>
              <a:rPr lang="es-ES" sz="1600" spc="-10" dirty="0">
                <a:latin typeface="Arial MT"/>
                <a:cs typeface="Arial MT"/>
              </a:rPr>
              <a:t>color </a:t>
            </a:r>
            <a:r>
              <a:rPr lang="es-ES" sz="1600" spc="-35" dirty="0">
                <a:latin typeface="Arial MT"/>
                <a:cs typeface="Arial MT"/>
              </a:rPr>
              <a:t>puede </a:t>
            </a:r>
            <a:r>
              <a:rPr lang="es-ES" sz="1600" spc="-30" dirty="0">
                <a:latin typeface="Arial MT"/>
                <a:cs typeface="Arial MT"/>
              </a:rPr>
              <a:t> </a:t>
            </a:r>
            <a:r>
              <a:rPr lang="es-ES" sz="1600" spc="-15" dirty="0">
                <a:latin typeface="Arial MT"/>
                <a:cs typeface="Arial MT"/>
              </a:rPr>
              <a:t>arruinar</a:t>
            </a:r>
            <a:r>
              <a:rPr lang="es-ES" sz="1600" spc="-50" dirty="0">
                <a:latin typeface="Arial MT"/>
                <a:cs typeface="Arial MT"/>
              </a:rPr>
              <a:t> </a:t>
            </a:r>
            <a:r>
              <a:rPr lang="es-ES" sz="1600" spc="-25" dirty="0">
                <a:latin typeface="Arial MT"/>
                <a:cs typeface="Arial MT"/>
              </a:rPr>
              <a:t>un</a:t>
            </a:r>
            <a:r>
              <a:rPr lang="es-ES" sz="1600" spc="-50" dirty="0">
                <a:latin typeface="Arial MT"/>
                <a:cs typeface="Arial MT"/>
              </a:rPr>
              <a:t> </a:t>
            </a:r>
            <a:r>
              <a:rPr lang="es-ES" sz="1600" spc="-20" dirty="0">
                <a:latin typeface="Arial MT"/>
                <a:cs typeface="Arial MT"/>
              </a:rPr>
              <a:t>gran</a:t>
            </a:r>
            <a:r>
              <a:rPr lang="es-ES" sz="1600" spc="-50" dirty="0">
                <a:latin typeface="Arial MT"/>
                <a:cs typeface="Arial MT"/>
              </a:rPr>
              <a:t> </a:t>
            </a:r>
            <a:r>
              <a:rPr lang="es-ES" sz="1600" spc="5" dirty="0">
                <a:latin typeface="Arial MT"/>
                <a:cs typeface="Arial MT"/>
              </a:rPr>
              <a:t>tra</a:t>
            </a:r>
            <a:r>
              <a:rPr lang="es-ES" sz="1600" spc="-5" dirty="0">
                <a:latin typeface="Arial MT"/>
                <a:cs typeface="Arial MT"/>
              </a:rPr>
              <a:t>b</a:t>
            </a:r>
            <a:r>
              <a:rPr lang="es-ES" sz="1600" spc="-25" dirty="0">
                <a:latin typeface="Arial MT"/>
                <a:cs typeface="Arial MT"/>
              </a:rPr>
              <a:t>aj</a:t>
            </a:r>
            <a:r>
              <a:rPr lang="es-ES" sz="1600" spc="-55" dirty="0">
                <a:latin typeface="Arial MT"/>
                <a:cs typeface="Arial MT"/>
              </a:rPr>
              <a:t>o</a:t>
            </a:r>
            <a:r>
              <a:rPr lang="es-ES" sz="1600" spc="-30" dirty="0">
                <a:latin typeface="Arial MT"/>
                <a:cs typeface="Arial MT"/>
              </a:rPr>
              <a:t>.</a:t>
            </a:r>
            <a:endParaRPr lang="es-ES" sz="1600" dirty="0">
              <a:latin typeface="Arial MT"/>
              <a:cs typeface="Arial MT"/>
            </a:endParaRPr>
          </a:p>
          <a:p>
            <a:pPr marL="0" marR="925194" indent="0" algn="just">
              <a:lnSpc>
                <a:spcPct val="100000"/>
              </a:lnSpc>
              <a:buNone/>
            </a:pPr>
            <a:endParaRPr lang="es-ES" dirty="0">
              <a:latin typeface="Arial MT"/>
              <a:cs typeface="Arial MT"/>
            </a:endParaRPr>
          </a:p>
          <a:p>
            <a:pPr marL="0" marR="925194" indent="0" algn="just">
              <a:lnSpc>
                <a:spcPct val="100000"/>
              </a:lnSpc>
              <a:buNone/>
            </a:pPr>
            <a:r>
              <a:rPr lang="es-ES" sz="1600" spc="-55" dirty="0">
                <a:latin typeface="Arial MT"/>
                <a:cs typeface="Arial MT"/>
              </a:rPr>
              <a:t>Vamos</a:t>
            </a:r>
            <a:r>
              <a:rPr lang="es-ES" sz="1600" spc="-95" dirty="0">
                <a:latin typeface="Arial MT"/>
                <a:cs typeface="Arial MT"/>
              </a:rPr>
              <a:t> </a:t>
            </a:r>
            <a:r>
              <a:rPr lang="es-ES" sz="1600" spc="-80" dirty="0">
                <a:latin typeface="Arial MT"/>
                <a:cs typeface="Arial MT"/>
              </a:rPr>
              <a:t>a</a:t>
            </a:r>
            <a:r>
              <a:rPr lang="es-ES" sz="1600" spc="-95" dirty="0">
                <a:latin typeface="Arial MT"/>
                <a:cs typeface="Arial MT"/>
              </a:rPr>
              <a:t> </a:t>
            </a:r>
            <a:r>
              <a:rPr lang="es-ES" sz="1600" spc="-25" dirty="0">
                <a:latin typeface="Arial MT"/>
                <a:cs typeface="Arial MT"/>
              </a:rPr>
              <a:t>conocer</a:t>
            </a:r>
            <a:r>
              <a:rPr lang="es-ES" sz="1600" spc="-90" dirty="0">
                <a:latin typeface="Arial MT"/>
                <a:cs typeface="Arial MT"/>
              </a:rPr>
              <a:t> </a:t>
            </a:r>
            <a:r>
              <a:rPr lang="es-ES" sz="1600" spc="-25" dirty="0">
                <a:latin typeface="Arial MT"/>
                <a:cs typeface="Arial MT"/>
              </a:rPr>
              <a:t>un</a:t>
            </a:r>
            <a:r>
              <a:rPr lang="es-ES" sz="1600" spc="-95" dirty="0">
                <a:latin typeface="Arial MT"/>
                <a:cs typeface="Arial MT"/>
              </a:rPr>
              <a:t> </a:t>
            </a:r>
            <a:r>
              <a:rPr lang="es-ES" sz="1600" spc="-25" dirty="0">
                <a:latin typeface="Arial MT"/>
                <a:cs typeface="Arial MT"/>
              </a:rPr>
              <a:t>poco</a:t>
            </a:r>
            <a:r>
              <a:rPr lang="es-ES" sz="1600" spc="-90" dirty="0">
                <a:latin typeface="Arial MT"/>
                <a:cs typeface="Arial MT"/>
              </a:rPr>
              <a:t> </a:t>
            </a:r>
            <a:r>
              <a:rPr lang="es-ES" sz="1600" spc="-60" dirty="0">
                <a:latin typeface="Arial MT"/>
                <a:cs typeface="Arial MT"/>
              </a:rPr>
              <a:t>más</a:t>
            </a:r>
            <a:r>
              <a:rPr lang="es-ES" sz="1600" spc="-95" dirty="0">
                <a:latin typeface="Arial MT"/>
                <a:cs typeface="Arial MT"/>
              </a:rPr>
              <a:t> </a:t>
            </a:r>
            <a:r>
              <a:rPr lang="es-ES" sz="1600" spc="-30" dirty="0">
                <a:latin typeface="Arial MT"/>
                <a:cs typeface="Arial MT"/>
              </a:rPr>
              <a:t>el</a:t>
            </a:r>
            <a:r>
              <a:rPr lang="es-ES" sz="1600" spc="-90" dirty="0">
                <a:latin typeface="Arial MT"/>
                <a:cs typeface="Arial MT"/>
              </a:rPr>
              <a:t> </a:t>
            </a:r>
            <a:r>
              <a:rPr lang="es-ES" sz="1600" spc="-10" dirty="0">
                <a:latin typeface="Arial MT"/>
                <a:cs typeface="Arial MT"/>
              </a:rPr>
              <a:t>color</a:t>
            </a:r>
            <a:r>
              <a:rPr lang="es-ES" sz="1600" spc="-95" dirty="0">
                <a:latin typeface="Arial MT"/>
                <a:cs typeface="Arial MT"/>
              </a:rPr>
              <a:t> </a:t>
            </a:r>
            <a:r>
              <a:rPr lang="es-ES" sz="1600" dirty="0">
                <a:latin typeface="Arial MT"/>
                <a:cs typeface="Arial MT"/>
              </a:rPr>
              <a:t>y</a:t>
            </a:r>
            <a:r>
              <a:rPr lang="es-ES" sz="1600" spc="-90" dirty="0">
                <a:latin typeface="Arial MT"/>
                <a:cs typeface="Arial MT"/>
              </a:rPr>
              <a:t> </a:t>
            </a:r>
            <a:r>
              <a:rPr lang="es-ES" sz="1600" spc="-35" dirty="0">
                <a:latin typeface="Arial MT"/>
                <a:cs typeface="Arial MT"/>
              </a:rPr>
              <a:t>veremos</a:t>
            </a:r>
            <a:r>
              <a:rPr lang="es-ES" sz="1600" spc="-95" dirty="0">
                <a:latin typeface="Arial MT"/>
                <a:cs typeface="Arial MT"/>
              </a:rPr>
              <a:t> </a:t>
            </a:r>
            <a:r>
              <a:rPr lang="es-ES" sz="1600" spc="-20" dirty="0">
                <a:latin typeface="Arial MT"/>
                <a:cs typeface="Arial MT"/>
              </a:rPr>
              <a:t>cómo</a:t>
            </a:r>
            <a:r>
              <a:rPr lang="es-ES" sz="1600" spc="-90" dirty="0">
                <a:latin typeface="Arial MT"/>
                <a:cs typeface="Arial MT"/>
              </a:rPr>
              <a:t> </a:t>
            </a:r>
            <a:r>
              <a:rPr lang="es-ES" sz="1600" spc="-80" dirty="0">
                <a:latin typeface="Arial MT"/>
                <a:cs typeface="Arial MT"/>
              </a:rPr>
              <a:t>se</a:t>
            </a:r>
            <a:r>
              <a:rPr lang="es-ES" sz="1600" spc="-95" dirty="0">
                <a:latin typeface="Arial MT"/>
                <a:cs typeface="Arial MT"/>
              </a:rPr>
              <a:t> </a:t>
            </a:r>
            <a:r>
              <a:rPr lang="es-ES" sz="1600" spc="-35" dirty="0">
                <a:latin typeface="Arial MT"/>
                <a:cs typeface="Arial MT"/>
              </a:rPr>
              <a:t>aplica</a:t>
            </a:r>
            <a:r>
              <a:rPr lang="es-ES" sz="1600" spc="-90" dirty="0">
                <a:latin typeface="Arial MT"/>
                <a:cs typeface="Arial MT"/>
              </a:rPr>
              <a:t> </a:t>
            </a:r>
            <a:r>
              <a:rPr lang="es-ES" sz="1600" spc="-40" dirty="0">
                <a:latin typeface="Arial MT"/>
                <a:cs typeface="Arial MT"/>
              </a:rPr>
              <a:t>en</a:t>
            </a:r>
            <a:r>
              <a:rPr lang="es-ES" sz="1600" spc="-95" dirty="0">
                <a:latin typeface="Arial MT"/>
                <a:cs typeface="Arial MT"/>
              </a:rPr>
              <a:t> </a:t>
            </a:r>
            <a:r>
              <a:rPr lang="es-ES" sz="1600" spc="-30" dirty="0">
                <a:latin typeface="Arial MT"/>
                <a:cs typeface="Arial MT"/>
              </a:rPr>
              <a:t>el</a:t>
            </a:r>
            <a:r>
              <a:rPr lang="es-ES" sz="1600" spc="-90" dirty="0">
                <a:latin typeface="Arial MT"/>
                <a:cs typeface="Arial MT"/>
              </a:rPr>
              <a:t> </a:t>
            </a:r>
            <a:r>
              <a:rPr lang="es-ES" sz="1600" spc="-15" dirty="0">
                <a:latin typeface="Arial MT"/>
                <a:cs typeface="Arial MT"/>
              </a:rPr>
              <a:t>mundo </a:t>
            </a:r>
            <a:r>
              <a:rPr lang="es-ES" sz="1600" spc="-270" dirty="0">
                <a:latin typeface="Arial MT"/>
                <a:cs typeface="Arial MT"/>
              </a:rPr>
              <a:t> </a:t>
            </a:r>
            <a:r>
              <a:rPr lang="es-ES" sz="1600" spc="-40" dirty="0">
                <a:latin typeface="Arial MT"/>
                <a:cs typeface="Arial MT"/>
              </a:rPr>
              <a:t>de</a:t>
            </a:r>
            <a:r>
              <a:rPr lang="es-ES" sz="1600" spc="-50" dirty="0">
                <a:latin typeface="Arial MT"/>
                <a:cs typeface="Arial MT"/>
              </a:rPr>
              <a:t> </a:t>
            </a:r>
            <a:r>
              <a:rPr lang="es-ES" sz="1600" spc="-60" dirty="0">
                <a:latin typeface="Arial MT"/>
                <a:cs typeface="Arial MT"/>
              </a:rPr>
              <a:t>las</a:t>
            </a:r>
            <a:r>
              <a:rPr lang="es-ES" sz="1600" spc="-50" dirty="0">
                <a:latin typeface="Arial MT"/>
                <a:cs typeface="Arial MT"/>
              </a:rPr>
              <a:t> </a:t>
            </a:r>
            <a:r>
              <a:rPr lang="es-ES" sz="1600" spc="-25" dirty="0">
                <a:latin typeface="Arial MT"/>
                <a:cs typeface="Arial MT"/>
              </a:rPr>
              <a:t>artes</a:t>
            </a:r>
            <a:r>
              <a:rPr lang="es-ES" sz="1600" spc="-50" dirty="0">
                <a:latin typeface="Arial MT"/>
                <a:cs typeface="Arial MT"/>
              </a:rPr>
              <a:t> </a:t>
            </a:r>
            <a:r>
              <a:rPr lang="es-ES" sz="1600" spc="-45" dirty="0">
                <a:latin typeface="Arial MT"/>
                <a:cs typeface="Arial MT"/>
              </a:rPr>
              <a:t>visuales</a:t>
            </a:r>
            <a:r>
              <a:rPr lang="es-ES" sz="1600" spc="-50" dirty="0">
                <a:latin typeface="Arial MT"/>
                <a:cs typeface="Arial MT"/>
              </a:rPr>
              <a:t> </a:t>
            </a:r>
            <a:r>
              <a:rPr lang="es-ES" sz="1600" dirty="0">
                <a:latin typeface="Arial MT"/>
                <a:cs typeface="Arial MT"/>
              </a:rPr>
              <a:t>y</a:t>
            </a:r>
            <a:r>
              <a:rPr lang="es-ES" sz="1600" spc="-50" dirty="0">
                <a:latin typeface="Arial MT"/>
                <a:cs typeface="Arial MT"/>
              </a:rPr>
              <a:t> </a:t>
            </a:r>
            <a:r>
              <a:rPr lang="es-ES" sz="1600" spc="-15" dirty="0">
                <a:latin typeface="Arial MT"/>
                <a:cs typeface="Arial MT"/>
              </a:rPr>
              <a:t>concretamente</a:t>
            </a:r>
            <a:r>
              <a:rPr lang="es-ES" sz="1600" spc="-50" dirty="0">
                <a:latin typeface="Arial MT"/>
                <a:cs typeface="Arial MT"/>
              </a:rPr>
              <a:t> </a:t>
            </a:r>
            <a:r>
              <a:rPr lang="es-ES" sz="1600" spc="-40" dirty="0">
                <a:latin typeface="Arial MT"/>
                <a:cs typeface="Arial MT"/>
              </a:rPr>
              <a:t>en</a:t>
            </a:r>
            <a:r>
              <a:rPr lang="es-ES" sz="1600" spc="-50" dirty="0">
                <a:latin typeface="Arial MT"/>
                <a:cs typeface="Arial MT"/>
              </a:rPr>
              <a:t> </a:t>
            </a:r>
            <a:r>
              <a:rPr lang="es-ES" sz="1600" spc="-40" dirty="0">
                <a:latin typeface="Arial MT"/>
                <a:cs typeface="Arial MT"/>
              </a:rPr>
              <a:t>la</a:t>
            </a:r>
            <a:r>
              <a:rPr lang="es-ES" sz="1600" spc="-50" dirty="0">
                <a:latin typeface="Arial MT"/>
                <a:cs typeface="Arial MT"/>
              </a:rPr>
              <a:t> </a:t>
            </a:r>
            <a:r>
              <a:rPr lang="es-ES" sz="1600" spc="-30" dirty="0">
                <a:latin typeface="Arial MT"/>
                <a:cs typeface="Arial MT"/>
              </a:rPr>
              <a:t>animación.</a:t>
            </a:r>
          </a:p>
          <a:p>
            <a:pPr marL="0" marR="925194" indent="0" algn="just">
              <a:lnSpc>
                <a:spcPct val="100000"/>
              </a:lnSpc>
              <a:buNone/>
            </a:pPr>
            <a:endParaRPr lang="es-ES" sz="1600" spc="-30" dirty="0">
              <a:latin typeface="Arial MT"/>
              <a:cs typeface="Arial MT"/>
            </a:endParaRPr>
          </a:p>
          <a:p>
            <a:pPr marL="127000" indent="0">
              <a:buNone/>
            </a:pPr>
            <a:endParaRPr lang="es-ES" dirty="0"/>
          </a:p>
        </p:txBody>
      </p:sp>
      <p:pic>
        <p:nvPicPr>
          <p:cNvPr id="2050" name="Picture 2" descr="Fotos gratis de Pascua de resurrección">
            <a:extLst>
              <a:ext uri="{FF2B5EF4-FFF2-40B4-BE49-F238E27FC236}">
                <a16:creationId xmlns:a16="http://schemas.microsoft.com/office/drawing/2014/main" id="{1F953CA4-42F7-F8DF-7E79-0D367DAA3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952" y="1543925"/>
            <a:ext cx="3373776" cy="224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477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5A11D90-0491-56A1-3907-E824DC4B73CB}"/>
              </a:ext>
            </a:extLst>
          </p:cNvPr>
          <p:cNvSpPr txBox="1"/>
          <p:nvPr/>
        </p:nvSpPr>
        <p:spPr>
          <a:xfrm>
            <a:off x="2404154" y="703780"/>
            <a:ext cx="52398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¿Cómo podríamos crear una paleta de color en un medio digital pero que funcionen como una paleta de pintor tradicional?</a:t>
            </a:r>
          </a:p>
        </p:txBody>
      </p:sp>
      <p:pic>
        <p:nvPicPr>
          <p:cNvPr id="1028" name="Picture 4" descr="Fotos gratis de Teñir">
            <a:extLst>
              <a:ext uri="{FF2B5EF4-FFF2-40B4-BE49-F238E27FC236}">
                <a16:creationId xmlns:a16="http://schemas.microsoft.com/office/drawing/2014/main" id="{E4D8A83A-A306-6ADF-7A34-A9087B82A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11" y="2164317"/>
            <a:ext cx="3065874" cy="204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A6B600B-F313-5D5A-62E7-3BC9F7D1B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918" y="501132"/>
            <a:ext cx="564832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279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3EC0F4-C2AE-1561-63D8-CB7B24C62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250" y="471434"/>
            <a:ext cx="4380666" cy="246295"/>
          </a:xfrm>
        </p:spPr>
        <p:txBody>
          <a:bodyPr/>
          <a:lstStyle/>
          <a:p>
            <a:r>
              <a:rPr lang="es-ES" dirty="0"/>
              <a:t>Referencias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4EC0EF3-830D-D939-BB33-280ECEDA2A9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95250" y="1054029"/>
            <a:ext cx="5646647" cy="353531"/>
          </a:xfrm>
        </p:spPr>
        <p:txBody>
          <a:bodyPr/>
          <a:lstStyle/>
          <a:p>
            <a:pPr marL="127000" indent="0">
              <a:buNone/>
            </a:pPr>
            <a:r>
              <a:rPr lang="es-ES" dirty="0"/>
              <a:t>Pintura: Monet, Matisse, Hopper </a:t>
            </a:r>
          </a:p>
        </p:txBody>
      </p:sp>
      <p:pic>
        <p:nvPicPr>
          <p:cNvPr id="1026" name="Picture 2" descr="Pin en MOVIMIENTO:PASO DEL TIEMPO, SOMBRAS.">
            <a:extLst>
              <a:ext uri="{FF2B5EF4-FFF2-40B4-BE49-F238E27FC236}">
                <a16:creationId xmlns:a16="http://schemas.microsoft.com/office/drawing/2014/main" id="{FBC1D415-EB63-B8BC-22BA-B3D375480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31" y="1592493"/>
            <a:ext cx="3933968" cy="236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a danza - Henri Matisse - Historia Arte (HA!)">
            <a:extLst>
              <a:ext uri="{FF2B5EF4-FFF2-40B4-BE49-F238E27FC236}">
                <a16:creationId xmlns:a16="http://schemas.microsoft.com/office/drawing/2014/main" id="{913A14B2-10AE-E084-21DC-11D15AB61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292" y="191900"/>
            <a:ext cx="3095401" cy="207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uadro con lámina de Edward Hopper Noctámbulos, Realismo Americano Siglo  XX, Marco color Roble.: 39,99 €">
            <a:extLst>
              <a:ext uri="{FF2B5EF4-FFF2-40B4-BE49-F238E27FC236}">
                <a16:creationId xmlns:a16="http://schemas.microsoft.com/office/drawing/2014/main" id="{94719A9F-A602-DCE9-2D23-F9000BC8A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740" y="2311685"/>
            <a:ext cx="3397231" cy="226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868774"/>
      </p:ext>
    </p:extLst>
  </p:cSld>
  <p:clrMapOvr>
    <a:masterClrMapping/>
  </p:clrMapOvr>
</p:sld>
</file>

<file path=ppt/theme/theme1.xml><?xml version="1.0" encoding="utf-8"?>
<a:theme xmlns:a="http://schemas.openxmlformats.org/drawingml/2006/main" name="MEDAC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383</Words>
  <Application>Microsoft Office PowerPoint</Application>
  <PresentationFormat>Presentación en pantalla (16:9)</PresentationFormat>
  <Paragraphs>77</Paragraphs>
  <Slides>17</Slides>
  <Notes>7</Notes>
  <HiddenSlides>0</HiddenSlides>
  <MMClips>3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Open Sans</vt:lpstr>
      <vt:lpstr>Open Sans ExtraBold</vt:lpstr>
      <vt:lpstr>Trebuchet MS</vt:lpstr>
      <vt:lpstr>Arial</vt:lpstr>
      <vt:lpstr>Arial MT</vt:lpstr>
      <vt:lpstr>MEDAC</vt:lpstr>
      <vt:lpstr>COLOR, ILUMINACIÓN Y ACABADOS 2D Y 3D</vt:lpstr>
      <vt:lpstr>Índice de la asignatura</vt:lpstr>
      <vt:lpstr>Índice de la asignatura</vt:lpstr>
      <vt:lpstr>COLOR, ILUMINACIÓN Y ACABADOS 2D Y 3D</vt:lpstr>
      <vt:lpstr>Objetivos </vt:lpstr>
      <vt:lpstr>1. Introducción y contextualización práctica</vt:lpstr>
      <vt:lpstr>Presentación de PowerPoint</vt:lpstr>
      <vt:lpstr>Presentación de PowerPoint</vt:lpstr>
      <vt:lpstr>Referencias</vt:lpstr>
      <vt:lpstr>Presentación de PowerPoint</vt:lpstr>
      <vt:lpstr>Referencias</vt:lpstr>
      <vt:lpstr>Referencias</vt:lpstr>
      <vt:lpstr>Referencias</vt:lpstr>
      <vt:lpstr>Referencias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COLOR, ILUMINACIÓN Y ACABADOS 2D Y 3D</dc:title>
  <cp:lastModifiedBy>Andrea Delgado Solís</cp:lastModifiedBy>
  <cp:revision>7</cp:revision>
  <dcterms:modified xsi:type="dcterms:W3CDTF">2022-09-08T13:40:38Z</dcterms:modified>
</cp:coreProperties>
</file>