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076136255" r:id="rId2"/>
    <p:sldId id="2076136256" r:id="rId3"/>
    <p:sldId id="2076136258" r:id="rId4"/>
    <p:sldId id="2076136261" r:id="rId5"/>
    <p:sldId id="2076136262" r:id="rId6"/>
    <p:sldId id="2076136263" r:id="rId7"/>
    <p:sldId id="2076136264" r:id="rId8"/>
    <p:sldId id="2076136265" r:id="rId9"/>
    <p:sldId id="2076136266" r:id="rId10"/>
    <p:sldId id="2076136267" r:id="rId11"/>
    <p:sldId id="2076136268" r:id="rId12"/>
    <p:sldId id="2076136269" r:id="rId13"/>
    <p:sldId id="2076136270" r:id="rId14"/>
    <p:sldId id="2076136271" r:id="rId15"/>
    <p:sldId id="2076136272" r:id="rId16"/>
    <p:sldId id="2076136273" r:id="rId17"/>
    <p:sldId id="2076136274" r:id="rId18"/>
    <p:sldId id="2076136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66" autoAdjust="0"/>
  </p:normalViewPr>
  <p:slideViewPr>
    <p:cSldViewPr snapToGrid="0">
      <p:cViewPr varScale="1">
        <p:scale>
          <a:sx n="86" d="100"/>
          <a:sy n="86" d="100"/>
        </p:scale>
        <p:origin x="105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73C85-993C-4FD3-A54F-298EB323885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6CB29F7-0538-47FA-B274-40F2A8BC4016}">
      <dgm:prSet phldrT="[Text]" custT="1"/>
      <dgm:spPr/>
      <dgm:t>
        <a:bodyPr/>
        <a:lstStyle/>
        <a:p>
          <a:pPr algn="ctr"/>
          <a:r>
            <a:rPr lang="en-US" sz="1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CentDS</a:t>
          </a:r>
        </a:p>
      </dgm:t>
    </dgm:pt>
    <dgm:pt modelId="{EEC8BBC1-0B75-437E-82A6-FA40E466F8CA}" type="parTrans" cxnId="{D0A02895-9917-423A-AF92-D7BFD01FADD0}">
      <dgm:prSet/>
      <dgm:spPr/>
      <dgm:t>
        <a:bodyPr/>
        <a:lstStyle/>
        <a:p>
          <a:pPr algn="ctr"/>
          <a:endParaRPr lang="en-US"/>
        </a:p>
      </dgm:t>
    </dgm:pt>
    <dgm:pt modelId="{CA61FB79-B1B7-46C5-8B01-CD32B3EA176E}" type="sibTrans" cxnId="{D0A02895-9917-423A-AF92-D7BFD01FADD0}">
      <dgm:prSet/>
      <dgm:spPr/>
      <dgm:t>
        <a:bodyPr/>
        <a:lstStyle/>
        <a:p>
          <a:pPr algn="ctr"/>
          <a:endParaRPr lang="en-US"/>
        </a:p>
      </dgm:t>
    </dgm:pt>
    <dgm:pt modelId="{B51BDB92-9BC8-43F5-B93F-90C607AFE318}" type="asst">
      <dgm:prSet phldrT="[Text]" custT="1"/>
      <dgm:spPr/>
      <dgm:t>
        <a:bodyPr/>
        <a:lstStyle/>
        <a:p>
          <a:pPr algn="ctr"/>
          <a:r>
            <a:rPr lang="en-US" sz="12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R&amp;D grants</a:t>
          </a:r>
        </a:p>
      </dgm:t>
    </dgm:pt>
    <dgm:pt modelId="{D72A3BF8-03DE-480C-889F-193652E808B8}" type="parTrans" cxnId="{70C74E93-51C2-4206-8CD2-C65057EB4C78}">
      <dgm:prSet/>
      <dgm:spPr/>
      <dgm:t>
        <a:bodyPr/>
        <a:lstStyle/>
        <a:p>
          <a:pPr algn="ctr"/>
          <a:endParaRPr lang="en-US"/>
        </a:p>
      </dgm:t>
    </dgm:pt>
    <dgm:pt modelId="{1003B2AF-15E9-43C2-9E57-D4793BA3ACF1}" type="sibTrans" cxnId="{70C74E93-51C2-4206-8CD2-C65057EB4C78}">
      <dgm:prSet/>
      <dgm:spPr/>
      <dgm:t>
        <a:bodyPr/>
        <a:lstStyle/>
        <a:p>
          <a:pPr algn="ctr"/>
          <a:endParaRPr lang="en-US"/>
        </a:p>
      </dgm:t>
    </dgm:pt>
    <dgm:pt modelId="{86D51D5A-3393-46DD-8147-9C385CE55343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</a:t>
          </a:r>
        </a:p>
      </dgm:t>
    </dgm:pt>
    <dgm:pt modelId="{C6A5760E-C9F0-46DD-9846-948421105403}" type="parTrans" cxnId="{04A024D2-E369-4660-8C39-DB3A3D7A1397}">
      <dgm:prSet/>
      <dgm:spPr/>
      <dgm:t>
        <a:bodyPr/>
        <a:lstStyle/>
        <a:p>
          <a:pPr algn="ctr"/>
          <a:endParaRPr lang="en-US"/>
        </a:p>
      </dgm:t>
    </dgm:pt>
    <dgm:pt modelId="{55A29075-03B3-43F8-84A1-25185314D5F9}" type="sibTrans" cxnId="{04A024D2-E369-4660-8C39-DB3A3D7A1397}">
      <dgm:prSet/>
      <dgm:spPr/>
      <dgm:t>
        <a:bodyPr/>
        <a:lstStyle/>
        <a:p>
          <a:pPr algn="ctr"/>
          <a:endParaRPr lang="en-US"/>
        </a:p>
      </dgm:t>
    </dgm:pt>
    <dgm:pt modelId="{BA339004-AAA7-4F95-ABC8-2240208AD46D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Engineering simulations with experimental validation</a:t>
          </a:r>
        </a:p>
      </dgm:t>
    </dgm:pt>
    <dgm:pt modelId="{4DD31FD5-2275-45FD-A431-FA3EC2A7C5CC}" type="parTrans" cxnId="{2169CEC4-12D4-449F-8E6D-FAC1D87A3DD4}">
      <dgm:prSet/>
      <dgm:spPr/>
      <dgm:t>
        <a:bodyPr/>
        <a:lstStyle/>
        <a:p>
          <a:pPr algn="ctr"/>
          <a:endParaRPr lang="en-US"/>
        </a:p>
      </dgm:t>
    </dgm:pt>
    <dgm:pt modelId="{450E75BF-5412-40F4-873B-20AF6FB22A4A}" type="sibTrans" cxnId="{2169CEC4-12D4-449F-8E6D-FAC1D87A3DD4}">
      <dgm:prSet/>
      <dgm:spPr/>
      <dgm:t>
        <a:bodyPr/>
        <a:lstStyle/>
        <a:p>
          <a:pPr algn="ctr"/>
          <a:endParaRPr lang="en-US"/>
        </a:p>
      </dgm:t>
    </dgm:pt>
    <dgm:pt modelId="{B6B28DE8-92CE-4D75-8AF9-CB3E48E50593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UK grants</a:t>
          </a:r>
        </a:p>
      </dgm:t>
    </dgm:pt>
    <dgm:pt modelId="{7ACAB81B-0389-4D71-9BA9-4236A5435670}" type="parTrans" cxnId="{09565EF0-BC05-44D2-AFC6-83EE89B5D73D}">
      <dgm:prSet/>
      <dgm:spPr/>
      <dgm:t>
        <a:bodyPr/>
        <a:lstStyle/>
        <a:p>
          <a:pPr algn="ctr"/>
          <a:endParaRPr lang="en-US"/>
        </a:p>
      </dgm:t>
    </dgm:pt>
    <dgm:pt modelId="{E62E279A-A650-4388-B52E-A5B4AEACF52C}" type="sibTrans" cxnId="{09565EF0-BC05-44D2-AFC6-83EE89B5D73D}">
      <dgm:prSet/>
      <dgm:spPr/>
      <dgm:t>
        <a:bodyPr/>
        <a:lstStyle/>
        <a:p>
          <a:pPr algn="ctr"/>
          <a:endParaRPr lang="en-US"/>
        </a:p>
      </dgm:t>
    </dgm:pt>
    <dgm:pt modelId="{4EDCF97E-85F9-40EC-8DB6-F171B5B69A0E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International grants</a:t>
          </a:r>
        </a:p>
      </dgm:t>
    </dgm:pt>
    <dgm:pt modelId="{52CCD488-8E19-4123-A130-7DA85AD06E7A}" type="parTrans" cxnId="{E18D1413-65E1-4C92-8CDF-E14567933073}">
      <dgm:prSet/>
      <dgm:spPr/>
      <dgm:t>
        <a:bodyPr/>
        <a:lstStyle/>
        <a:p>
          <a:pPr algn="ctr"/>
          <a:endParaRPr lang="en-US"/>
        </a:p>
      </dgm:t>
    </dgm:pt>
    <dgm:pt modelId="{4E3FC533-9D54-46F6-B0A8-1DFF92A0229B}" type="sibTrans" cxnId="{E18D1413-65E1-4C92-8CDF-E14567933073}">
      <dgm:prSet/>
      <dgm:spPr/>
      <dgm:t>
        <a:bodyPr/>
        <a:lstStyle/>
        <a:p>
          <a:pPr algn="ctr"/>
          <a:endParaRPr lang="en-US"/>
        </a:p>
      </dgm:t>
    </dgm:pt>
    <dgm:pt modelId="{92B61DA9-F06F-48B0-B9D0-EA6EB2D27A6D}">
      <dgm:prSet phldrT="[Text]" custT="1"/>
      <dgm:spPr/>
      <dgm:t>
        <a:bodyPr/>
        <a:lstStyle/>
        <a:p>
          <a:pPr algn="ctr"/>
          <a:r>
            <a:rPr lang="en-US" sz="12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Services</a:t>
          </a:r>
        </a:p>
      </dgm:t>
    </dgm:pt>
    <dgm:pt modelId="{BD531409-36F2-42B6-92F0-87B5EF1AAC3C}" type="parTrans" cxnId="{D98D0D59-6598-461A-A74D-BBF4FDD55517}">
      <dgm:prSet/>
      <dgm:spPr/>
      <dgm:t>
        <a:bodyPr/>
        <a:lstStyle/>
        <a:p>
          <a:pPr algn="ctr"/>
          <a:endParaRPr lang="en-GB"/>
        </a:p>
      </dgm:t>
    </dgm:pt>
    <dgm:pt modelId="{876CE8DC-8D54-4ED8-A4B8-65661F23A71E}" type="sibTrans" cxnId="{D98D0D59-6598-461A-A74D-BBF4FDD55517}">
      <dgm:prSet/>
      <dgm:spPr/>
      <dgm:t>
        <a:bodyPr/>
        <a:lstStyle/>
        <a:p>
          <a:pPr algn="ctr"/>
          <a:endParaRPr lang="en-GB"/>
        </a:p>
      </dgm:t>
    </dgm:pt>
    <dgm:pt modelId="{95F081B9-122D-4FF7-A001-9AD943B83585}" type="asst">
      <dgm:prSet phldrT="[Text]" custT="1"/>
      <dgm:spPr/>
      <dgm:t>
        <a:bodyPr/>
        <a:lstStyle/>
        <a:p>
          <a:pPr algn="ctr"/>
          <a:r>
            <a:rPr lang="en-US" sz="12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Products</a:t>
          </a:r>
        </a:p>
      </dgm:t>
    </dgm:pt>
    <dgm:pt modelId="{FCF651C9-8F94-40C3-8897-BCBF24F38E56}" type="parTrans" cxnId="{115955F0-156A-4233-A1B9-37633C3EA855}">
      <dgm:prSet/>
      <dgm:spPr/>
      <dgm:t>
        <a:bodyPr/>
        <a:lstStyle/>
        <a:p>
          <a:pPr algn="ctr"/>
          <a:endParaRPr lang="en-GB"/>
        </a:p>
      </dgm:t>
    </dgm:pt>
    <dgm:pt modelId="{74736521-9744-4133-9A1E-87D03D00FC96}" type="sibTrans" cxnId="{115955F0-156A-4233-A1B9-37633C3EA855}">
      <dgm:prSet/>
      <dgm:spPr/>
      <dgm:t>
        <a:bodyPr/>
        <a:lstStyle/>
        <a:p>
          <a:pPr algn="ctr"/>
          <a:endParaRPr lang="en-GB"/>
        </a:p>
      </dgm:t>
    </dgm:pt>
    <dgm:pt modelId="{A9DE7807-2287-48FF-8522-3A6AF0DE33A7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Industrial internet of things (</a:t>
          </a:r>
          <a:r>
            <a:rPr lang="en-US" sz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</a:t>
          </a:r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product</a:t>
          </a:r>
        </a:p>
      </dgm:t>
    </dgm:pt>
    <dgm:pt modelId="{52F6283F-E4B5-4FDC-BB74-8A5623872634}" type="parTrans" cxnId="{3E91E140-2B5B-4BC2-A9C6-0CB69BF3FBE7}">
      <dgm:prSet/>
      <dgm:spPr/>
      <dgm:t>
        <a:bodyPr/>
        <a:lstStyle/>
        <a:p>
          <a:pPr algn="ctr"/>
          <a:endParaRPr lang="en-GB"/>
        </a:p>
      </dgm:t>
    </dgm:pt>
    <dgm:pt modelId="{93276F3A-1EB5-4525-9F73-4F1CE5FB2FC1}" type="sibTrans" cxnId="{3E91E140-2B5B-4BC2-A9C6-0CB69BF3FBE7}">
      <dgm:prSet/>
      <dgm:spPr/>
      <dgm:t>
        <a:bodyPr/>
        <a:lstStyle/>
        <a:p>
          <a:pPr algn="ctr"/>
          <a:endParaRPr lang="en-GB"/>
        </a:p>
      </dgm:t>
    </dgm:pt>
    <dgm:pt modelId="{42208EBD-5F3D-4013-8DC2-6F23A8E25B0F}" type="asst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and deep learning</a:t>
          </a:r>
        </a:p>
      </dgm:t>
    </dgm:pt>
    <dgm:pt modelId="{EC2A9307-61DD-4C8A-BA4E-A2958782934A}" type="parTrans" cxnId="{EA4FC590-9C05-46D3-B6D0-A427FF3183ED}">
      <dgm:prSet/>
      <dgm:spPr/>
      <dgm:t>
        <a:bodyPr/>
        <a:lstStyle/>
        <a:p>
          <a:pPr algn="ctr"/>
          <a:endParaRPr lang="en-GB"/>
        </a:p>
      </dgm:t>
    </dgm:pt>
    <dgm:pt modelId="{B06E1F8C-0090-4FD6-9365-F50F618C56B1}" type="sibTrans" cxnId="{EA4FC590-9C05-46D3-B6D0-A427FF3183ED}">
      <dgm:prSet/>
      <dgm:spPr/>
      <dgm:t>
        <a:bodyPr/>
        <a:lstStyle/>
        <a:p>
          <a:pPr algn="ctr"/>
          <a:endParaRPr lang="en-GB"/>
        </a:p>
      </dgm:t>
    </dgm:pt>
    <dgm:pt modelId="{2CCA46F0-3FD7-45A1-8AC4-36E3A3A1A3CA}" type="pres">
      <dgm:prSet presAssocID="{FFF73C85-993C-4FD3-A54F-298EB323885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986831-0CFA-4D8C-B16F-884ABB6E20C9}" type="pres">
      <dgm:prSet presAssocID="{76CB29F7-0538-47FA-B274-40F2A8BC4016}" presName="root1" presStyleCnt="0"/>
      <dgm:spPr/>
    </dgm:pt>
    <dgm:pt modelId="{48278080-8939-43E6-918A-CDF9A04703A1}" type="pres">
      <dgm:prSet presAssocID="{76CB29F7-0538-47FA-B274-40F2A8BC4016}" presName="LevelOneTextNode" presStyleLbl="node0" presStyleIdx="0" presStyleCnt="1">
        <dgm:presLayoutVars>
          <dgm:chPref val="3"/>
        </dgm:presLayoutVars>
      </dgm:prSet>
      <dgm:spPr/>
    </dgm:pt>
    <dgm:pt modelId="{99F23CFA-4F51-41A2-B426-060BC007C1FB}" type="pres">
      <dgm:prSet presAssocID="{76CB29F7-0538-47FA-B274-40F2A8BC4016}" presName="level2hierChild" presStyleCnt="0"/>
      <dgm:spPr/>
    </dgm:pt>
    <dgm:pt modelId="{EA6BFA52-5116-4C74-BBC1-4C57A0673E96}" type="pres">
      <dgm:prSet presAssocID="{BD531409-36F2-42B6-92F0-87B5EF1AAC3C}" presName="conn2-1" presStyleLbl="parChTrans1D2" presStyleIdx="0" presStyleCnt="3"/>
      <dgm:spPr/>
    </dgm:pt>
    <dgm:pt modelId="{1C84A221-18D2-4200-8060-CE3A5EA38D14}" type="pres">
      <dgm:prSet presAssocID="{BD531409-36F2-42B6-92F0-87B5EF1AAC3C}" presName="connTx" presStyleLbl="parChTrans1D2" presStyleIdx="0" presStyleCnt="3"/>
      <dgm:spPr/>
    </dgm:pt>
    <dgm:pt modelId="{7682381B-CE29-491A-8329-5B5002337F2E}" type="pres">
      <dgm:prSet presAssocID="{92B61DA9-F06F-48B0-B9D0-EA6EB2D27A6D}" presName="root2" presStyleCnt="0"/>
      <dgm:spPr/>
    </dgm:pt>
    <dgm:pt modelId="{68FC9ADC-4AF2-4087-8915-7F75250CBAED}" type="pres">
      <dgm:prSet presAssocID="{92B61DA9-F06F-48B0-B9D0-EA6EB2D27A6D}" presName="LevelTwoTextNode" presStyleLbl="node2" presStyleIdx="0" presStyleCnt="1" custScaleX="113837">
        <dgm:presLayoutVars>
          <dgm:chPref val="3"/>
        </dgm:presLayoutVars>
      </dgm:prSet>
      <dgm:spPr/>
    </dgm:pt>
    <dgm:pt modelId="{C531AB6F-0927-4607-AA31-BD4DE56EABF3}" type="pres">
      <dgm:prSet presAssocID="{92B61DA9-F06F-48B0-B9D0-EA6EB2D27A6D}" presName="level3hierChild" presStyleCnt="0"/>
      <dgm:spPr/>
    </dgm:pt>
    <dgm:pt modelId="{92092400-D653-4A82-975B-44096C6CB374}" type="pres">
      <dgm:prSet presAssocID="{4DD31FD5-2275-45FD-A431-FA3EC2A7C5CC}" presName="conn2-1" presStyleLbl="parChTrans1D3" presStyleIdx="0" presStyleCnt="6"/>
      <dgm:spPr/>
    </dgm:pt>
    <dgm:pt modelId="{75D7B568-C55C-4EDA-A385-8A00B805CFF9}" type="pres">
      <dgm:prSet presAssocID="{4DD31FD5-2275-45FD-A431-FA3EC2A7C5CC}" presName="connTx" presStyleLbl="parChTrans1D3" presStyleIdx="0" presStyleCnt="6"/>
      <dgm:spPr/>
    </dgm:pt>
    <dgm:pt modelId="{45788779-0377-4CA2-B412-2DF2BD26F760}" type="pres">
      <dgm:prSet presAssocID="{BA339004-AAA7-4F95-ABC8-2240208AD46D}" presName="root2" presStyleCnt="0"/>
      <dgm:spPr/>
    </dgm:pt>
    <dgm:pt modelId="{80D70F0B-1A2D-46A2-A85F-0AB758386863}" type="pres">
      <dgm:prSet presAssocID="{BA339004-AAA7-4F95-ABC8-2240208AD46D}" presName="LevelTwoTextNode" presStyleLbl="asst2" presStyleIdx="0" presStyleCnt="3" custScaleX="355567">
        <dgm:presLayoutVars>
          <dgm:chPref val="3"/>
        </dgm:presLayoutVars>
      </dgm:prSet>
      <dgm:spPr/>
    </dgm:pt>
    <dgm:pt modelId="{C9A38119-E901-4A5B-98BB-62B701D9B655}" type="pres">
      <dgm:prSet presAssocID="{BA339004-AAA7-4F95-ABC8-2240208AD46D}" presName="level3hierChild" presStyleCnt="0"/>
      <dgm:spPr/>
    </dgm:pt>
    <dgm:pt modelId="{6ABA491D-D701-47BE-965F-DAFB3D77C474}" type="pres">
      <dgm:prSet presAssocID="{EC2A9307-61DD-4C8A-BA4E-A2958782934A}" presName="conn2-1" presStyleLbl="parChTrans1D3" presStyleIdx="1" presStyleCnt="6"/>
      <dgm:spPr/>
    </dgm:pt>
    <dgm:pt modelId="{659006C3-E196-48F4-A8BD-042AC7AF0377}" type="pres">
      <dgm:prSet presAssocID="{EC2A9307-61DD-4C8A-BA4E-A2958782934A}" presName="connTx" presStyleLbl="parChTrans1D3" presStyleIdx="1" presStyleCnt="6"/>
      <dgm:spPr/>
    </dgm:pt>
    <dgm:pt modelId="{00010EB7-051F-4479-AC45-330D87F6E790}" type="pres">
      <dgm:prSet presAssocID="{42208EBD-5F3D-4013-8DC2-6F23A8E25B0F}" presName="root2" presStyleCnt="0"/>
      <dgm:spPr/>
    </dgm:pt>
    <dgm:pt modelId="{4D6D3400-CC8D-4F45-8A11-A70DA60CCE47}" type="pres">
      <dgm:prSet presAssocID="{42208EBD-5F3D-4013-8DC2-6F23A8E25B0F}" presName="LevelTwoTextNode" presStyleLbl="asst2" presStyleIdx="1" presStyleCnt="3" custScaleX="355567">
        <dgm:presLayoutVars>
          <dgm:chPref val="3"/>
        </dgm:presLayoutVars>
      </dgm:prSet>
      <dgm:spPr/>
    </dgm:pt>
    <dgm:pt modelId="{CD160BA5-4967-4A06-8CC6-F81D18D96807}" type="pres">
      <dgm:prSet presAssocID="{42208EBD-5F3D-4013-8DC2-6F23A8E25B0F}" presName="level3hierChild" presStyleCnt="0"/>
      <dgm:spPr/>
    </dgm:pt>
    <dgm:pt modelId="{1FF53F9D-BB26-43B9-ADEF-600CD0644234}" type="pres">
      <dgm:prSet presAssocID="{C6A5760E-C9F0-46DD-9846-948421105403}" presName="conn2-1" presStyleLbl="parChTrans1D3" presStyleIdx="2" presStyleCnt="6"/>
      <dgm:spPr/>
    </dgm:pt>
    <dgm:pt modelId="{FDA469B9-AA9A-4725-B75F-DE88F75B8D18}" type="pres">
      <dgm:prSet presAssocID="{C6A5760E-C9F0-46DD-9846-948421105403}" presName="connTx" presStyleLbl="parChTrans1D3" presStyleIdx="2" presStyleCnt="6"/>
      <dgm:spPr/>
    </dgm:pt>
    <dgm:pt modelId="{6CA84721-A472-4603-B0C6-6A0C3FD3010C}" type="pres">
      <dgm:prSet presAssocID="{86D51D5A-3393-46DD-8147-9C385CE55343}" presName="root2" presStyleCnt="0"/>
      <dgm:spPr/>
    </dgm:pt>
    <dgm:pt modelId="{B033FA3A-7DF6-4AAA-8FFB-1A2325357F1A}" type="pres">
      <dgm:prSet presAssocID="{86D51D5A-3393-46DD-8147-9C385CE55343}" presName="LevelTwoTextNode" presStyleLbl="asst2" presStyleIdx="2" presStyleCnt="3" custScaleX="355567">
        <dgm:presLayoutVars>
          <dgm:chPref val="3"/>
        </dgm:presLayoutVars>
      </dgm:prSet>
      <dgm:spPr/>
    </dgm:pt>
    <dgm:pt modelId="{0F0D10BD-7B44-4765-97A9-81D463F73A05}" type="pres">
      <dgm:prSet presAssocID="{86D51D5A-3393-46DD-8147-9C385CE55343}" presName="level3hierChild" presStyleCnt="0"/>
      <dgm:spPr/>
    </dgm:pt>
    <dgm:pt modelId="{15D03C3A-E3FA-4194-B8D5-8B672F3C46FE}" type="pres">
      <dgm:prSet presAssocID="{D72A3BF8-03DE-480C-889F-193652E808B8}" presName="conn2-1" presStyleLbl="parChTrans1D2" presStyleIdx="1" presStyleCnt="3"/>
      <dgm:spPr/>
    </dgm:pt>
    <dgm:pt modelId="{410BB407-338D-4179-A15F-506A59FD6110}" type="pres">
      <dgm:prSet presAssocID="{D72A3BF8-03DE-480C-889F-193652E808B8}" presName="connTx" presStyleLbl="parChTrans1D2" presStyleIdx="1" presStyleCnt="3"/>
      <dgm:spPr/>
    </dgm:pt>
    <dgm:pt modelId="{596219BF-8B62-44C3-BA00-C709483E8AD0}" type="pres">
      <dgm:prSet presAssocID="{B51BDB92-9BC8-43F5-B93F-90C607AFE318}" presName="root2" presStyleCnt="0"/>
      <dgm:spPr/>
    </dgm:pt>
    <dgm:pt modelId="{8803EBBE-3168-41EA-8BF2-F5F7357C6BBC}" type="pres">
      <dgm:prSet presAssocID="{B51BDB92-9BC8-43F5-B93F-90C607AFE318}" presName="LevelTwoTextNode" presStyleLbl="asst1" presStyleIdx="0" presStyleCnt="5" custScaleX="113837">
        <dgm:presLayoutVars>
          <dgm:chPref val="3"/>
        </dgm:presLayoutVars>
      </dgm:prSet>
      <dgm:spPr/>
    </dgm:pt>
    <dgm:pt modelId="{EBACFD5A-BEC8-45AA-9FEE-E5E33D88A665}" type="pres">
      <dgm:prSet presAssocID="{B51BDB92-9BC8-43F5-B93F-90C607AFE318}" presName="level3hierChild" presStyleCnt="0"/>
      <dgm:spPr/>
    </dgm:pt>
    <dgm:pt modelId="{E4646F50-0004-493B-A2EA-544DD91DA33A}" type="pres">
      <dgm:prSet presAssocID="{7ACAB81B-0389-4D71-9BA9-4236A5435670}" presName="conn2-1" presStyleLbl="parChTrans1D3" presStyleIdx="3" presStyleCnt="6"/>
      <dgm:spPr/>
    </dgm:pt>
    <dgm:pt modelId="{041B0BED-9036-4FA6-99FD-FC5E1C4193B7}" type="pres">
      <dgm:prSet presAssocID="{7ACAB81B-0389-4D71-9BA9-4236A5435670}" presName="connTx" presStyleLbl="parChTrans1D3" presStyleIdx="3" presStyleCnt="6"/>
      <dgm:spPr/>
    </dgm:pt>
    <dgm:pt modelId="{E78D9515-D1B9-4B2A-9A6F-6A3F4629EC15}" type="pres">
      <dgm:prSet presAssocID="{B6B28DE8-92CE-4D75-8AF9-CB3E48E50593}" presName="root2" presStyleCnt="0"/>
      <dgm:spPr/>
    </dgm:pt>
    <dgm:pt modelId="{60D7B70B-B5CE-463E-8868-DE14DE424906}" type="pres">
      <dgm:prSet presAssocID="{B6B28DE8-92CE-4D75-8AF9-CB3E48E50593}" presName="LevelTwoTextNode" presStyleLbl="asst1" presStyleIdx="1" presStyleCnt="5" custScaleX="355567">
        <dgm:presLayoutVars>
          <dgm:chPref val="3"/>
        </dgm:presLayoutVars>
      </dgm:prSet>
      <dgm:spPr/>
    </dgm:pt>
    <dgm:pt modelId="{C15EE511-D7AA-461D-970E-B4FA51628A1D}" type="pres">
      <dgm:prSet presAssocID="{B6B28DE8-92CE-4D75-8AF9-CB3E48E50593}" presName="level3hierChild" presStyleCnt="0"/>
      <dgm:spPr/>
    </dgm:pt>
    <dgm:pt modelId="{A1A7007B-DB37-4A9F-8E48-14338B89B05C}" type="pres">
      <dgm:prSet presAssocID="{52CCD488-8E19-4123-A130-7DA85AD06E7A}" presName="conn2-1" presStyleLbl="parChTrans1D3" presStyleIdx="4" presStyleCnt="6"/>
      <dgm:spPr/>
    </dgm:pt>
    <dgm:pt modelId="{81F33740-36A9-45AD-83F9-0CEE4DE194CC}" type="pres">
      <dgm:prSet presAssocID="{52CCD488-8E19-4123-A130-7DA85AD06E7A}" presName="connTx" presStyleLbl="parChTrans1D3" presStyleIdx="4" presStyleCnt="6"/>
      <dgm:spPr/>
    </dgm:pt>
    <dgm:pt modelId="{8A400ED6-003D-4058-982D-77D0659196FD}" type="pres">
      <dgm:prSet presAssocID="{4EDCF97E-85F9-40EC-8DB6-F171B5B69A0E}" presName="root2" presStyleCnt="0"/>
      <dgm:spPr/>
    </dgm:pt>
    <dgm:pt modelId="{E0ADC2E2-C267-4B0F-BD4F-8AA0F835C307}" type="pres">
      <dgm:prSet presAssocID="{4EDCF97E-85F9-40EC-8DB6-F171B5B69A0E}" presName="LevelTwoTextNode" presStyleLbl="asst1" presStyleIdx="2" presStyleCnt="5" custScaleX="355567">
        <dgm:presLayoutVars>
          <dgm:chPref val="3"/>
        </dgm:presLayoutVars>
      </dgm:prSet>
      <dgm:spPr/>
    </dgm:pt>
    <dgm:pt modelId="{EDDE06AF-10D2-41E3-AACD-AC2F84F03990}" type="pres">
      <dgm:prSet presAssocID="{4EDCF97E-85F9-40EC-8DB6-F171B5B69A0E}" presName="level3hierChild" presStyleCnt="0"/>
      <dgm:spPr/>
    </dgm:pt>
    <dgm:pt modelId="{5CC88C14-21D9-4462-A292-55EB04A3FC8F}" type="pres">
      <dgm:prSet presAssocID="{FCF651C9-8F94-40C3-8897-BCBF24F38E56}" presName="conn2-1" presStyleLbl="parChTrans1D2" presStyleIdx="2" presStyleCnt="3"/>
      <dgm:spPr/>
    </dgm:pt>
    <dgm:pt modelId="{6DC0065E-3C0B-4ABB-8213-1B84739E1AE2}" type="pres">
      <dgm:prSet presAssocID="{FCF651C9-8F94-40C3-8897-BCBF24F38E56}" presName="connTx" presStyleLbl="parChTrans1D2" presStyleIdx="2" presStyleCnt="3"/>
      <dgm:spPr/>
    </dgm:pt>
    <dgm:pt modelId="{67EDC737-013F-4087-861E-0345FE460C87}" type="pres">
      <dgm:prSet presAssocID="{95F081B9-122D-4FF7-A001-9AD943B83585}" presName="root2" presStyleCnt="0"/>
      <dgm:spPr/>
    </dgm:pt>
    <dgm:pt modelId="{BFB22427-6F6A-41E7-A433-3D676A8554C1}" type="pres">
      <dgm:prSet presAssocID="{95F081B9-122D-4FF7-A001-9AD943B83585}" presName="LevelTwoTextNode" presStyleLbl="asst1" presStyleIdx="3" presStyleCnt="5" custScaleX="118279" custLinFactNeighborX="-571">
        <dgm:presLayoutVars>
          <dgm:chPref val="3"/>
        </dgm:presLayoutVars>
      </dgm:prSet>
      <dgm:spPr/>
    </dgm:pt>
    <dgm:pt modelId="{8F4F26AA-A7DE-4A3D-A8C4-8CBF96D63488}" type="pres">
      <dgm:prSet presAssocID="{95F081B9-122D-4FF7-A001-9AD943B83585}" presName="level3hierChild" presStyleCnt="0"/>
      <dgm:spPr/>
    </dgm:pt>
    <dgm:pt modelId="{B2F6B488-A613-4B56-AAAF-20B03E0233E0}" type="pres">
      <dgm:prSet presAssocID="{52F6283F-E4B5-4FDC-BB74-8A5623872634}" presName="conn2-1" presStyleLbl="parChTrans1D3" presStyleIdx="5" presStyleCnt="6"/>
      <dgm:spPr/>
    </dgm:pt>
    <dgm:pt modelId="{14A60990-C58B-4D5F-8CDA-0F791DFB0BC0}" type="pres">
      <dgm:prSet presAssocID="{52F6283F-E4B5-4FDC-BB74-8A5623872634}" presName="connTx" presStyleLbl="parChTrans1D3" presStyleIdx="5" presStyleCnt="6"/>
      <dgm:spPr/>
    </dgm:pt>
    <dgm:pt modelId="{3815EB5C-A035-45AA-A026-61F57F444277}" type="pres">
      <dgm:prSet presAssocID="{A9DE7807-2287-48FF-8522-3A6AF0DE33A7}" presName="root2" presStyleCnt="0"/>
      <dgm:spPr/>
    </dgm:pt>
    <dgm:pt modelId="{A82057CB-20E5-4DF4-ADB1-0624B6C0A9EE}" type="pres">
      <dgm:prSet presAssocID="{A9DE7807-2287-48FF-8522-3A6AF0DE33A7}" presName="LevelTwoTextNode" presStyleLbl="asst1" presStyleIdx="4" presStyleCnt="5" custScaleX="358300" custLinFactNeighborX="-9814">
        <dgm:presLayoutVars>
          <dgm:chPref val="3"/>
        </dgm:presLayoutVars>
      </dgm:prSet>
      <dgm:spPr/>
    </dgm:pt>
    <dgm:pt modelId="{6CB09D47-7CA1-4007-AE7A-1A180A775F09}" type="pres">
      <dgm:prSet presAssocID="{A9DE7807-2287-48FF-8522-3A6AF0DE33A7}" presName="level3hierChild" presStyleCnt="0"/>
      <dgm:spPr/>
    </dgm:pt>
  </dgm:ptLst>
  <dgm:cxnLst>
    <dgm:cxn modelId="{E18D1413-65E1-4C92-8CDF-E14567933073}" srcId="{B51BDB92-9BC8-43F5-B93F-90C607AFE318}" destId="{4EDCF97E-85F9-40EC-8DB6-F171B5B69A0E}" srcOrd="1" destOrd="0" parTransId="{52CCD488-8E19-4123-A130-7DA85AD06E7A}" sibTransId="{4E3FC533-9D54-46F6-B0A8-1DFF92A0229B}"/>
    <dgm:cxn modelId="{A6478229-C6C0-4480-8E24-047EB8D169C1}" type="presOf" srcId="{B6B28DE8-92CE-4D75-8AF9-CB3E48E50593}" destId="{60D7B70B-B5CE-463E-8868-DE14DE424906}" srcOrd="0" destOrd="0" presId="urn:microsoft.com/office/officeart/2008/layout/HorizontalMultiLevelHierarchy"/>
    <dgm:cxn modelId="{E2C20031-B793-4359-A792-2C4AC3C860AA}" type="presOf" srcId="{FCF651C9-8F94-40C3-8897-BCBF24F38E56}" destId="{5CC88C14-21D9-4462-A292-55EB04A3FC8F}" srcOrd="0" destOrd="0" presId="urn:microsoft.com/office/officeart/2008/layout/HorizontalMultiLevelHierarchy"/>
    <dgm:cxn modelId="{ABD1FE39-2B09-47EF-AC47-6B12FD09B809}" type="presOf" srcId="{4DD31FD5-2275-45FD-A431-FA3EC2A7C5CC}" destId="{92092400-D653-4A82-975B-44096C6CB374}" srcOrd="0" destOrd="0" presId="urn:microsoft.com/office/officeart/2008/layout/HorizontalMultiLevelHierarchy"/>
    <dgm:cxn modelId="{3E91E140-2B5B-4BC2-A9C6-0CB69BF3FBE7}" srcId="{95F081B9-122D-4FF7-A001-9AD943B83585}" destId="{A9DE7807-2287-48FF-8522-3A6AF0DE33A7}" srcOrd="0" destOrd="0" parTransId="{52F6283F-E4B5-4FDC-BB74-8A5623872634}" sibTransId="{93276F3A-1EB5-4525-9F73-4F1CE5FB2FC1}"/>
    <dgm:cxn modelId="{F2891C68-00CB-4274-9BF6-A9C5C05496A5}" type="presOf" srcId="{52CCD488-8E19-4123-A130-7DA85AD06E7A}" destId="{81F33740-36A9-45AD-83F9-0CEE4DE194CC}" srcOrd="1" destOrd="0" presId="urn:microsoft.com/office/officeart/2008/layout/HorizontalMultiLevelHierarchy"/>
    <dgm:cxn modelId="{F7AFCC71-EE2B-4F64-9045-DAD829F863BD}" type="presOf" srcId="{BD531409-36F2-42B6-92F0-87B5EF1AAC3C}" destId="{1C84A221-18D2-4200-8060-CE3A5EA38D14}" srcOrd="1" destOrd="0" presId="urn:microsoft.com/office/officeart/2008/layout/HorizontalMultiLevelHierarchy"/>
    <dgm:cxn modelId="{A39E8774-244B-4637-9BD4-928D535858EE}" type="presOf" srcId="{86D51D5A-3393-46DD-8147-9C385CE55343}" destId="{B033FA3A-7DF6-4AAA-8FFB-1A2325357F1A}" srcOrd="0" destOrd="0" presId="urn:microsoft.com/office/officeart/2008/layout/HorizontalMultiLevelHierarchy"/>
    <dgm:cxn modelId="{C549DC54-93A9-47AD-9C43-61D86BCBC2AB}" type="presOf" srcId="{A9DE7807-2287-48FF-8522-3A6AF0DE33A7}" destId="{A82057CB-20E5-4DF4-ADB1-0624B6C0A9EE}" srcOrd="0" destOrd="0" presId="urn:microsoft.com/office/officeart/2008/layout/HorizontalMultiLevelHierarchy"/>
    <dgm:cxn modelId="{C3DF3D58-123E-41B8-A078-EC606EFF2360}" type="presOf" srcId="{BD531409-36F2-42B6-92F0-87B5EF1AAC3C}" destId="{EA6BFA52-5116-4C74-BBC1-4C57A0673E96}" srcOrd="0" destOrd="0" presId="urn:microsoft.com/office/officeart/2008/layout/HorizontalMultiLevelHierarchy"/>
    <dgm:cxn modelId="{D98D0D59-6598-461A-A74D-BBF4FDD55517}" srcId="{76CB29F7-0538-47FA-B274-40F2A8BC4016}" destId="{92B61DA9-F06F-48B0-B9D0-EA6EB2D27A6D}" srcOrd="0" destOrd="0" parTransId="{BD531409-36F2-42B6-92F0-87B5EF1AAC3C}" sibTransId="{876CE8DC-8D54-4ED8-A4B8-65661F23A71E}"/>
    <dgm:cxn modelId="{C16A308C-C5B7-4AAC-AF9E-32BE1FEA5EE3}" type="presOf" srcId="{BA339004-AAA7-4F95-ABC8-2240208AD46D}" destId="{80D70F0B-1A2D-46A2-A85F-0AB758386863}" srcOrd="0" destOrd="0" presId="urn:microsoft.com/office/officeart/2008/layout/HorizontalMultiLevelHierarchy"/>
    <dgm:cxn modelId="{EA4FC590-9C05-46D3-B6D0-A427FF3183ED}" srcId="{92B61DA9-F06F-48B0-B9D0-EA6EB2D27A6D}" destId="{42208EBD-5F3D-4013-8DC2-6F23A8E25B0F}" srcOrd="1" destOrd="0" parTransId="{EC2A9307-61DD-4C8A-BA4E-A2958782934A}" sibTransId="{B06E1F8C-0090-4FD6-9365-F50F618C56B1}"/>
    <dgm:cxn modelId="{70C74E93-51C2-4206-8CD2-C65057EB4C78}" srcId="{76CB29F7-0538-47FA-B274-40F2A8BC4016}" destId="{B51BDB92-9BC8-43F5-B93F-90C607AFE318}" srcOrd="1" destOrd="0" parTransId="{D72A3BF8-03DE-480C-889F-193652E808B8}" sibTransId="{1003B2AF-15E9-43C2-9E57-D4793BA3ACF1}"/>
    <dgm:cxn modelId="{D0A02895-9917-423A-AF92-D7BFD01FADD0}" srcId="{FFF73C85-993C-4FD3-A54F-298EB3238858}" destId="{76CB29F7-0538-47FA-B274-40F2A8BC4016}" srcOrd="0" destOrd="0" parTransId="{EEC8BBC1-0B75-437E-82A6-FA40E466F8CA}" sibTransId="{CA61FB79-B1B7-46C5-8B01-CD32B3EA176E}"/>
    <dgm:cxn modelId="{9644059A-55D7-4617-B404-410CD89E03DB}" type="presOf" srcId="{B51BDB92-9BC8-43F5-B93F-90C607AFE318}" destId="{8803EBBE-3168-41EA-8BF2-F5F7357C6BBC}" srcOrd="0" destOrd="0" presId="urn:microsoft.com/office/officeart/2008/layout/HorizontalMultiLevelHierarchy"/>
    <dgm:cxn modelId="{CCAA2D9B-36EE-4E70-8915-4100132EE2C6}" type="presOf" srcId="{4EDCF97E-85F9-40EC-8DB6-F171B5B69A0E}" destId="{E0ADC2E2-C267-4B0F-BD4F-8AA0F835C307}" srcOrd="0" destOrd="0" presId="urn:microsoft.com/office/officeart/2008/layout/HorizontalMultiLevelHierarchy"/>
    <dgm:cxn modelId="{8A3D0BA2-0872-4AC4-871F-EEC689A296AA}" type="presOf" srcId="{7ACAB81B-0389-4D71-9BA9-4236A5435670}" destId="{E4646F50-0004-493B-A2EA-544DD91DA33A}" srcOrd="0" destOrd="0" presId="urn:microsoft.com/office/officeart/2008/layout/HorizontalMultiLevelHierarchy"/>
    <dgm:cxn modelId="{BD4F92A7-5BE4-4E24-A0BA-34F666263527}" type="presOf" srcId="{52F6283F-E4B5-4FDC-BB74-8A5623872634}" destId="{B2F6B488-A613-4B56-AAAF-20B03E0233E0}" srcOrd="0" destOrd="0" presId="urn:microsoft.com/office/officeart/2008/layout/HorizontalMultiLevelHierarchy"/>
    <dgm:cxn modelId="{6AABD8AF-9C6B-4818-A3D9-F390F155F2FF}" type="presOf" srcId="{D72A3BF8-03DE-480C-889F-193652E808B8}" destId="{15D03C3A-E3FA-4194-B8D5-8B672F3C46FE}" srcOrd="0" destOrd="0" presId="urn:microsoft.com/office/officeart/2008/layout/HorizontalMultiLevelHierarchy"/>
    <dgm:cxn modelId="{0EC4DFB3-2DFB-43D6-AB0B-CEC5CA876148}" type="presOf" srcId="{EC2A9307-61DD-4C8A-BA4E-A2958782934A}" destId="{659006C3-E196-48F4-A8BD-042AC7AF0377}" srcOrd="1" destOrd="0" presId="urn:microsoft.com/office/officeart/2008/layout/HorizontalMultiLevelHierarchy"/>
    <dgm:cxn modelId="{19ADC0B5-6B1A-422F-ABAC-829392E67EC3}" type="presOf" srcId="{42208EBD-5F3D-4013-8DC2-6F23A8E25B0F}" destId="{4D6D3400-CC8D-4F45-8A11-A70DA60CCE47}" srcOrd="0" destOrd="0" presId="urn:microsoft.com/office/officeart/2008/layout/HorizontalMultiLevelHierarchy"/>
    <dgm:cxn modelId="{8B1181BB-95E5-49E1-B5CC-424C6484B412}" type="presOf" srcId="{76CB29F7-0538-47FA-B274-40F2A8BC4016}" destId="{48278080-8939-43E6-918A-CDF9A04703A1}" srcOrd="0" destOrd="0" presId="urn:microsoft.com/office/officeart/2008/layout/HorizontalMultiLevelHierarchy"/>
    <dgm:cxn modelId="{2169CEC4-12D4-449F-8E6D-FAC1D87A3DD4}" srcId="{92B61DA9-F06F-48B0-B9D0-EA6EB2D27A6D}" destId="{BA339004-AAA7-4F95-ABC8-2240208AD46D}" srcOrd="0" destOrd="0" parTransId="{4DD31FD5-2275-45FD-A431-FA3EC2A7C5CC}" sibTransId="{450E75BF-5412-40F4-873B-20AF6FB22A4A}"/>
    <dgm:cxn modelId="{BB1CBBCA-E929-4263-B3E9-97D79339711C}" type="presOf" srcId="{C6A5760E-C9F0-46DD-9846-948421105403}" destId="{1FF53F9D-BB26-43B9-ADEF-600CD0644234}" srcOrd="0" destOrd="0" presId="urn:microsoft.com/office/officeart/2008/layout/HorizontalMultiLevelHierarchy"/>
    <dgm:cxn modelId="{8C1AA0D0-BC15-4A11-B6FC-03B91591E633}" type="presOf" srcId="{95F081B9-122D-4FF7-A001-9AD943B83585}" destId="{BFB22427-6F6A-41E7-A433-3D676A8554C1}" srcOrd="0" destOrd="0" presId="urn:microsoft.com/office/officeart/2008/layout/HorizontalMultiLevelHierarchy"/>
    <dgm:cxn modelId="{04A024D2-E369-4660-8C39-DB3A3D7A1397}" srcId="{92B61DA9-F06F-48B0-B9D0-EA6EB2D27A6D}" destId="{86D51D5A-3393-46DD-8147-9C385CE55343}" srcOrd="2" destOrd="0" parTransId="{C6A5760E-C9F0-46DD-9846-948421105403}" sibTransId="{55A29075-03B3-43F8-84A1-25185314D5F9}"/>
    <dgm:cxn modelId="{81C8A8D5-6B91-4197-94EB-29692C92B360}" type="presOf" srcId="{D72A3BF8-03DE-480C-889F-193652E808B8}" destId="{410BB407-338D-4179-A15F-506A59FD6110}" srcOrd="1" destOrd="0" presId="urn:microsoft.com/office/officeart/2008/layout/HorizontalMultiLevelHierarchy"/>
    <dgm:cxn modelId="{7DA31FD7-05EB-47B8-948E-792C1383887F}" type="presOf" srcId="{52F6283F-E4B5-4FDC-BB74-8A5623872634}" destId="{14A60990-C58B-4D5F-8CDA-0F791DFB0BC0}" srcOrd="1" destOrd="0" presId="urn:microsoft.com/office/officeart/2008/layout/HorizontalMultiLevelHierarchy"/>
    <dgm:cxn modelId="{7A6BAFDC-CD7D-48B0-AA3A-B84566F98651}" type="presOf" srcId="{4DD31FD5-2275-45FD-A431-FA3EC2A7C5CC}" destId="{75D7B568-C55C-4EDA-A385-8A00B805CFF9}" srcOrd="1" destOrd="0" presId="urn:microsoft.com/office/officeart/2008/layout/HorizontalMultiLevelHierarchy"/>
    <dgm:cxn modelId="{EC7E23E0-7A76-48A0-9F4F-55439FDC051E}" type="presOf" srcId="{FCF651C9-8F94-40C3-8897-BCBF24F38E56}" destId="{6DC0065E-3C0B-4ABB-8213-1B84739E1AE2}" srcOrd="1" destOrd="0" presId="urn:microsoft.com/office/officeart/2008/layout/HorizontalMultiLevelHierarchy"/>
    <dgm:cxn modelId="{53629BE3-B0F1-48FB-ADA7-1202B78C15FC}" type="presOf" srcId="{FFF73C85-993C-4FD3-A54F-298EB3238858}" destId="{2CCA46F0-3FD7-45A1-8AC4-36E3A3A1A3CA}" srcOrd="0" destOrd="0" presId="urn:microsoft.com/office/officeart/2008/layout/HorizontalMultiLevelHierarchy"/>
    <dgm:cxn modelId="{DFC2AFE7-9183-4924-AB79-8C548503FB6C}" type="presOf" srcId="{C6A5760E-C9F0-46DD-9846-948421105403}" destId="{FDA469B9-AA9A-4725-B75F-DE88F75B8D18}" srcOrd="1" destOrd="0" presId="urn:microsoft.com/office/officeart/2008/layout/HorizontalMultiLevelHierarchy"/>
    <dgm:cxn modelId="{862710ED-281C-4CE2-8E40-3FFC48110C63}" type="presOf" srcId="{92B61DA9-F06F-48B0-B9D0-EA6EB2D27A6D}" destId="{68FC9ADC-4AF2-4087-8915-7F75250CBAED}" srcOrd="0" destOrd="0" presId="urn:microsoft.com/office/officeart/2008/layout/HorizontalMultiLevelHierarchy"/>
    <dgm:cxn modelId="{A5B3ACED-6A84-46A4-A7AE-BF2A61032FAE}" type="presOf" srcId="{7ACAB81B-0389-4D71-9BA9-4236A5435670}" destId="{041B0BED-9036-4FA6-99FD-FC5E1C4193B7}" srcOrd="1" destOrd="0" presId="urn:microsoft.com/office/officeart/2008/layout/HorizontalMultiLevelHierarchy"/>
    <dgm:cxn modelId="{09565EF0-BC05-44D2-AFC6-83EE89B5D73D}" srcId="{B51BDB92-9BC8-43F5-B93F-90C607AFE318}" destId="{B6B28DE8-92CE-4D75-8AF9-CB3E48E50593}" srcOrd="0" destOrd="0" parTransId="{7ACAB81B-0389-4D71-9BA9-4236A5435670}" sibTransId="{E62E279A-A650-4388-B52E-A5B4AEACF52C}"/>
    <dgm:cxn modelId="{115955F0-156A-4233-A1B9-37633C3EA855}" srcId="{76CB29F7-0538-47FA-B274-40F2A8BC4016}" destId="{95F081B9-122D-4FF7-A001-9AD943B83585}" srcOrd="2" destOrd="0" parTransId="{FCF651C9-8F94-40C3-8897-BCBF24F38E56}" sibTransId="{74736521-9744-4133-9A1E-87D03D00FC96}"/>
    <dgm:cxn modelId="{5E2F34F8-271E-4FC0-8CC0-A2F6505C4FBD}" type="presOf" srcId="{52CCD488-8E19-4123-A130-7DA85AD06E7A}" destId="{A1A7007B-DB37-4A9F-8E48-14338B89B05C}" srcOrd="0" destOrd="0" presId="urn:microsoft.com/office/officeart/2008/layout/HorizontalMultiLevelHierarchy"/>
    <dgm:cxn modelId="{DCA11CFD-A264-4D1B-9860-07BA9398B8C0}" type="presOf" srcId="{EC2A9307-61DD-4C8A-BA4E-A2958782934A}" destId="{6ABA491D-D701-47BE-965F-DAFB3D77C474}" srcOrd="0" destOrd="0" presId="urn:microsoft.com/office/officeart/2008/layout/HorizontalMultiLevelHierarchy"/>
    <dgm:cxn modelId="{456932ED-8EAF-42BF-89EB-08EDD8940A8D}" type="presParOf" srcId="{2CCA46F0-3FD7-45A1-8AC4-36E3A3A1A3CA}" destId="{0C986831-0CFA-4D8C-B16F-884ABB6E20C9}" srcOrd="0" destOrd="0" presId="urn:microsoft.com/office/officeart/2008/layout/HorizontalMultiLevelHierarchy"/>
    <dgm:cxn modelId="{2E7822AA-DA18-484E-8AE8-BC3317BE4DAB}" type="presParOf" srcId="{0C986831-0CFA-4D8C-B16F-884ABB6E20C9}" destId="{48278080-8939-43E6-918A-CDF9A04703A1}" srcOrd="0" destOrd="0" presId="urn:microsoft.com/office/officeart/2008/layout/HorizontalMultiLevelHierarchy"/>
    <dgm:cxn modelId="{F33B08ED-13E8-46F0-B523-FD2EE72532E4}" type="presParOf" srcId="{0C986831-0CFA-4D8C-B16F-884ABB6E20C9}" destId="{99F23CFA-4F51-41A2-B426-060BC007C1FB}" srcOrd="1" destOrd="0" presId="urn:microsoft.com/office/officeart/2008/layout/HorizontalMultiLevelHierarchy"/>
    <dgm:cxn modelId="{1FD9F4C2-E334-4663-9703-68FC962CFEBE}" type="presParOf" srcId="{99F23CFA-4F51-41A2-B426-060BC007C1FB}" destId="{EA6BFA52-5116-4C74-BBC1-4C57A0673E96}" srcOrd="0" destOrd="0" presId="urn:microsoft.com/office/officeart/2008/layout/HorizontalMultiLevelHierarchy"/>
    <dgm:cxn modelId="{6A017A26-3B47-4487-84AD-1F81B078F0E3}" type="presParOf" srcId="{EA6BFA52-5116-4C74-BBC1-4C57A0673E96}" destId="{1C84A221-18D2-4200-8060-CE3A5EA38D14}" srcOrd="0" destOrd="0" presId="urn:microsoft.com/office/officeart/2008/layout/HorizontalMultiLevelHierarchy"/>
    <dgm:cxn modelId="{04D9C5BA-B674-4BA2-AC00-2186C0AA2CAE}" type="presParOf" srcId="{99F23CFA-4F51-41A2-B426-060BC007C1FB}" destId="{7682381B-CE29-491A-8329-5B5002337F2E}" srcOrd="1" destOrd="0" presId="urn:microsoft.com/office/officeart/2008/layout/HorizontalMultiLevelHierarchy"/>
    <dgm:cxn modelId="{4495A53F-1EB2-4026-B6E0-FD1B4CFFBAE5}" type="presParOf" srcId="{7682381B-CE29-491A-8329-5B5002337F2E}" destId="{68FC9ADC-4AF2-4087-8915-7F75250CBAED}" srcOrd="0" destOrd="0" presId="urn:microsoft.com/office/officeart/2008/layout/HorizontalMultiLevelHierarchy"/>
    <dgm:cxn modelId="{A829288B-3BBC-418F-8AEF-ACAEEFA63A07}" type="presParOf" srcId="{7682381B-CE29-491A-8329-5B5002337F2E}" destId="{C531AB6F-0927-4607-AA31-BD4DE56EABF3}" srcOrd="1" destOrd="0" presId="urn:microsoft.com/office/officeart/2008/layout/HorizontalMultiLevelHierarchy"/>
    <dgm:cxn modelId="{195D07B5-F783-4BFF-BF22-55014CD1D339}" type="presParOf" srcId="{C531AB6F-0927-4607-AA31-BD4DE56EABF3}" destId="{92092400-D653-4A82-975B-44096C6CB374}" srcOrd="0" destOrd="0" presId="urn:microsoft.com/office/officeart/2008/layout/HorizontalMultiLevelHierarchy"/>
    <dgm:cxn modelId="{3B35DDDB-07BD-4173-9434-7432331E37FB}" type="presParOf" srcId="{92092400-D653-4A82-975B-44096C6CB374}" destId="{75D7B568-C55C-4EDA-A385-8A00B805CFF9}" srcOrd="0" destOrd="0" presId="urn:microsoft.com/office/officeart/2008/layout/HorizontalMultiLevelHierarchy"/>
    <dgm:cxn modelId="{9FAF1EE1-AAEE-4191-A1DD-CC4678785EC9}" type="presParOf" srcId="{C531AB6F-0927-4607-AA31-BD4DE56EABF3}" destId="{45788779-0377-4CA2-B412-2DF2BD26F760}" srcOrd="1" destOrd="0" presId="urn:microsoft.com/office/officeart/2008/layout/HorizontalMultiLevelHierarchy"/>
    <dgm:cxn modelId="{FC310D39-8AC8-4259-A424-8AF31A201EE9}" type="presParOf" srcId="{45788779-0377-4CA2-B412-2DF2BD26F760}" destId="{80D70F0B-1A2D-46A2-A85F-0AB758386863}" srcOrd="0" destOrd="0" presId="urn:microsoft.com/office/officeart/2008/layout/HorizontalMultiLevelHierarchy"/>
    <dgm:cxn modelId="{8ADD388F-FBA2-463A-9843-B7CDB54041CF}" type="presParOf" srcId="{45788779-0377-4CA2-B412-2DF2BD26F760}" destId="{C9A38119-E901-4A5B-98BB-62B701D9B655}" srcOrd="1" destOrd="0" presId="urn:microsoft.com/office/officeart/2008/layout/HorizontalMultiLevelHierarchy"/>
    <dgm:cxn modelId="{F515E533-96C6-4CAC-A508-4C3684261405}" type="presParOf" srcId="{C531AB6F-0927-4607-AA31-BD4DE56EABF3}" destId="{6ABA491D-D701-47BE-965F-DAFB3D77C474}" srcOrd="2" destOrd="0" presId="urn:microsoft.com/office/officeart/2008/layout/HorizontalMultiLevelHierarchy"/>
    <dgm:cxn modelId="{8B5C0F7E-7666-445A-BFD8-D1D71F04477F}" type="presParOf" srcId="{6ABA491D-D701-47BE-965F-DAFB3D77C474}" destId="{659006C3-E196-48F4-A8BD-042AC7AF0377}" srcOrd="0" destOrd="0" presId="urn:microsoft.com/office/officeart/2008/layout/HorizontalMultiLevelHierarchy"/>
    <dgm:cxn modelId="{09580F7A-DD12-4C2C-A02D-74E2331C6A63}" type="presParOf" srcId="{C531AB6F-0927-4607-AA31-BD4DE56EABF3}" destId="{00010EB7-051F-4479-AC45-330D87F6E790}" srcOrd="3" destOrd="0" presId="urn:microsoft.com/office/officeart/2008/layout/HorizontalMultiLevelHierarchy"/>
    <dgm:cxn modelId="{7E936CF4-B1F9-44E2-8FD4-916F727E6A13}" type="presParOf" srcId="{00010EB7-051F-4479-AC45-330D87F6E790}" destId="{4D6D3400-CC8D-4F45-8A11-A70DA60CCE47}" srcOrd="0" destOrd="0" presId="urn:microsoft.com/office/officeart/2008/layout/HorizontalMultiLevelHierarchy"/>
    <dgm:cxn modelId="{FC804FA0-78E8-4ACD-AD44-38E9D42045B4}" type="presParOf" srcId="{00010EB7-051F-4479-AC45-330D87F6E790}" destId="{CD160BA5-4967-4A06-8CC6-F81D18D96807}" srcOrd="1" destOrd="0" presId="urn:microsoft.com/office/officeart/2008/layout/HorizontalMultiLevelHierarchy"/>
    <dgm:cxn modelId="{96AB3B57-77DC-4C7F-A056-70DB33F0C7B6}" type="presParOf" srcId="{C531AB6F-0927-4607-AA31-BD4DE56EABF3}" destId="{1FF53F9D-BB26-43B9-ADEF-600CD0644234}" srcOrd="4" destOrd="0" presId="urn:microsoft.com/office/officeart/2008/layout/HorizontalMultiLevelHierarchy"/>
    <dgm:cxn modelId="{1A7304D7-F158-4531-A03A-D91DFE0E6F9F}" type="presParOf" srcId="{1FF53F9D-BB26-43B9-ADEF-600CD0644234}" destId="{FDA469B9-AA9A-4725-B75F-DE88F75B8D18}" srcOrd="0" destOrd="0" presId="urn:microsoft.com/office/officeart/2008/layout/HorizontalMultiLevelHierarchy"/>
    <dgm:cxn modelId="{7AF4883B-73E7-48EE-A350-1D4D6097079B}" type="presParOf" srcId="{C531AB6F-0927-4607-AA31-BD4DE56EABF3}" destId="{6CA84721-A472-4603-B0C6-6A0C3FD3010C}" srcOrd="5" destOrd="0" presId="urn:microsoft.com/office/officeart/2008/layout/HorizontalMultiLevelHierarchy"/>
    <dgm:cxn modelId="{2B8F3CB0-505B-4A90-93CF-1E249B31DCD2}" type="presParOf" srcId="{6CA84721-A472-4603-B0C6-6A0C3FD3010C}" destId="{B033FA3A-7DF6-4AAA-8FFB-1A2325357F1A}" srcOrd="0" destOrd="0" presId="urn:microsoft.com/office/officeart/2008/layout/HorizontalMultiLevelHierarchy"/>
    <dgm:cxn modelId="{2B403BDA-660C-4AAE-811E-6C999AFAF7AC}" type="presParOf" srcId="{6CA84721-A472-4603-B0C6-6A0C3FD3010C}" destId="{0F0D10BD-7B44-4765-97A9-81D463F73A05}" srcOrd="1" destOrd="0" presId="urn:microsoft.com/office/officeart/2008/layout/HorizontalMultiLevelHierarchy"/>
    <dgm:cxn modelId="{71B14844-5E5F-43EC-A889-158075C900AA}" type="presParOf" srcId="{99F23CFA-4F51-41A2-B426-060BC007C1FB}" destId="{15D03C3A-E3FA-4194-B8D5-8B672F3C46FE}" srcOrd="2" destOrd="0" presId="urn:microsoft.com/office/officeart/2008/layout/HorizontalMultiLevelHierarchy"/>
    <dgm:cxn modelId="{15A3BFB3-7F5A-479A-81A0-3E6263FAF1DA}" type="presParOf" srcId="{15D03C3A-E3FA-4194-B8D5-8B672F3C46FE}" destId="{410BB407-338D-4179-A15F-506A59FD6110}" srcOrd="0" destOrd="0" presId="urn:microsoft.com/office/officeart/2008/layout/HorizontalMultiLevelHierarchy"/>
    <dgm:cxn modelId="{D8D6B408-DE1A-4908-A74C-E0F98A45253E}" type="presParOf" srcId="{99F23CFA-4F51-41A2-B426-060BC007C1FB}" destId="{596219BF-8B62-44C3-BA00-C709483E8AD0}" srcOrd="3" destOrd="0" presId="urn:microsoft.com/office/officeart/2008/layout/HorizontalMultiLevelHierarchy"/>
    <dgm:cxn modelId="{0331402D-AB3E-476E-A692-BD7A5CB25E6E}" type="presParOf" srcId="{596219BF-8B62-44C3-BA00-C709483E8AD0}" destId="{8803EBBE-3168-41EA-8BF2-F5F7357C6BBC}" srcOrd="0" destOrd="0" presId="urn:microsoft.com/office/officeart/2008/layout/HorizontalMultiLevelHierarchy"/>
    <dgm:cxn modelId="{8569C95F-4869-4AD5-886B-F0104D7F0F46}" type="presParOf" srcId="{596219BF-8B62-44C3-BA00-C709483E8AD0}" destId="{EBACFD5A-BEC8-45AA-9FEE-E5E33D88A665}" srcOrd="1" destOrd="0" presId="urn:microsoft.com/office/officeart/2008/layout/HorizontalMultiLevelHierarchy"/>
    <dgm:cxn modelId="{20746E79-08A0-45A1-86F0-84BF65370741}" type="presParOf" srcId="{EBACFD5A-BEC8-45AA-9FEE-E5E33D88A665}" destId="{E4646F50-0004-493B-A2EA-544DD91DA33A}" srcOrd="0" destOrd="0" presId="urn:microsoft.com/office/officeart/2008/layout/HorizontalMultiLevelHierarchy"/>
    <dgm:cxn modelId="{E41A7743-B412-4F81-83A9-2D0F911393C9}" type="presParOf" srcId="{E4646F50-0004-493B-A2EA-544DD91DA33A}" destId="{041B0BED-9036-4FA6-99FD-FC5E1C4193B7}" srcOrd="0" destOrd="0" presId="urn:microsoft.com/office/officeart/2008/layout/HorizontalMultiLevelHierarchy"/>
    <dgm:cxn modelId="{3545890A-FD53-4E79-B0F4-13DBA32CD6C5}" type="presParOf" srcId="{EBACFD5A-BEC8-45AA-9FEE-E5E33D88A665}" destId="{E78D9515-D1B9-4B2A-9A6F-6A3F4629EC15}" srcOrd="1" destOrd="0" presId="urn:microsoft.com/office/officeart/2008/layout/HorizontalMultiLevelHierarchy"/>
    <dgm:cxn modelId="{C7EB06E9-0BB3-45B9-B9E0-C06AE1B62A4C}" type="presParOf" srcId="{E78D9515-D1B9-4B2A-9A6F-6A3F4629EC15}" destId="{60D7B70B-B5CE-463E-8868-DE14DE424906}" srcOrd="0" destOrd="0" presId="urn:microsoft.com/office/officeart/2008/layout/HorizontalMultiLevelHierarchy"/>
    <dgm:cxn modelId="{5845E23A-6096-4826-9D55-7E899E26BE2D}" type="presParOf" srcId="{E78D9515-D1B9-4B2A-9A6F-6A3F4629EC15}" destId="{C15EE511-D7AA-461D-970E-B4FA51628A1D}" srcOrd="1" destOrd="0" presId="urn:microsoft.com/office/officeart/2008/layout/HorizontalMultiLevelHierarchy"/>
    <dgm:cxn modelId="{3EAB6F2B-163A-42D8-875B-03E7401CD9BB}" type="presParOf" srcId="{EBACFD5A-BEC8-45AA-9FEE-E5E33D88A665}" destId="{A1A7007B-DB37-4A9F-8E48-14338B89B05C}" srcOrd="2" destOrd="0" presId="urn:microsoft.com/office/officeart/2008/layout/HorizontalMultiLevelHierarchy"/>
    <dgm:cxn modelId="{2F8A6F6B-62C2-415B-A34F-8B608A9E656F}" type="presParOf" srcId="{A1A7007B-DB37-4A9F-8E48-14338B89B05C}" destId="{81F33740-36A9-45AD-83F9-0CEE4DE194CC}" srcOrd="0" destOrd="0" presId="urn:microsoft.com/office/officeart/2008/layout/HorizontalMultiLevelHierarchy"/>
    <dgm:cxn modelId="{0E0302F9-D3A2-440B-8892-A3D6F4F5382D}" type="presParOf" srcId="{EBACFD5A-BEC8-45AA-9FEE-E5E33D88A665}" destId="{8A400ED6-003D-4058-982D-77D0659196FD}" srcOrd="3" destOrd="0" presId="urn:microsoft.com/office/officeart/2008/layout/HorizontalMultiLevelHierarchy"/>
    <dgm:cxn modelId="{0512CA13-7DD0-4AF7-BFC8-5814D65155DB}" type="presParOf" srcId="{8A400ED6-003D-4058-982D-77D0659196FD}" destId="{E0ADC2E2-C267-4B0F-BD4F-8AA0F835C307}" srcOrd="0" destOrd="0" presId="urn:microsoft.com/office/officeart/2008/layout/HorizontalMultiLevelHierarchy"/>
    <dgm:cxn modelId="{67E79D83-B117-4A43-8DEF-FCDAAD276B79}" type="presParOf" srcId="{8A400ED6-003D-4058-982D-77D0659196FD}" destId="{EDDE06AF-10D2-41E3-AACD-AC2F84F03990}" srcOrd="1" destOrd="0" presId="urn:microsoft.com/office/officeart/2008/layout/HorizontalMultiLevelHierarchy"/>
    <dgm:cxn modelId="{C76D1A7B-5E9B-419E-B529-404FBF6799A5}" type="presParOf" srcId="{99F23CFA-4F51-41A2-B426-060BC007C1FB}" destId="{5CC88C14-21D9-4462-A292-55EB04A3FC8F}" srcOrd="4" destOrd="0" presId="urn:microsoft.com/office/officeart/2008/layout/HorizontalMultiLevelHierarchy"/>
    <dgm:cxn modelId="{C4AB1812-057F-45D0-AA5B-9AB7676DC0D2}" type="presParOf" srcId="{5CC88C14-21D9-4462-A292-55EB04A3FC8F}" destId="{6DC0065E-3C0B-4ABB-8213-1B84739E1AE2}" srcOrd="0" destOrd="0" presId="urn:microsoft.com/office/officeart/2008/layout/HorizontalMultiLevelHierarchy"/>
    <dgm:cxn modelId="{DA8E095C-A991-44B3-B855-D6571BDC6A8E}" type="presParOf" srcId="{99F23CFA-4F51-41A2-B426-060BC007C1FB}" destId="{67EDC737-013F-4087-861E-0345FE460C87}" srcOrd="5" destOrd="0" presId="urn:microsoft.com/office/officeart/2008/layout/HorizontalMultiLevelHierarchy"/>
    <dgm:cxn modelId="{9625BD9D-8937-4402-BBF7-540D768BF64A}" type="presParOf" srcId="{67EDC737-013F-4087-861E-0345FE460C87}" destId="{BFB22427-6F6A-41E7-A433-3D676A8554C1}" srcOrd="0" destOrd="0" presId="urn:microsoft.com/office/officeart/2008/layout/HorizontalMultiLevelHierarchy"/>
    <dgm:cxn modelId="{CDAC604C-7559-4712-862D-FEEBE1C2E9D6}" type="presParOf" srcId="{67EDC737-013F-4087-861E-0345FE460C87}" destId="{8F4F26AA-A7DE-4A3D-A8C4-8CBF96D63488}" srcOrd="1" destOrd="0" presId="urn:microsoft.com/office/officeart/2008/layout/HorizontalMultiLevelHierarchy"/>
    <dgm:cxn modelId="{3B36F2C0-23E1-4838-8FF3-703B6C37A80D}" type="presParOf" srcId="{8F4F26AA-A7DE-4A3D-A8C4-8CBF96D63488}" destId="{B2F6B488-A613-4B56-AAAF-20B03E0233E0}" srcOrd="0" destOrd="0" presId="urn:microsoft.com/office/officeart/2008/layout/HorizontalMultiLevelHierarchy"/>
    <dgm:cxn modelId="{F1DA2A5E-13E9-4B6E-9362-A7C209EC62DF}" type="presParOf" srcId="{B2F6B488-A613-4B56-AAAF-20B03E0233E0}" destId="{14A60990-C58B-4D5F-8CDA-0F791DFB0BC0}" srcOrd="0" destOrd="0" presId="urn:microsoft.com/office/officeart/2008/layout/HorizontalMultiLevelHierarchy"/>
    <dgm:cxn modelId="{00558088-05D0-467F-AA1A-26E4C75C2586}" type="presParOf" srcId="{8F4F26AA-A7DE-4A3D-A8C4-8CBF96D63488}" destId="{3815EB5C-A035-45AA-A026-61F57F444277}" srcOrd="1" destOrd="0" presId="urn:microsoft.com/office/officeart/2008/layout/HorizontalMultiLevelHierarchy"/>
    <dgm:cxn modelId="{D500F58B-EBCA-4C24-9C86-A940D1E04754}" type="presParOf" srcId="{3815EB5C-A035-45AA-A026-61F57F444277}" destId="{A82057CB-20E5-4DF4-ADB1-0624B6C0A9EE}" srcOrd="0" destOrd="0" presId="urn:microsoft.com/office/officeart/2008/layout/HorizontalMultiLevelHierarchy"/>
    <dgm:cxn modelId="{92C6B641-B8CF-49D1-AA72-42222747C6FD}" type="presParOf" srcId="{3815EB5C-A035-45AA-A026-61F57F444277}" destId="{6CB09D47-7CA1-4007-AE7A-1A180A775F0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691242-87D7-444D-911E-14E3F47C3F4F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ED47F27-81A1-4490-A37E-B185776B103F}">
      <dgm:prSet phldrT="[Testo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GB" b="1" noProof="0" dirty="0"/>
            <a:t>Raw</a:t>
          </a:r>
        </a:p>
        <a:p>
          <a:r>
            <a:rPr lang="en-GB" b="1" noProof="0" dirty="0"/>
            <a:t>Data</a:t>
          </a:r>
        </a:p>
      </dgm:t>
    </dgm:pt>
    <dgm:pt modelId="{81739768-3474-4B91-9508-05C315F61F55}" type="parTrans" cxnId="{7B9BFD35-900D-4F15-BA66-382B1217D983}">
      <dgm:prSet/>
      <dgm:spPr/>
      <dgm:t>
        <a:bodyPr/>
        <a:lstStyle/>
        <a:p>
          <a:endParaRPr lang="en-GB" noProof="0" dirty="0"/>
        </a:p>
      </dgm:t>
    </dgm:pt>
    <dgm:pt modelId="{21680869-90AF-48E6-A831-82BF23CD14C5}" type="sibTrans" cxnId="{7B9BFD35-900D-4F15-BA66-382B1217D983}">
      <dgm:prSet/>
      <dgm:spPr/>
      <dgm:t>
        <a:bodyPr/>
        <a:lstStyle/>
        <a:p>
          <a:endParaRPr lang="en-GB" noProof="0" dirty="0"/>
        </a:p>
      </dgm:t>
    </dgm:pt>
    <dgm:pt modelId="{5500B0B3-F7C7-4A12-BB49-465DFE0401C3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EDA</a:t>
          </a:r>
        </a:p>
      </dgm:t>
    </dgm:pt>
    <dgm:pt modelId="{9E409F5F-7519-4AC0-94A5-3F2963C56CAB}" type="parTrans" cxnId="{05187EFE-69ED-4555-A037-0DF3543AAD93}">
      <dgm:prSet/>
      <dgm:spPr/>
      <dgm:t>
        <a:bodyPr/>
        <a:lstStyle/>
        <a:p>
          <a:endParaRPr lang="en-GB" noProof="0" dirty="0"/>
        </a:p>
      </dgm:t>
    </dgm:pt>
    <dgm:pt modelId="{A824D539-8ED8-4C09-9631-8F976206581A}" type="sibTrans" cxnId="{05187EFE-69ED-4555-A037-0DF3543AAD93}">
      <dgm:prSet/>
      <dgm:spPr/>
      <dgm:t>
        <a:bodyPr/>
        <a:lstStyle/>
        <a:p>
          <a:endParaRPr lang="en-GB" noProof="0" dirty="0"/>
        </a:p>
      </dgm:t>
    </dgm:pt>
    <dgm:pt modelId="{90CFDD05-A8CC-440D-B139-1504053B47F9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Feature Engineering</a:t>
          </a:r>
        </a:p>
      </dgm:t>
    </dgm:pt>
    <dgm:pt modelId="{AE9BD166-9C7B-402D-85AB-852045D97FF7}" type="parTrans" cxnId="{AEEDA031-53C6-4CC3-8F85-75C484B85E93}">
      <dgm:prSet/>
      <dgm:spPr/>
      <dgm:t>
        <a:bodyPr/>
        <a:lstStyle/>
        <a:p>
          <a:endParaRPr lang="en-GB" noProof="0" dirty="0"/>
        </a:p>
      </dgm:t>
    </dgm:pt>
    <dgm:pt modelId="{ACBF5625-BABC-4AEC-9438-9C83775C2DE7}" type="sibTrans" cxnId="{AEEDA031-53C6-4CC3-8F85-75C484B85E93}">
      <dgm:prSet/>
      <dgm:spPr/>
      <dgm:t>
        <a:bodyPr/>
        <a:lstStyle/>
        <a:p>
          <a:endParaRPr lang="en-GB" noProof="0" dirty="0"/>
        </a:p>
      </dgm:t>
    </dgm:pt>
    <dgm:pt modelId="{4DC836A2-80B3-45E2-9AB3-42F5B78710F9}">
      <dgm:prSet phldrT="[Testo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noProof="0" dirty="0"/>
            <a:t>Engineered Data</a:t>
          </a:r>
        </a:p>
      </dgm:t>
    </dgm:pt>
    <dgm:pt modelId="{73C3CB23-73BE-4575-AA17-5D46C9840C0C}" type="parTrans" cxnId="{F7C333B1-7BEE-4C89-84C2-D95A6353F4C6}">
      <dgm:prSet/>
      <dgm:spPr/>
      <dgm:t>
        <a:bodyPr/>
        <a:lstStyle/>
        <a:p>
          <a:endParaRPr lang="en-GB" noProof="0" dirty="0"/>
        </a:p>
      </dgm:t>
    </dgm:pt>
    <dgm:pt modelId="{44572E74-01EC-41DB-9733-6F6965AC931B}" type="sibTrans" cxnId="{F7C333B1-7BEE-4C89-84C2-D95A6353F4C6}">
      <dgm:prSet/>
      <dgm:spPr/>
      <dgm:t>
        <a:bodyPr/>
        <a:lstStyle/>
        <a:p>
          <a:endParaRPr lang="en-GB" noProof="0" dirty="0"/>
        </a:p>
      </dgm:t>
    </dgm:pt>
    <dgm:pt modelId="{6EB2B3B5-E90A-4D19-B05E-E2B3C1583593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Instantiate</a:t>
          </a:r>
        </a:p>
      </dgm:t>
    </dgm:pt>
    <dgm:pt modelId="{9A524865-D1A6-4BEE-B1DD-B485E5124003}" type="parTrans" cxnId="{B4B96D82-6943-471F-8061-69B46306BF15}">
      <dgm:prSet/>
      <dgm:spPr/>
      <dgm:t>
        <a:bodyPr/>
        <a:lstStyle/>
        <a:p>
          <a:endParaRPr lang="en-GB" noProof="0" dirty="0"/>
        </a:p>
      </dgm:t>
    </dgm:pt>
    <dgm:pt modelId="{98908ABF-2C84-454E-94C6-CEBB0432B592}" type="sibTrans" cxnId="{B4B96D82-6943-471F-8061-69B46306BF15}">
      <dgm:prSet/>
      <dgm:spPr/>
      <dgm:t>
        <a:bodyPr/>
        <a:lstStyle/>
        <a:p>
          <a:endParaRPr lang="en-GB" noProof="0" dirty="0"/>
        </a:p>
      </dgm:t>
    </dgm:pt>
    <dgm:pt modelId="{536F40AA-AE3A-4F47-BD61-B9BE6B1C0576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Train</a:t>
          </a:r>
        </a:p>
      </dgm:t>
    </dgm:pt>
    <dgm:pt modelId="{14A6AE8B-09A6-403B-B170-0201BD2DBBCC}" type="parTrans" cxnId="{DBC16542-CA3D-48AD-8BCA-D341E7AC9842}">
      <dgm:prSet/>
      <dgm:spPr/>
      <dgm:t>
        <a:bodyPr/>
        <a:lstStyle/>
        <a:p>
          <a:endParaRPr lang="en-GB" noProof="0" dirty="0"/>
        </a:p>
      </dgm:t>
    </dgm:pt>
    <dgm:pt modelId="{29FED763-1532-42D6-A5B1-87C56C690E7F}" type="sibTrans" cxnId="{DBC16542-CA3D-48AD-8BCA-D341E7AC9842}">
      <dgm:prSet/>
      <dgm:spPr/>
      <dgm:t>
        <a:bodyPr/>
        <a:lstStyle/>
        <a:p>
          <a:endParaRPr lang="en-GB" noProof="0" dirty="0"/>
        </a:p>
      </dgm:t>
    </dgm:pt>
    <dgm:pt modelId="{F42C2090-843B-482A-8D26-18D817040EF3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noProof="0" dirty="0">
              <a:solidFill>
                <a:schemeClr val="bg1"/>
              </a:solidFill>
            </a:rPr>
            <a:t>Cross-Validation (i.e. testing)</a:t>
          </a:r>
        </a:p>
      </dgm:t>
    </dgm:pt>
    <dgm:pt modelId="{84C8EA5E-AE19-43EB-9456-7886ED20A5AB}" type="parTrans" cxnId="{0C74F03B-5DA3-4078-BC9A-251281E78EC5}">
      <dgm:prSet/>
      <dgm:spPr/>
      <dgm:t>
        <a:bodyPr/>
        <a:lstStyle/>
        <a:p>
          <a:endParaRPr lang="en-GB" noProof="0" dirty="0"/>
        </a:p>
      </dgm:t>
    </dgm:pt>
    <dgm:pt modelId="{B83A5A26-2163-4930-A152-BB05CA09F05E}" type="sibTrans" cxnId="{0C74F03B-5DA3-4078-BC9A-251281E78EC5}">
      <dgm:prSet/>
      <dgm:spPr/>
      <dgm:t>
        <a:bodyPr/>
        <a:lstStyle/>
        <a:p>
          <a:endParaRPr lang="en-GB" noProof="0" dirty="0"/>
        </a:p>
      </dgm:t>
    </dgm:pt>
    <dgm:pt modelId="{5DA1167E-30A6-43BA-8F96-A1548A901AC4}">
      <dgm:prSet phldrT="[Testo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noProof="0" dirty="0"/>
            <a:t> </a:t>
          </a:r>
          <a:r>
            <a:rPr lang="en-GB" b="1" noProof="0" dirty="0"/>
            <a:t>Predictive Model</a:t>
          </a:r>
        </a:p>
      </dgm:t>
    </dgm:pt>
    <dgm:pt modelId="{66F4016A-4FA4-4C78-AAB6-D4A3B847A0E5}" type="sibTrans" cxnId="{33513E16-590A-429B-9335-767F3E73507B}">
      <dgm:prSet/>
      <dgm:spPr/>
      <dgm:t>
        <a:bodyPr/>
        <a:lstStyle/>
        <a:p>
          <a:endParaRPr lang="en-GB" noProof="0" dirty="0"/>
        </a:p>
      </dgm:t>
    </dgm:pt>
    <dgm:pt modelId="{AF3C02F9-F46C-4D17-8860-02ED4315C5CF}" type="parTrans" cxnId="{33513E16-590A-429B-9335-767F3E73507B}">
      <dgm:prSet/>
      <dgm:spPr/>
      <dgm:t>
        <a:bodyPr/>
        <a:lstStyle/>
        <a:p>
          <a:endParaRPr lang="en-GB" noProof="0" dirty="0"/>
        </a:p>
      </dgm:t>
    </dgm:pt>
    <dgm:pt modelId="{DA7C586D-A513-4A2D-9991-9416D7869E3C}">
      <dgm:prSet phldrT="[Tes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+mj-lt"/>
            <a:buAutoNum type="arabicPeriod"/>
          </a:pPr>
          <a:r>
            <a:rPr lang="en-GB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GB" noProof="0" dirty="0">
              <a:solidFill>
                <a:schemeClr val="bg1"/>
              </a:solidFill>
            </a:rPr>
            <a:t>Deploy the model</a:t>
          </a:r>
        </a:p>
      </dgm:t>
    </dgm:pt>
    <dgm:pt modelId="{2FEA5EB4-119F-4C8C-8F9B-6EB75E5947F8}" type="sibTrans" cxnId="{021AB8F3-03A4-4C24-BDC9-925C92088AF4}">
      <dgm:prSet/>
      <dgm:spPr/>
      <dgm:t>
        <a:bodyPr/>
        <a:lstStyle/>
        <a:p>
          <a:endParaRPr lang="en-GB" noProof="0" dirty="0"/>
        </a:p>
      </dgm:t>
    </dgm:pt>
    <dgm:pt modelId="{2DC3DA58-7658-4E9B-9C9C-BB1FE9B69D29}" type="parTrans" cxnId="{021AB8F3-03A4-4C24-BDC9-925C92088AF4}">
      <dgm:prSet/>
      <dgm:spPr/>
      <dgm:t>
        <a:bodyPr/>
        <a:lstStyle/>
        <a:p>
          <a:endParaRPr lang="en-GB" noProof="0" dirty="0"/>
        </a:p>
      </dgm:t>
    </dgm:pt>
    <dgm:pt modelId="{9D0163B1-ED6E-4EAB-9B6D-8351AD112734}" type="pres">
      <dgm:prSet presAssocID="{EA691242-87D7-444D-911E-14E3F47C3F4F}" presName="theList" presStyleCnt="0">
        <dgm:presLayoutVars>
          <dgm:dir/>
          <dgm:animLvl val="lvl"/>
          <dgm:resizeHandles val="exact"/>
        </dgm:presLayoutVars>
      </dgm:prSet>
      <dgm:spPr/>
    </dgm:pt>
    <dgm:pt modelId="{B80DFEB2-E6A5-4810-AEC3-96EE44284CE8}" type="pres">
      <dgm:prSet presAssocID="{7ED47F27-81A1-4490-A37E-B185776B103F}" presName="compNode" presStyleCnt="0"/>
      <dgm:spPr/>
    </dgm:pt>
    <dgm:pt modelId="{433798A2-E447-435C-83C8-E4C3BAC97B03}" type="pres">
      <dgm:prSet presAssocID="{7ED47F27-81A1-4490-A37E-B185776B103F}" presName="noGeometry" presStyleCnt="0"/>
      <dgm:spPr/>
    </dgm:pt>
    <dgm:pt modelId="{D4713DE6-7593-4A9C-B56F-7CF3997F1AA9}" type="pres">
      <dgm:prSet presAssocID="{7ED47F27-81A1-4490-A37E-B185776B103F}" presName="childTextVisible" presStyleLbl="bgAccFollowNode1" presStyleIdx="0" presStyleCnt="3">
        <dgm:presLayoutVars>
          <dgm:bulletEnabled val="1"/>
        </dgm:presLayoutVars>
      </dgm:prSet>
      <dgm:spPr/>
    </dgm:pt>
    <dgm:pt modelId="{B745D6DB-0A19-4B6B-A72B-CEBF654EDDA5}" type="pres">
      <dgm:prSet presAssocID="{7ED47F27-81A1-4490-A37E-B185776B103F}" presName="childTextHidden" presStyleLbl="bgAccFollowNode1" presStyleIdx="0" presStyleCnt="3"/>
      <dgm:spPr/>
    </dgm:pt>
    <dgm:pt modelId="{7D6135C2-7B0F-44DC-8278-3AA3ADAFCA21}" type="pres">
      <dgm:prSet presAssocID="{7ED47F27-81A1-4490-A37E-B185776B103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2B11DEA-B81B-4C2F-8EAB-D51E5CD8FD94}" type="pres">
      <dgm:prSet presAssocID="{7ED47F27-81A1-4490-A37E-B185776B103F}" presName="aSpace" presStyleCnt="0"/>
      <dgm:spPr/>
    </dgm:pt>
    <dgm:pt modelId="{7487F8D6-FCA2-4602-B1BB-69FCC8059054}" type="pres">
      <dgm:prSet presAssocID="{4DC836A2-80B3-45E2-9AB3-42F5B78710F9}" presName="compNode" presStyleCnt="0"/>
      <dgm:spPr/>
    </dgm:pt>
    <dgm:pt modelId="{1E340BBE-C19A-4982-98CE-46423BC80BB6}" type="pres">
      <dgm:prSet presAssocID="{4DC836A2-80B3-45E2-9AB3-42F5B78710F9}" presName="noGeometry" presStyleCnt="0"/>
      <dgm:spPr/>
    </dgm:pt>
    <dgm:pt modelId="{CC66452F-5BA7-461E-8BF1-73B61C279538}" type="pres">
      <dgm:prSet presAssocID="{4DC836A2-80B3-45E2-9AB3-42F5B78710F9}" presName="childTextVisible" presStyleLbl="bgAccFollowNode1" presStyleIdx="1" presStyleCnt="3">
        <dgm:presLayoutVars>
          <dgm:bulletEnabled val="1"/>
        </dgm:presLayoutVars>
      </dgm:prSet>
      <dgm:spPr/>
    </dgm:pt>
    <dgm:pt modelId="{D5A29EC0-8101-4D99-87B7-12BEF463D63B}" type="pres">
      <dgm:prSet presAssocID="{4DC836A2-80B3-45E2-9AB3-42F5B78710F9}" presName="childTextHidden" presStyleLbl="bgAccFollowNode1" presStyleIdx="1" presStyleCnt="3"/>
      <dgm:spPr/>
    </dgm:pt>
    <dgm:pt modelId="{6F096272-7BE7-4A50-93D0-5A2E85DFE9CF}" type="pres">
      <dgm:prSet presAssocID="{4DC836A2-80B3-45E2-9AB3-42F5B78710F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29F227A-B31F-47AE-A4AE-464A3722EE03}" type="pres">
      <dgm:prSet presAssocID="{4DC836A2-80B3-45E2-9AB3-42F5B78710F9}" presName="aSpace" presStyleCnt="0"/>
      <dgm:spPr/>
    </dgm:pt>
    <dgm:pt modelId="{5EFEB624-63C6-4CA7-A123-924E19BCB609}" type="pres">
      <dgm:prSet presAssocID="{5DA1167E-30A6-43BA-8F96-A1548A901AC4}" presName="compNode" presStyleCnt="0"/>
      <dgm:spPr/>
    </dgm:pt>
    <dgm:pt modelId="{ABE7C77E-DA7A-4043-8030-B755A616A629}" type="pres">
      <dgm:prSet presAssocID="{5DA1167E-30A6-43BA-8F96-A1548A901AC4}" presName="noGeometry" presStyleCnt="0"/>
      <dgm:spPr/>
    </dgm:pt>
    <dgm:pt modelId="{DF749C51-1DFE-46B1-96DA-8E836AE14296}" type="pres">
      <dgm:prSet presAssocID="{5DA1167E-30A6-43BA-8F96-A1548A901AC4}" presName="childTextVisible" presStyleLbl="bgAccFollowNode1" presStyleIdx="2" presStyleCnt="3">
        <dgm:presLayoutVars>
          <dgm:bulletEnabled val="1"/>
        </dgm:presLayoutVars>
      </dgm:prSet>
      <dgm:spPr/>
    </dgm:pt>
    <dgm:pt modelId="{BA3F4F72-D8D1-4DC5-911E-C1F045D744A3}" type="pres">
      <dgm:prSet presAssocID="{5DA1167E-30A6-43BA-8F96-A1548A901AC4}" presName="childTextHidden" presStyleLbl="bgAccFollowNode1" presStyleIdx="2" presStyleCnt="3"/>
      <dgm:spPr/>
    </dgm:pt>
    <dgm:pt modelId="{8085C7E2-278A-45BB-B9A5-135800784C41}" type="pres">
      <dgm:prSet presAssocID="{5DA1167E-30A6-43BA-8F96-A1548A901AC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98E2D0B-1393-42A7-9CB6-029153A27886}" type="presOf" srcId="{90CFDD05-A8CC-440D-B139-1504053B47F9}" destId="{D4713DE6-7593-4A9C-B56F-7CF3997F1AA9}" srcOrd="0" destOrd="1" presId="urn:microsoft.com/office/officeart/2005/8/layout/hProcess6"/>
    <dgm:cxn modelId="{33513E16-590A-429B-9335-767F3E73507B}" srcId="{EA691242-87D7-444D-911E-14E3F47C3F4F}" destId="{5DA1167E-30A6-43BA-8F96-A1548A901AC4}" srcOrd="2" destOrd="0" parTransId="{AF3C02F9-F46C-4D17-8860-02ED4315C5CF}" sibTransId="{66F4016A-4FA4-4C78-AAB6-D4A3B847A0E5}"/>
    <dgm:cxn modelId="{D7114D26-C477-43CC-A947-7098387F01CF}" type="presOf" srcId="{DA7C586D-A513-4A2D-9991-9416D7869E3C}" destId="{BA3F4F72-D8D1-4DC5-911E-C1F045D744A3}" srcOrd="1" destOrd="0" presId="urn:microsoft.com/office/officeart/2005/8/layout/hProcess6"/>
    <dgm:cxn modelId="{AEEDA031-53C6-4CC3-8F85-75C484B85E93}" srcId="{7ED47F27-81A1-4490-A37E-B185776B103F}" destId="{90CFDD05-A8CC-440D-B139-1504053B47F9}" srcOrd="1" destOrd="0" parTransId="{AE9BD166-9C7B-402D-85AB-852045D97FF7}" sibTransId="{ACBF5625-BABC-4AEC-9438-9C83775C2DE7}"/>
    <dgm:cxn modelId="{7B9BFD35-900D-4F15-BA66-382B1217D983}" srcId="{EA691242-87D7-444D-911E-14E3F47C3F4F}" destId="{7ED47F27-81A1-4490-A37E-B185776B103F}" srcOrd="0" destOrd="0" parTransId="{81739768-3474-4B91-9508-05C315F61F55}" sibTransId="{21680869-90AF-48E6-A831-82BF23CD14C5}"/>
    <dgm:cxn modelId="{0C74F03B-5DA3-4078-BC9A-251281E78EC5}" srcId="{4DC836A2-80B3-45E2-9AB3-42F5B78710F9}" destId="{F42C2090-843B-482A-8D26-18D817040EF3}" srcOrd="2" destOrd="0" parTransId="{84C8EA5E-AE19-43EB-9456-7886ED20A5AB}" sibTransId="{B83A5A26-2163-4930-A152-BB05CA09F05E}"/>
    <dgm:cxn modelId="{DBC16542-CA3D-48AD-8BCA-D341E7AC9842}" srcId="{4DC836A2-80B3-45E2-9AB3-42F5B78710F9}" destId="{536F40AA-AE3A-4F47-BD61-B9BE6B1C0576}" srcOrd="1" destOrd="0" parTransId="{14A6AE8B-09A6-403B-B170-0201BD2DBBCC}" sibTransId="{29FED763-1532-42D6-A5B1-87C56C690E7F}"/>
    <dgm:cxn modelId="{FF01C965-96C4-429D-9F3D-946A888AA50C}" type="presOf" srcId="{F42C2090-843B-482A-8D26-18D817040EF3}" destId="{CC66452F-5BA7-461E-8BF1-73B61C279538}" srcOrd="0" destOrd="2" presId="urn:microsoft.com/office/officeart/2005/8/layout/hProcess6"/>
    <dgm:cxn modelId="{1EF14147-80BC-40AA-A66C-2C25F477E593}" type="presOf" srcId="{EA691242-87D7-444D-911E-14E3F47C3F4F}" destId="{9D0163B1-ED6E-4EAB-9B6D-8351AD112734}" srcOrd="0" destOrd="0" presId="urn:microsoft.com/office/officeart/2005/8/layout/hProcess6"/>
    <dgm:cxn modelId="{6B8F7848-5C0E-47BB-AF39-ACBDAF6F36C0}" type="presOf" srcId="{5500B0B3-F7C7-4A12-BB49-465DFE0401C3}" destId="{B745D6DB-0A19-4B6B-A72B-CEBF654EDDA5}" srcOrd="1" destOrd="0" presId="urn:microsoft.com/office/officeart/2005/8/layout/hProcess6"/>
    <dgm:cxn modelId="{8C6F5B4F-CF11-4F67-8846-4E6BC0AFAD07}" type="presOf" srcId="{F42C2090-843B-482A-8D26-18D817040EF3}" destId="{D5A29EC0-8101-4D99-87B7-12BEF463D63B}" srcOrd="1" destOrd="2" presId="urn:microsoft.com/office/officeart/2005/8/layout/hProcess6"/>
    <dgm:cxn modelId="{F18B0A55-CE46-4D1D-A6F0-1CBB34F28214}" type="presOf" srcId="{536F40AA-AE3A-4F47-BD61-B9BE6B1C0576}" destId="{CC66452F-5BA7-461E-8BF1-73B61C279538}" srcOrd="0" destOrd="1" presId="urn:microsoft.com/office/officeart/2005/8/layout/hProcess6"/>
    <dgm:cxn modelId="{B4B96D82-6943-471F-8061-69B46306BF15}" srcId="{4DC836A2-80B3-45E2-9AB3-42F5B78710F9}" destId="{6EB2B3B5-E90A-4D19-B05E-E2B3C1583593}" srcOrd="0" destOrd="0" parTransId="{9A524865-D1A6-4BEE-B1DD-B485E5124003}" sibTransId="{98908ABF-2C84-454E-94C6-CEBB0432B592}"/>
    <dgm:cxn modelId="{DF57B083-1596-44DA-AF2A-E08629466815}" type="presOf" srcId="{536F40AA-AE3A-4F47-BD61-B9BE6B1C0576}" destId="{D5A29EC0-8101-4D99-87B7-12BEF463D63B}" srcOrd="1" destOrd="1" presId="urn:microsoft.com/office/officeart/2005/8/layout/hProcess6"/>
    <dgm:cxn modelId="{78809590-32A1-42D7-A007-5789BBFBDB8E}" type="presOf" srcId="{4DC836A2-80B3-45E2-9AB3-42F5B78710F9}" destId="{6F096272-7BE7-4A50-93D0-5A2E85DFE9CF}" srcOrd="0" destOrd="0" presId="urn:microsoft.com/office/officeart/2005/8/layout/hProcess6"/>
    <dgm:cxn modelId="{99CC6D91-2A6C-404C-81C7-5906F9B11D6E}" type="presOf" srcId="{6EB2B3B5-E90A-4D19-B05E-E2B3C1583593}" destId="{CC66452F-5BA7-461E-8BF1-73B61C279538}" srcOrd="0" destOrd="0" presId="urn:microsoft.com/office/officeart/2005/8/layout/hProcess6"/>
    <dgm:cxn modelId="{DBECBD96-4B02-425B-84C3-CF7F9C894E58}" type="presOf" srcId="{7ED47F27-81A1-4490-A37E-B185776B103F}" destId="{7D6135C2-7B0F-44DC-8278-3AA3ADAFCA21}" srcOrd="0" destOrd="0" presId="urn:microsoft.com/office/officeart/2005/8/layout/hProcess6"/>
    <dgm:cxn modelId="{F876DD9B-24ED-429C-97F5-94626DA48E10}" type="presOf" srcId="{6EB2B3B5-E90A-4D19-B05E-E2B3C1583593}" destId="{D5A29EC0-8101-4D99-87B7-12BEF463D63B}" srcOrd="1" destOrd="0" presId="urn:microsoft.com/office/officeart/2005/8/layout/hProcess6"/>
    <dgm:cxn modelId="{F7C333B1-7BEE-4C89-84C2-D95A6353F4C6}" srcId="{EA691242-87D7-444D-911E-14E3F47C3F4F}" destId="{4DC836A2-80B3-45E2-9AB3-42F5B78710F9}" srcOrd="1" destOrd="0" parTransId="{73C3CB23-73BE-4575-AA17-5D46C9840C0C}" sibTransId="{44572E74-01EC-41DB-9733-6F6965AC931B}"/>
    <dgm:cxn modelId="{A8DD99D8-E18C-4CE7-940E-A438405D96CC}" type="presOf" srcId="{90CFDD05-A8CC-440D-B139-1504053B47F9}" destId="{B745D6DB-0A19-4B6B-A72B-CEBF654EDDA5}" srcOrd="1" destOrd="1" presId="urn:microsoft.com/office/officeart/2005/8/layout/hProcess6"/>
    <dgm:cxn modelId="{021AB8F3-03A4-4C24-BDC9-925C92088AF4}" srcId="{5DA1167E-30A6-43BA-8F96-A1548A901AC4}" destId="{DA7C586D-A513-4A2D-9991-9416D7869E3C}" srcOrd="0" destOrd="0" parTransId="{2DC3DA58-7658-4E9B-9C9C-BB1FE9B69D29}" sibTransId="{2FEA5EB4-119F-4C8C-8F9B-6EB75E5947F8}"/>
    <dgm:cxn modelId="{4DDC2CF5-62E4-433D-8F29-92B3ED3204D0}" type="presOf" srcId="{5DA1167E-30A6-43BA-8F96-A1548A901AC4}" destId="{8085C7E2-278A-45BB-B9A5-135800784C41}" srcOrd="0" destOrd="0" presId="urn:microsoft.com/office/officeart/2005/8/layout/hProcess6"/>
    <dgm:cxn modelId="{8EA4DEF5-1021-4A0F-A398-21D956C03C5E}" type="presOf" srcId="{DA7C586D-A513-4A2D-9991-9416D7869E3C}" destId="{DF749C51-1DFE-46B1-96DA-8E836AE14296}" srcOrd="0" destOrd="0" presId="urn:microsoft.com/office/officeart/2005/8/layout/hProcess6"/>
    <dgm:cxn modelId="{972686FB-84CB-406F-B79C-AB805A18F350}" type="presOf" srcId="{5500B0B3-F7C7-4A12-BB49-465DFE0401C3}" destId="{D4713DE6-7593-4A9C-B56F-7CF3997F1AA9}" srcOrd="0" destOrd="0" presId="urn:microsoft.com/office/officeart/2005/8/layout/hProcess6"/>
    <dgm:cxn modelId="{05187EFE-69ED-4555-A037-0DF3543AAD93}" srcId="{7ED47F27-81A1-4490-A37E-B185776B103F}" destId="{5500B0B3-F7C7-4A12-BB49-465DFE0401C3}" srcOrd="0" destOrd="0" parTransId="{9E409F5F-7519-4AC0-94A5-3F2963C56CAB}" sibTransId="{A824D539-8ED8-4C09-9631-8F976206581A}"/>
    <dgm:cxn modelId="{2E3FEC4E-A660-4D33-996A-0DF964B657A5}" type="presParOf" srcId="{9D0163B1-ED6E-4EAB-9B6D-8351AD112734}" destId="{B80DFEB2-E6A5-4810-AEC3-96EE44284CE8}" srcOrd="0" destOrd="0" presId="urn:microsoft.com/office/officeart/2005/8/layout/hProcess6"/>
    <dgm:cxn modelId="{92E757E3-FA3D-4491-99E6-5056942F385B}" type="presParOf" srcId="{B80DFEB2-E6A5-4810-AEC3-96EE44284CE8}" destId="{433798A2-E447-435C-83C8-E4C3BAC97B03}" srcOrd="0" destOrd="0" presId="urn:microsoft.com/office/officeart/2005/8/layout/hProcess6"/>
    <dgm:cxn modelId="{1DF45371-B88C-4514-A8C5-2767265B4D7C}" type="presParOf" srcId="{B80DFEB2-E6A5-4810-AEC3-96EE44284CE8}" destId="{D4713DE6-7593-4A9C-B56F-7CF3997F1AA9}" srcOrd="1" destOrd="0" presId="urn:microsoft.com/office/officeart/2005/8/layout/hProcess6"/>
    <dgm:cxn modelId="{ABA84496-76D9-448E-9B36-B6B159270853}" type="presParOf" srcId="{B80DFEB2-E6A5-4810-AEC3-96EE44284CE8}" destId="{B745D6DB-0A19-4B6B-A72B-CEBF654EDDA5}" srcOrd="2" destOrd="0" presId="urn:microsoft.com/office/officeart/2005/8/layout/hProcess6"/>
    <dgm:cxn modelId="{9C4E6A41-FADE-4DE2-833D-3C2C4E82BD1F}" type="presParOf" srcId="{B80DFEB2-E6A5-4810-AEC3-96EE44284CE8}" destId="{7D6135C2-7B0F-44DC-8278-3AA3ADAFCA21}" srcOrd="3" destOrd="0" presId="urn:microsoft.com/office/officeart/2005/8/layout/hProcess6"/>
    <dgm:cxn modelId="{40E1025D-A36C-4099-B29A-12F3F7D34582}" type="presParOf" srcId="{9D0163B1-ED6E-4EAB-9B6D-8351AD112734}" destId="{D2B11DEA-B81B-4C2F-8EAB-D51E5CD8FD94}" srcOrd="1" destOrd="0" presId="urn:microsoft.com/office/officeart/2005/8/layout/hProcess6"/>
    <dgm:cxn modelId="{750E9534-7AD2-4066-939D-6C9601CB4B4C}" type="presParOf" srcId="{9D0163B1-ED6E-4EAB-9B6D-8351AD112734}" destId="{7487F8D6-FCA2-4602-B1BB-69FCC8059054}" srcOrd="2" destOrd="0" presId="urn:microsoft.com/office/officeart/2005/8/layout/hProcess6"/>
    <dgm:cxn modelId="{FF179875-68AD-4BBF-9E8F-274267ABDB3F}" type="presParOf" srcId="{7487F8D6-FCA2-4602-B1BB-69FCC8059054}" destId="{1E340BBE-C19A-4982-98CE-46423BC80BB6}" srcOrd="0" destOrd="0" presId="urn:microsoft.com/office/officeart/2005/8/layout/hProcess6"/>
    <dgm:cxn modelId="{22C03135-928A-4F28-8F0F-B5FB96254A62}" type="presParOf" srcId="{7487F8D6-FCA2-4602-B1BB-69FCC8059054}" destId="{CC66452F-5BA7-461E-8BF1-73B61C279538}" srcOrd="1" destOrd="0" presId="urn:microsoft.com/office/officeart/2005/8/layout/hProcess6"/>
    <dgm:cxn modelId="{4CFD2C8E-0C63-4C85-ACF5-FABBED4098BE}" type="presParOf" srcId="{7487F8D6-FCA2-4602-B1BB-69FCC8059054}" destId="{D5A29EC0-8101-4D99-87B7-12BEF463D63B}" srcOrd="2" destOrd="0" presId="urn:microsoft.com/office/officeart/2005/8/layout/hProcess6"/>
    <dgm:cxn modelId="{7205DDD8-7C5D-4F7F-9339-9505BB739133}" type="presParOf" srcId="{7487F8D6-FCA2-4602-B1BB-69FCC8059054}" destId="{6F096272-7BE7-4A50-93D0-5A2E85DFE9CF}" srcOrd="3" destOrd="0" presId="urn:microsoft.com/office/officeart/2005/8/layout/hProcess6"/>
    <dgm:cxn modelId="{3889EF0C-2A4E-4D2A-977F-02EC6558A817}" type="presParOf" srcId="{9D0163B1-ED6E-4EAB-9B6D-8351AD112734}" destId="{429F227A-B31F-47AE-A4AE-464A3722EE03}" srcOrd="3" destOrd="0" presId="urn:microsoft.com/office/officeart/2005/8/layout/hProcess6"/>
    <dgm:cxn modelId="{EF826798-F5C5-4056-997E-8726CD20F28B}" type="presParOf" srcId="{9D0163B1-ED6E-4EAB-9B6D-8351AD112734}" destId="{5EFEB624-63C6-4CA7-A123-924E19BCB609}" srcOrd="4" destOrd="0" presId="urn:microsoft.com/office/officeart/2005/8/layout/hProcess6"/>
    <dgm:cxn modelId="{6B5E340D-443B-4462-A7D7-EBE8459B4A48}" type="presParOf" srcId="{5EFEB624-63C6-4CA7-A123-924E19BCB609}" destId="{ABE7C77E-DA7A-4043-8030-B755A616A629}" srcOrd="0" destOrd="0" presId="urn:microsoft.com/office/officeart/2005/8/layout/hProcess6"/>
    <dgm:cxn modelId="{A5605F6D-DD62-47C4-B296-03F1D67CE305}" type="presParOf" srcId="{5EFEB624-63C6-4CA7-A123-924E19BCB609}" destId="{DF749C51-1DFE-46B1-96DA-8E836AE14296}" srcOrd="1" destOrd="0" presId="urn:microsoft.com/office/officeart/2005/8/layout/hProcess6"/>
    <dgm:cxn modelId="{7BC13F4A-3E5E-4B57-A3B9-A4D082F9B771}" type="presParOf" srcId="{5EFEB624-63C6-4CA7-A123-924E19BCB609}" destId="{BA3F4F72-D8D1-4DC5-911E-C1F045D744A3}" srcOrd="2" destOrd="0" presId="urn:microsoft.com/office/officeart/2005/8/layout/hProcess6"/>
    <dgm:cxn modelId="{A73AFDE2-C29F-4ED5-80EC-CEBA78969060}" type="presParOf" srcId="{5EFEB624-63C6-4CA7-A123-924E19BCB609}" destId="{8085C7E2-278A-45BB-B9A5-135800784C4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0951B-8424-4FF1-AEDD-05A96AFC645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B9AA925-9C9E-4400-8475-88D9B0E95208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sz="2200" b="1" dirty="0"/>
            <a:t>Machine Learning</a:t>
          </a:r>
          <a:endParaRPr lang="en-GB" sz="2200" b="1" dirty="0"/>
        </a:p>
      </dgm:t>
    </dgm:pt>
    <dgm:pt modelId="{33734B5A-0394-46D3-A6CB-4A36F56DD218}" type="parTrans" cxnId="{A274D974-CC29-4169-888E-B20F002A7FE6}">
      <dgm:prSet/>
      <dgm:spPr/>
      <dgm:t>
        <a:bodyPr/>
        <a:lstStyle/>
        <a:p>
          <a:endParaRPr lang="en-GB"/>
        </a:p>
      </dgm:t>
    </dgm:pt>
    <dgm:pt modelId="{23F54BFB-3E84-4599-8588-D89A8001905D}" type="sibTrans" cxnId="{A274D974-CC29-4169-888E-B20F002A7FE6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F37382C0-D59D-49FA-915C-F0ED0F4EBD67}">
          <dgm:prSet phldrT="[Testo]" custT="1">
            <dgm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r>
                <a:rPr lang="en-GB" sz="1900" b="1" u="sng" noProof="0" dirty="0"/>
                <a:t>Supervised Models</a:t>
              </a:r>
            </a:p>
            <a:p>
              <a:r>
                <a:rPr lang="en-GB" sz="1800" b="0" noProof="0" dirty="0"/>
                <a:t>Fit input variables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8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800" b="0" i="1" noProof="0" smtClean="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it-IT" sz="1800" b="0" i="1" noProof="0" smtClean="0">
                          <a:latin typeface="Cambria Math"/>
                        </a:rPr>
                        <m:t>𝑖</m:t>
                      </m:r>
                    </m:sub>
                  </m:sSub>
                </m:oMath>
              </a14:m>
              <a:r>
                <a:rPr lang="en-GB" sz="1800" b="0" noProof="0" dirty="0"/>
                <a:t> </a:t>
              </a:r>
              <a:r>
                <a:rPr lang="en-GB" sz="1800" b="0" i="0" baseline="0" noProof="0" dirty="0"/>
                <a:t>to a known output variable </a:t>
              </a:r>
              <a14:m>
                <m:oMath xmlns:m="http://schemas.openxmlformats.org/officeDocument/2006/math">
                  <m:r>
                    <a:rPr lang="it-IT" sz="1800" b="0" i="1" baseline="0" noProof="0" smtClean="0">
                      <a:latin typeface="Cambria Math"/>
                    </a:rPr>
                    <m:t>𝑦</m:t>
                  </m:r>
                </m:oMath>
              </a14:m>
              <a:endParaRPr lang="en-GB" sz="1800" b="0" i="1" noProof="0" dirty="0"/>
            </a:p>
          </dgm:t>
        </dgm:pt>
      </mc:Choice>
      <mc:Fallback xmlns="">
        <dgm:pt modelId="{F37382C0-D59D-49FA-915C-F0ED0F4EBD67}">
          <dgm:prSet phldrT="[Testo]" custT="1">
            <dgm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r>
                <a:rPr lang="en-GB" sz="1900" b="1" u="sng" noProof="0" dirty="0"/>
                <a:t>Supervised Models</a:t>
              </a:r>
            </a:p>
            <a:p>
              <a:r>
                <a:rPr lang="en-GB" sz="1800" b="0" noProof="0" dirty="0"/>
                <a:t>Fit input variables </a:t>
              </a:r>
              <a:r>
                <a:rPr lang="it-IT" sz="1800" b="0" i="0" noProof="0">
                  <a:latin typeface="Cambria Math"/>
                </a:rPr>
                <a:t>𝑥</a:t>
              </a:r>
              <a:r>
                <a:rPr lang="en-GB" sz="1800" b="0" i="0" noProof="0">
                  <a:latin typeface="Cambria Math" panose="02040503050406030204" pitchFamily="18" charset="0"/>
                </a:rPr>
                <a:t>_</a:t>
              </a:r>
              <a:r>
                <a:rPr lang="it-IT" sz="1800" b="0" i="0" noProof="0">
                  <a:latin typeface="Cambria Math"/>
                </a:rPr>
                <a:t>𝑖</a:t>
              </a:r>
              <a:r>
                <a:rPr lang="en-GB" sz="1800" b="0" noProof="0" dirty="0"/>
                <a:t> </a:t>
              </a:r>
              <a:r>
                <a:rPr lang="en-GB" sz="1800" b="0" i="0" baseline="0" noProof="0" dirty="0"/>
                <a:t>to a known output variable </a:t>
              </a:r>
              <a:r>
                <a:rPr lang="it-IT" sz="1800" b="0" i="0" baseline="0" noProof="0">
                  <a:latin typeface="Cambria Math"/>
                </a:rPr>
                <a:t>𝑦</a:t>
              </a:r>
              <a:endParaRPr lang="en-GB" sz="1800" b="0" i="1" noProof="0" dirty="0"/>
            </a:p>
          </dgm:t>
        </dgm:pt>
      </mc:Fallback>
    </mc:AlternateContent>
    <dgm:pt modelId="{46F01711-3BBD-49BF-AA16-F41EC355CA4C}" type="parTrans" cxnId="{F457363C-4977-4BA2-9655-BB2B4C1DF9BC}">
      <dgm:prSet/>
      <dgm:spPr/>
      <dgm:t>
        <a:bodyPr/>
        <a:lstStyle/>
        <a:p>
          <a:endParaRPr lang="en-GB"/>
        </a:p>
      </dgm:t>
    </dgm:pt>
    <dgm:pt modelId="{A515FF89-1E8E-47B7-98EF-B5E0AAA549BF}" type="sibTrans" cxnId="{F457363C-4977-4BA2-9655-BB2B4C1DF9BC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0EDBDC84-4FC5-4233-AE05-E3941C7D281F}">
          <dgm:prSet phldrT="[Testo]" custT="1">
            <dgm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r>
                <a:rPr lang="en-GB" sz="1900" b="1" u="sng" noProof="0" dirty="0"/>
                <a:t>Unsupervised Models</a:t>
              </a:r>
            </a:p>
            <a:p>
              <a:r>
                <a:rPr lang="en-GB" sz="1800" noProof="0" dirty="0"/>
                <a:t>Take </a:t>
              </a:r>
              <a:r>
                <a:rPr lang="en-GB" sz="1800" b="0" noProof="0" dirty="0"/>
                <a:t>input variables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1800" b="0" i="1" noProof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1800" b="0" i="1" noProof="0" smtClean="0">
                          <a:latin typeface="Cambria Math"/>
                        </a:rPr>
                        <m:t>𝑥</m:t>
                      </m:r>
                    </m:e>
                    <m:sub>
                      <m:r>
                        <a:rPr lang="it-IT" sz="1800" b="0" i="1" noProof="0" smtClean="0">
                          <a:latin typeface="Cambria Math"/>
                        </a:rPr>
                        <m:t>𝑖</m:t>
                      </m:r>
                    </m:sub>
                  </m:sSub>
                </m:oMath>
              </a14:m>
              <a:r>
                <a:rPr lang="en-GB" sz="1800" b="0" i="0" baseline="0" noProof="0" dirty="0"/>
                <a:t> and try to understand the relationships between them</a:t>
              </a:r>
              <a:endParaRPr lang="en-GB" sz="1800" noProof="0" dirty="0"/>
            </a:p>
          </dgm:t>
        </dgm:pt>
      </mc:Choice>
      <mc:Fallback xmlns="">
        <dgm:pt modelId="{0EDBDC84-4FC5-4233-AE05-E3941C7D281F}">
          <dgm:prSet phldrT="[Testo]" custT="1">
            <dgm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r>
                <a:rPr lang="en-GB" sz="1900" b="1" u="sng" noProof="0" dirty="0"/>
                <a:t>Unsupervised Models</a:t>
              </a:r>
            </a:p>
            <a:p>
              <a:r>
                <a:rPr lang="en-GB" sz="1800" noProof="0" dirty="0"/>
                <a:t>Take </a:t>
              </a:r>
              <a:r>
                <a:rPr lang="en-GB" sz="1800" b="0" noProof="0" dirty="0"/>
                <a:t>input variables </a:t>
              </a:r>
              <a:r>
                <a:rPr lang="it-IT" sz="1800" b="0" i="0" noProof="0">
                  <a:latin typeface="Cambria Math"/>
                </a:rPr>
                <a:t>𝑥</a:t>
              </a:r>
              <a:r>
                <a:rPr lang="en-GB" sz="1800" b="0" i="0" noProof="0">
                  <a:latin typeface="Cambria Math" panose="02040503050406030204" pitchFamily="18" charset="0"/>
                </a:rPr>
                <a:t>_</a:t>
              </a:r>
              <a:r>
                <a:rPr lang="it-IT" sz="1800" b="0" i="0" noProof="0">
                  <a:latin typeface="Cambria Math"/>
                </a:rPr>
                <a:t>𝑖</a:t>
              </a:r>
              <a:r>
                <a:rPr lang="en-GB" sz="1800" b="0" i="0" baseline="0" noProof="0" dirty="0"/>
                <a:t> and try to understand the relationships between them</a:t>
              </a:r>
              <a:endParaRPr lang="en-GB" sz="1800" noProof="0" dirty="0"/>
            </a:p>
          </dgm:t>
        </dgm:pt>
      </mc:Fallback>
    </mc:AlternateContent>
    <dgm:pt modelId="{864A3CD0-234D-41C2-AE4C-F4763824CFF2}" type="parTrans" cxnId="{832456BE-5AED-4783-937F-96ADE4642F6C}">
      <dgm:prSet/>
      <dgm:spPr/>
      <dgm:t>
        <a:bodyPr/>
        <a:lstStyle/>
        <a:p>
          <a:endParaRPr lang="en-GB"/>
        </a:p>
      </dgm:t>
    </dgm:pt>
    <dgm:pt modelId="{8027EC62-A075-4B93-AFBE-106224F4F313}" type="sibTrans" cxnId="{832456BE-5AED-4783-937F-96ADE4642F6C}">
      <dgm:prSet/>
      <dgm:spPr/>
      <dgm:t>
        <a:bodyPr/>
        <a:lstStyle/>
        <a:p>
          <a:endParaRPr lang="en-GB"/>
        </a:p>
      </dgm:t>
    </dgm:pt>
    <dgm:pt modelId="{E8FA027C-E415-4F85-97D6-596416562A99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900" b="1" u="sng" noProof="0" dirty="0"/>
            <a:t>Regression</a:t>
          </a:r>
        </a:p>
        <a:p>
          <a:r>
            <a:rPr lang="en-GB" sz="1800" b="0" noProof="0" dirty="0"/>
            <a:t>The output is a continuous numerical value</a:t>
          </a:r>
        </a:p>
      </dgm:t>
    </dgm:pt>
    <dgm:pt modelId="{05B13321-CDC1-46FE-93F1-B9DB8675D5A0}" type="parTrans" cxnId="{F7268B47-9C32-4D93-8766-2A7CE196C586}">
      <dgm:prSet/>
      <dgm:spPr/>
      <dgm:t>
        <a:bodyPr/>
        <a:lstStyle/>
        <a:p>
          <a:endParaRPr lang="en-GB"/>
        </a:p>
      </dgm:t>
    </dgm:pt>
    <dgm:pt modelId="{FF8AE6D2-F746-4BEC-9811-A95043FB9104}" type="sibTrans" cxnId="{F7268B47-9C32-4D93-8766-2A7CE196C586}">
      <dgm:prSet/>
      <dgm:spPr/>
      <dgm:t>
        <a:bodyPr/>
        <a:lstStyle/>
        <a:p>
          <a:endParaRPr lang="en-GB"/>
        </a:p>
      </dgm:t>
    </dgm:pt>
    <dgm:pt modelId="{3B474981-FDAE-4003-93FF-2D653D491682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900" b="1" u="sng" noProof="0" dirty="0"/>
            <a:t>Classification</a:t>
          </a:r>
        </a:p>
        <a:p>
          <a:r>
            <a:rPr lang="en-GB" sz="1800" b="0" noProof="0" dirty="0"/>
            <a:t>The output can be assigned to a discrete set of possibilities</a:t>
          </a:r>
          <a:endParaRPr lang="en-GB" sz="2200" b="1" noProof="0" dirty="0"/>
        </a:p>
      </dgm:t>
    </dgm:pt>
    <dgm:pt modelId="{44B9565F-F082-4DA7-AE3F-68A242B80F79}" type="parTrans" cxnId="{018D70CE-B0E6-4703-AD19-6D1E28A78E92}">
      <dgm:prSet/>
      <dgm:spPr/>
      <dgm:t>
        <a:bodyPr/>
        <a:lstStyle/>
        <a:p>
          <a:endParaRPr lang="en-GB"/>
        </a:p>
      </dgm:t>
    </dgm:pt>
    <dgm:pt modelId="{E28E0683-174F-4185-ABA7-7547B02D85C9}" type="sibTrans" cxnId="{018D70CE-B0E6-4703-AD19-6D1E28A78E92}">
      <dgm:prSet/>
      <dgm:spPr/>
      <dgm:t>
        <a:bodyPr/>
        <a:lstStyle/>
        <a:p>
          <a:endParaRPr lang="en-GB"/>
        </a:p>
      </dgm:t>
    </dgm:pt>
    <dgm:pt modelId="{6541C056-1840-4753-8CB1-0077EDD81CCF}">
      <dgm:prSet phldrT="[Tes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u="sng" noProof="0" dirty="0"/>
            <a:t>Reinforcement Learning</a:t>
          </a:r>
        </a:p>
        <a:p>
          <a:r>
            <a:rPr lang="en-GB" noProof="0" dirty="0"/>
            <a:t>How an </a:t>
          </a:r>
          <a:r>
            <a:rPr lang="en-GB" i="1" noProof="0" dirty="0"/>
            <a:t>agent</a:t>
          </a:r>
          <a:r>
            <a:rPr lang="en-GB" noProof="0" dirty="0"/>
            <a:t> takes </a:t>
          </a:r>
          <a:r>
            <a:rPr lang="en-GB" i="1" noProof="0" dirty="0"/>
            <a:t>actions</a:t>
          </a:r>
          <a:r>
            <a:rPr lang="en-GB" noProof="0" dirty="0"/>
            <a:t> in a given </a:t>
          </a:r>
          <a:r>
            <a:rPr lang="en-GB" i="1" noProof="0" dirty="0"/>
            <a:t>environment</a:t>
          </a:r>
          <a:r>
            <a:rPr lang="en-GB" noProof="0" dirty="0"/>
            <a:t> to maximise a </a:t>
          </a:r>
          <a:r>
            <a:rPr lang="en-GB" i="1" noProof="0" dirty="0"/>
            <a:t>reward</a:t>
          </a:r>
        </a:p>
      </dgm:t>
    </dgm:pt>
    <dgm:pt modelId="{05926E14-C232-4CA8-8C43-9650FF7ADD02}" type="parTrans" cxnId="{0A0EA157-11FE-4028-A9AB-41E60E646677}">
      <dgm:prSet/>
      <dgm:spPr/>
      <dgm:t>
        <a:bodyPr/>
        <a:lstStyle/>
        <a:p>
          <a:endParaRPr lang="en-GB"/>
        </a:p>
      </dgm:t>
    </dgm:pt>
    <dgm:pt modelId="{9588A4F3-A9CE-4F9A-AA9B-6C062FD8B60D}" type="sibTrans" cxnId="{0A0EA157-11FE-4028-A9AB-41E60E646677}">
      <dgm:prSet/>
      <dgm:spPr/>
      <dgm:t>
        <a:bodyPr/>
        <a:lstStyle/>
        <a:p>
          <a:endParaRPr lang="en-GB"/>
        </a:p>
      </dgm:t>
    </dgm:pt>
    <dgm:pt modelId="{908BF763-B853-45BF-858C-5CB0A47C933A}" type="pres">
      <dgm:prSet presAssocID="{6CE0951B-8424-4FF1-AEDD-05A96AFC64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0ADEFF-2BD4-4DFB-A88E-C96E4279DD65}" type="pres">
      <dgm:prSet presAssocID="{4B9AA925-9C9E-4400-8475-88D9B0E95208}" presName="root1" presStyleCnt="0"/>
      <dgm:spPr/>
    </dgm:pt>
    <dgm:pt modelId="{5C2D2AC7-9664-4426-BFE9-2564F568119E}" type="pres">
      <dgm:prSet presAssocID="{4B9AA925-9C9E-4400-8475-88D9B0E95208}" presName="LevelOneTextNode" presStyleLbl="node0" presStyleIdx="0" presStyleCnt="1" custScaleX="34512" custScaleY="40889" custLinFactNeighborX="-6920" custLinFactNeighborY="-1117">
        <dgm:presLayoutVars>
          <dgm:chPref val="3"/>
        </dgm:presLayoutVars>
      </dgm:prSet>
      <dgm:spPr/>
    </dgm:pt>
    <dgm:pt modelId="{4FF9AE9F-0F68-4CD9-83E8-10CF418C343A}" type="pres">
      <dgm:prSet presAssocID="{4B9AA925-9C9E-4400-8475-88D9B0E95208}" presName="level2hierChild" presStyleCnt="0"/>
      <dgm:spPr/>
    </dgm:pt>
    <dgm:pt modelId="{0B78F127-44C6-4274-A751-123EA55E92D4}" type="pres">
      <dgm:prSet presAssocID="{46F01711-3BBD-49BF-AA16-F41EC355CA4C}" presName="conn2-1" presStyleLbl="parChTrans1D2" presStyleIdx="0" presStyleCnt="3"/>
      <dgm:spPr/>
    </dgm:pt>
    <dgm:pt modelId="{C7D0B750-56D3-4E8C-AA9D-E45A2A91E00E}" type="pres">
      <dgm:prSet presAssocID="{46F01711-3BBD-49BF-AA16-F41EC355CA4C}" presName="connTx" presStyleLbl="parChTrans1D2" presStyleIdx="0" presStyleCnt="3"/>
      <dgm:spPr/>
    </dgm:pt>
    <dgm:pt modelId="{2706AD96-4B30-4213-A78B-0C74B7B5FB5A}" type="pres">
      <dgm:prSet presAssocID="{F37382C0-D59D-49FA-915C-F0ED0F4EBD67}" presName="root2" presStyleCnt="0"/>
      <dgm:spPr/>
    </dgm:pt>
    <dgm:pt modelId="{A662D44F-EBCE-4BD8-919D-EEAD8148F552}" type="pres">
      <dgm:prSet presAssocID="{F37382C0-D59D-49FA-915C-F0ED0F4EBD67}" presName="LevelTwoTextNode" presStyleLbl="node2" presStyleIdx="0" presStyleCnt="3" custScaleX="69420" custScaleY="60898" custLinFactNeighborX="-20406" custLinFactNeighborY="-3933">
        <dgm:presLayoutVars>
          <dgm:chPref val="3"/>
        </dgm:presLayoutVars>
      </dgm:prSet>
      <dgm:spPr/>
    </dgm:pt>
    <dgm:pt modelId="{2B57DA6D-798C-49CA-AD48-AE7DF83F859F}" type="pres">
      <dgm:prSet presAssocID="{F37382C0-D59D-49FA-915C-F0ED0F4EBD67}" presName="level3hierChild" presStyleCnt="0"/>
      <dgm:spPr/>
    </dgm:pt>
    <dgm:pt modelId="{4B86132E-9BD2-4CBC-A0B2-AE0874D80EA4}" type="pres">
      <dgm:prSet presAssocID="{05B13321-CDC1-46FE-93F1-B9DB8675D5A0}" presName="conn2-1" presStyleLbl="parChTrans1D3" presStyleIdx="0" presStyleCnt="2"/>
      <dgm:spPr/>
    </dgm:pt>
    <dgm:pt modelId="{F39BCF3E-1D74-4C71-B3DD-73C1C9516D63}" type="pres">
      <dgm:prSet presAssocID="{05B13321-CDC1-46FE-93F1-B9DB8675D5A0}" presName="connTx" presStyleLbl="parChTrans1D3" presStyleIdx="0" presStyleCnt="2"/>
      <dgm:spPr/>
    </dgm:pt>
    <dgm:pt modelId="{0CCBECAA-EBDB-4ABA-9E16-AE4B030A308E}" type="pres">
      <dgm:prSet presAssocID="{E8FA027C-E415-4F85-97D6-596416562A99}" presName="root2" presStyleCnt="0"/>
      <dgm:spPr/>
    </dgm:pt>
    <dgm:pt modelId="{109388AE-1907-475A-B694-A6DD97045527}" type="pres">
      <dgm:prSet presAssocID="{E8FA027C-E415-4F85-97D6-596416562A99}" presName="LevelTwoTextNode" presStyleLbl="node3" presStyleIdx="0" presStyleCnt="2" custScaleX="68613" custScaleY="60802" custLinFactNeighborX="-30881" custLinFactNeighborY="35321">
        <dgm:presLayoutVars>
          <dgm:chPref val="3"/>
        </dgm:presLayoutVars>
      </dgm:prSet>
      <dgm:spPr/>
    </dgm:pt>
    <dgm:pt modelId="{48E914B6-A960-4C92-A9CD-59A0E5B2DFA4}" type="pres">
      <dgm:prSet presAssocID="{E8FA027C-E415-4F85-97D6-596416562A99}" presName="level3hierChild" presStyleCnt="0"/>
      <dgm:spPr/>
    </dgm:pt>
    <dgm:pt modelId="{67EFEEA4-BD90-4E28-836F-F18FEAAB4D94}" type="pres">
      <dgm:prSet presAssocID="{44B9565F-F082-4DA7-AE3F-68A242B80F79}" presName="conn2-1" presStyleLbl="parChTrans1D3" presStyleIdx="1" presStyleCnt="2"/>
      <dgm:spPr/>
    </dgm:pt>
    <dgm:pt modelId="{E5781099-7B1B-4A77-A6C4-57691C14E571}" type="pres">
      <dgm:prSet presAssocID="{44B9565F-F082-4DA7-AE3F-68A242B80F79}" presName="connTx" presStyleLbl="parChTrans1D3" presStyleIdx="1" presStyleCnt="2"/>
      <dgm:spPr/>
    </dgm:pt>
    <dgm:pt modelId="{6D2E4F8B-A64D-4DFF-B832-F0F4C5A81A9E}" type="pres">
      <dgm:prSet presAssocID="{3B474981-FDAE-4003-93FF-2D653D491682}" presName="root2" presStyleCnt="0"/>
      <dgm:spPr/>
    </dgm:pt>
    <dgm:pt modelId="{92BC79B5-56C5-41BE-B450-2804105FBF5C}" type="pres">
      <dgm:prSet presAssocID="{3B474981-FDAE-4003-93FF-2D653D491682}" presName="LevelTwoTextNode" presStyleLbl="node3" presStyleIdx="1" presStyleCnt="2" custScaleX="69488" custScaleY="60802" custLinFactNeighborX="-30971" custLinFactNeighborY="49388">
        <dgm:presLayoutVars>
          <dgm:chPref val="3"/>
        </dgm:presLayoutVars>
      </dgm:prSet>
      <dgm:spPr/>
    </dgm:pt>
    <dgm:pt modelId="{18160DA8-DFCE-4ABF-ACA0-DA94BC1E8F59}" type="pres">
      <dgm:prSet presAssocID="{3B474981-FDAE-4003-93FF-2D653D491682}" presName="level3hierChild" presStyleCnt="0"/>
      <dgm:spPr/>
    </dgm:pt>
    <dgm:pt modelId="{6B8453FB-A686-4101-8C5B-9C0296646EC4}" type="pres">
      <dgm:prSet presAssocID="{864A3CD0-234D-41C2-AE4C-F4763824CFF2}" presName="conn2-1" presStyleLbl="parChTrans1D2" presStyleIdx="1" presStyleCnt="3"/>
      <dgm:spPr/>
    </dgm:pt>
    <dgm:pt modelId="{3913B8C4-418F-4B1B-96E7-2173DB2F0850}" type="pres">
      <dgm:prSet presAssocID="{864A3CD0-234D-41C2-AE4C-F4763824CFF2}" presName="connTx" presStyleLbl="parChTrans1D2" presStyleIdx="1" presStyleCnt="3"/>
      <dgm:spPr/>
    </dgm:pt>
    <dgm:pt modelId="{7F389062-4D9C-4008-914B-E5256A834001}" type="pres">
      <dgm:prSet presAssocID="{0EDBDC84-4FC5-4233-AE05-E3941C7D281F}" presName="root2" presStyleCnt="0"/>
      <dgm:spPr/>
    </dgm:pt>
    <dgm:pt modelId="{0DC0E3BC-6086-485C-820F-4ED95FCE4F64}" type="pres">
      <dgm:prSet presAssocID="{0EDBDC84-4FC5-4233-AE05-E3941C7D281F}" presName="LevelTwoTextNode" presStyleLbl="node2" presStyleIdx="1" presStyleCnt="3" custScaleX="69488" custScaleY="60802" custLinFactNeighborX="-20858" custLinFactNeighborY="-839">
        <dgm:presLayoutVars>
          <dgm:chPref val="3"/>
        </dgm:presLayoutVars>
      </dgm:prSet>
      <dgm:spPr/>
    </dgm:pt>
    <dgm:pt modelId="{0FCCD952-FF82-4506-BD89-434734D5C845}" type="pres">
      <dgm:prSet presAssocID="{0EDBDC84-4FC5-4233-AE05-E3941C7D281F}" presName="level3hierChild" presStyleCnt="0"/>
      <dgm:spPr/>
    </dgm:pt>
    <dgm:pt modelId="{2483852D-A68B-412B-97EF-379ADE762A70}" type="pres">
      <dgm:prSet presAssocID="{05926E14-C232-4CA8-8C43-9650FF7ADD02}" presName="conn2-1" presStyleLbl="parChTrans1D2" presStyleIdx="2" presStyleCnt="3"/>
      <dgm:spPr/>
    </dgm:pt>
    <dgm:pt modelId="{3E32C0B8-54AC-4499-B59A-3F53A657EF2C}" type="pres">
      <dgm:prSet presAssocID="{05926E14-C232-4CA8-8C43-9650FF7ADD02}" presName="connTx" presStyleLbl="parChTrans1D2" presStyleIdx="2" presStyleCnt="3"/>
      <dgm:spPr/>
    </dgm:pt>
    <dgm:pt modelId="{FD3F8CDB-36A2-487D-9D0A-8393A68D312F}" type="pres">
      <dgm:prSet presAssocID="{6541C056-1840-4753-8CB1-0077EDD81CCF}" presName="root2" presStyleCnt="0"/>
      <dgm:spPr/>
    </dgm:pt>
    <dgm:pt modelId="{A2169CAC-BCD1-4FEA-B164-DE54699FDFB7}" type="pres">
      <dgm:prSet presAssocID="{6541C056-1840-4753-8CB1-0077EDD81CCF}" presName="LevelTwoTextNode" presStyleLbl="node2" presStyleIdx="2" presStyleCnt="3" custScaleX="69488" custScaleY="60802" custLinFactNeighborX="-20226" custLinFactNeighborY="8990">
        <dgm:presLayoutVars>
          <dgm:chPref val="3"/>
        </dgm:presLayoutVars>
      </dgm:prSet>
      <dgm:spPr/>
    </dgm:pt>
    <dgm:pt modelId="{6EFE7C95-240F-4DFA-B92C-867A850E129A}" type="pres">
      <dgm:prSet presAssocID="{6541C056-1840-4753-8CB1-0077EDD81CCF}" presName="level3hierChild" presStyleCnt="0"/>
      <dgm:spPr/>
    </dgm:pt>
  </dgm:ptLst>
  <dgm:cxnLst>
    <dgm:cxn modelId="{88D6850B-36FB-48CD-A508-3E861D72C61B}" type="presOf" srcId="{6541C056-1840-4753-8CB1-0077EDD81CCF}" destId="{A2169CAC-BCD1-4FEA-B164-DE54699FDFB7}" srcOrd="0" destOrd="0" presId="urn:microsoft.com/office/officeart/2005/8/layout/hierarchy2"/>
    <dgm:cxn modelId="{FE2A6210-C9D0-4098-95A8-AECC9840508C}" type="presOf" srcId="{44B9565F-F082-4DA7-AE3F-68A242B80F79}" destId="{E5781099-7B1B-4A77-A6C4-57691C14E571}" srcOrd="1" destOrd="0" presId="urn:microsoft.com/office/officeart/2005/8/layout/hierarchy2"/>
    <dgm:cxn modelId="{528B2916-E2AE-42BD-A442-7AB064CB89F3}" type="presOf" srcId="{6CE0951B-8424-4FF1-AEDD-05A96AFC645F}" destId="{908BF763-B853-45BF-858C-5CB0A47C933A}" srcOrd="0" destOrd="0" presId="urn:microsoft.com/office/officeart/2005/8/layout/hierarchy2"/>
    <dgm:cxn modelId="{E9D2F22D-F83A-4A64-A973-3519CB2AEB32}" type="presOf" srcId="{05926E14-C232-4CA8-8C43-9650FF7ADD02}" destId="{3E32C0B8-54AC-4499-B59A-3F53A657EF2C}" srcOrd="1" destOrd="0" presId="urn:microsoft.com/office/officeart/2005/8/layout/hierarchy2"/>
    <dgm:cxn modelId="{F457363C-4977-4BA2-9655-BB2B4C1DF9BC}" srcId="{4B9AA925-9C9E-4400-8475-88D9B0E95208}" destId="{F37382C0-D59D-49FA-915C-F0ED0F4EBD67}" srcOrd="0" destOrd="0" parTransId="{46F01711-3BBD-49BF-AA16-F41EC355CA4C}" sibTransId="{A515FF89-1E8E-47B7-98EF-B5E0AAA549BF}"/>
    <dgm:cxn modelId="{B2EE193D-3883-4FD0-AC18-4C19BD788FB3}" type="presOf" srcId="{05B13321-CDC1-46FE-93F1-B9DB8675D5A0}" destId="{4B86132E-9BD2-4CBC-A0B2-AE0874D80EA4}" srcOrd="0" destOrd="0" presId="urn:microsoft.com/office/officeart/2005/8/layout/hierarchy2"/>
    <dgm:cxn modelId="{DB64E93D-B7FC-4B52-A9AE-7237FEB03C54}" type="presOf" srcId="{864A3CD0-234D-41C2-AE4C-F4763824CFF2}" destId="{6B8453FB-A686-4101-8C5B-9C0296646EC4}" srcOrd="0" destOrd="0" presId="urn:microsoft.com/office/officeart/2005/8/layout/hierarchy2"/>
    <dgm:cxn modelId="{364EF23D-AF8A-4AA6-A0B9-2DA83800DDC2}" type="presOf" srcId="{05B13321-CDC1-46FE-93F1-B9DB8675D5A0}" destId="{F39BCF3E-1D74-4C71-B3DD-73C1C9516D63}" srcOrd="1" destOrd="0" presId="urn:microsoft.com/office/officeart/2005/8/layout/hierarchy2"/>
    <dgm:cxn modelId="{85BA5665-9AA6-4FF3-9E86-2D25F40C7D13}" type="presOf" srcId="{4B9AA925-9C9E-4400-8475-88D9B0E95208}" destId="{5C2D2AC7-9664-4426-BFE9-2564F568119E}" srcOrd="0" destOrd="0" presId="urn:microsoft.com/office/officeart/2005/8/layout/hierarchy2"/>
    <dgm:cxn modelId="{F7268B47-9C32-4D93-8766-2A7CE196C586}" srcId="{F37382C0-D59D-49FA-915C-F0ED0F4EBD67}" destId="{E8FA027C-E415-4F85-97D6-596416562A99}" srcOrd="0" destOrd="0" parTransId="{05B13321-CDC1-46FE-93F1-B9DB8675D5A0}" sibTransId="{FF8AE6D2-F746-4BEC-9811-A95043FB9104}"/>
    <dgm:cxn modelId="{3646796C-BA47-437F-83AA-8DDA63C3611C}" type="presOf" srcId="{F37382C0-D59D-49FA-915C-F0ED0F4EBD67}" destId="{A662D44F-EBCE-4BD8-919D-EEAD8148F552}" srcOrd="0" destOrd="0" presId="urn:microsoft.com/office/officeart/2005/8/layout/hierarchy2"/>
    <dgm:cxn modelId="{2AF9C953-64ED-4CFA-B337-552843553BD9}" type="presOf" srcId="{0EDBDC84-4FC5-4233-AE05-E3941C7D281F}" destId="{0DC0E3BC-6086-485C-820F-4ED95FCE4F64}" srcOrd="0" destOrd="0" presId="urn:microsoft.com/office/officeart/2005/8/layout/hierarchy2"/>
    <dgm:cxn modelId="{9394C674-7C3D-440D-BC02-A2D8C2E409E5}" type="presOf" srcId="{46F01711-3BBD-49BF-AA16-F41EC355CA4C}" destId="{0B78F127-44C6-4274-A751-123EA55E92D4}" srcOrd="0" destOrd="0" presId="urn:microsoft.com/office/officeart/2005/8/layout/hierarchy2"/>
    <dgm:cxn modelId="{A274D974-CC29-4169-888E-B20F002A7FE6}" srcId="{6CE0951B-8424-4FF1-AEDD-05A96AFC645F}" destId="{4B9AA925-9C9E-4400-8475-88D9B0E95208}" srcOrd="0" destOrd="0" parTransId="{33734B5A-0394-46D3-A6CB-4A36F56DD218}" sibTransId="{23F54BFB-3E84-4599-8588-D89A8001905D}"/>
    <dgm:cxn modelId="{0A0EA157-11FE-4028-A9AB-41E60E646677}" srcId="{4B9AA925-9C9E-4400-8475-88D9B0E95208}" destId="{6541C056-1840-4753-8CB1-0077EDD81CCF}" srcOrd="2" destOrd="0" parTransId="{05926E14-C232-4CA8-8C43-9650FF7ADD02}" sibTransId="{9588A4F3-A9CE-4F9A-AA9B-6C062FD8B60D}"/>
    <dgm:cxn modelId="{5FF4FB83-A609-489D-ABE5-774088630A7D}" type="presOf" srcId="{44B9565F-F082-4DA7-AE3F-68A242B80F79}" destId="{67EFEEA4-BD90-4E28-836F-F18FEAAB4D94}" srcOrd="0" destOrd="0" presId="urn:microsoft.com/office/officeart/2005/8/layout/hierarchy2"/>
    <dgm:cxn modelId="{527A9388-3793-4F98-9378-1F2825FBB365}" type="presOf" srcId="{E8FA027C-E415-4F85-97D6-596416562A99}" destId="{109388AE-1907-475A-B694-A6DD97045527}" srcOrd="0" destOrd="0" presId="urn:microsoft.com/office/officeart/2005/8/layout/hierarchy2"/>
    <dgm:cxn modelId="{09EE58B7-A7A5-4273-8FCC-CB7BD2CDA398}" type="presOf" srcId="{864A3CD0-234D-41C2-AE4C-F4763824CFF2}" destId="{3913B8C4-418F-4B1B-96E7-2173DB2F0850}" srcOrd="1" destOrd="0" presId="urn:microsoft.com/office/officeart/2005/8/layout/hierarchy2"/>
    <dgm:cxn modelId="{832456BE-5AED-4783-937F-96ADE4642F6C}" srcId="{4B9AA925-9C9E-4400-8475-88D9B0E95208}" destId="{0EDBDC84-4FC5-4233-AE05-E3941C7D281F}" srcOrd="1" destOrd="0" parTransId="{864A3CD0-234D-41C2-AE4C-F4763824CFF2}" sibTransId="{8027EC62-A075-4B93-AFBE-106224F4F313}"/>
    <dgm:cxn modelId="{46A16AC0-41B0-4B3E-900C-2C1E25912152}" type="presOf" srcId="{3B474981-FDAE-4003-93FF-2D653D491682}" destId="{92BC79B5-56C5-41BE-B450-2804105FBF5C}" srcOrd="0" destOrd="0" presId="urn:microsoft.com/office/officeart/2005/8/layout/hierarchy2"/>
    <dgm:cxn modelId="{018D70CE-B0E6-4703-AD19-6D1E28A78E92}" srcId="{F37382C0-D59D-49FA-915C-F0ED0F4EBD67}" destId="{3B474981-FDAE-4003-93FF-2D653D491682}" srcOrd="1" destOrd="0" parTransId="{44B9565F-F082-4DA7-AE3F-68A242B80F79}" sibTransId="{E28E0683-174F-4185-ABA7-7547B02D85C9}"/>
    <dgm:cxn modelId="{136637D9-F5FF-4BBB-A6AA-736E7CADFC36}" type="presOf" srcId="{05926E14-C232-4CA8-8C43-9650FF7ADD02}" destId="{2483852D-A68B-412B-97EF-379ADE762A70}" srcOrd="0" destOrd="0" presId="urn:microsoft.com/office/officeart/2005/8/layout/hierarchy2"/>
    <dgm:cxn modelId="{052E64FA-3FD9-4629-9C5D-2D5AE8F2D479}" type="presOf" srcId="{46F01711-3BBD-49BF-AA16-F41EC355CA4C}" destId="{C7D0B750-56D3-4E8C-AA9D-E45A2A91E00E}" srcOrd="1" destOrd="0" presId="urn:microsoft.com/office/officeart/2005/8/layout/hierarchy2"/>
    <dgm:cxn modelId="{E8A7E441-D49E-4820-843F-D3C32D260AF7}" type="presParOf" srcId="{908BF763-B853-45BF-858C-5CB0A47C933A}" destId="{C50ADEFF-2BD4-4DFB-A88E-C96E4279DD65}" srcOrd="0" destOrd="0" presId="urn:microsoft.com/office/officeart/2005/8/layout/hierarchy2"/>
    <dgm:cxn modelId="{E2176956-4085-4FAE-B4E5-B2428C6237AF}" type="presParOf" srcId="{C50ADEFF-2BD4-4DFB-A88E-C96E4279DD65}" destId="{5C2D2AC7-9664-4426-BFE9-2564F568119E}" srcOrd="0" destOrd="0" presId="urn:microsoft.com/office/officeart/2005/8/layout/hierarchy2"/>
    <dgm:cxn modelId="{C41978BC-2832-4535-B5DB-1A9D0D40438C}" type="presParOf" srcId="{C50ADEFF-2BD4-4DFB-A88E-C96E4279DD65}" destId="{4FF9AE9F-0F68-4CD9-83E8-10CF418C343A}" srcOrd="1" destOrd="0" presId="urn:microsoft.com/office/officeart/2005/8/layout/hierarchy2"/>
    <dgm:cxn modelId="{CE6D95B0-DC4F-4A6A-AF73-CD7A9CE4A7EC}" type="presParOf" srcId="{4FF9AE9F-0F68-4CD9-83E8-10CF418C343A}" destId="{0B78F127-44C6-4274-A751-123EA55E92D4}" srcOrd="0" destOrd="0" presId="urn:microsoft.com/office/officeart/2005/8/layout/hierarchy2"/>
    <dgm:cxn modelId="{EDE4C19D-A3DF-4A63-AAA2-3AA9B2C9B501}" type="presParOf" srcId="{0B78F127-44C6-4274-A751-123EA55E92D4}" destId="{C7D0B750-56D3-4E8C-AA9D-E45A2A91E00E}" srcOrd="0" destOrd="0" presId="urn:microsoft.com/office/officeart/2005/8/layout/hierarchy2"/>
    <dgm:cxn modelId="{644219C5-7ECE-41F4-843A-D7111788B956}" type="presParOf" srcId="{4FF9AE9F-0F68-4CD9-83E8-10CF418C343A}" destId="{2706AD96-4B30-4213-A78B-0C74B7B5FB5A}" srcOrd="1" destOrd="0" presId="urn:microsoft.com/office/officeart/2005/8/layout/hierarchy2"/>
    <dgm:cxn modelId="{FFA04FDF-C95C-4BF5-9DFF-4908E62B6122}" type="presParOf" srcId="{2706AD96-4B30-4213-A78B-0C74B7B5FB5A}" destId="{A662D44F-EBCE-4BD8-919D-EEAD8148F552}" srcOrd="0" destOrd="0" presId="urn:microsoft.com/office/officeart/2005/8/layout/hierarchy2"/>
    <dgm:cxn modelId="{05F710D4-6069-4AAE-9A41-D4276254BF2F}" type="presParOf" srcId="{2706AD96-4B30-4213-A78B-0C74B7B5FB5A}" destId="{2B57DA6D-798C-49CA-AD48-AE7DF83F859F}" srcOrd="1" destOrd="0" presId="urn:microsoft.com/office/officeart/2005/8/layout/hierarchy2"/>
    <dgm:cxn modelId="{1CB617F8-48A0-419C-B635-61F4BB96946F}" type="presParOf" srcId="{2B57DA6D-798C-49CA-AD48-AE7DF83F859F}" destId="{4B86132E-9BD2-4CBC-A0B2-AE0874D80EA4}" srcOrd="0" destOrd="0" presId="urn:microsoft.com/office/officeart/2005/8/layout/hierarchy2"/>
    <dgm:cxn modelId="{141D7CF6-5251-483C-8078-0A360E3CF1BA}" type="presParOf" srcId="{4B86132E-9BD2-4CBC-A0B2-AE0874D80EA4}" destId="{F39BCF3E-1D74-4C71-B3DD-73C1C9516D63}" srcOrd="0" destOrd="0" presId="urn:microsoft.com/office/officeart/2005/8/layout/hierarchy2"/>
    <dgm:cxn modelId="{1531F0CF-2865-4579-A773-873CB7B782FF}" type="presParOf" srcId="{2B57DA6D-798C-49CA-AD48-AE7DF83F859F}" destId="{0CCBECAA-EBDB-4ABA-9E16-AE4B030A308E}" srcOrd="1" destOrd="0" presId="urn:microsoft.com/office/officeart/2005/8/layout/hierarchy2"/>
    <dgm:cxn modelId="{A88DB483-9908-4AA4-8E7F-E9126602F10E}" type="presParOf" srcId="{0CCBECAA-EBDB-4ABA-9E16-AE4B030A308E}" destId="{109388AE-1907-475A-B694-A6DD97045527}" srcOrd="0" destOrd="0" presId="urn:microsoft.com/office/officeart/2005/8/layout/hierarchy2"/>
    <dgm:cxn modelId="{646A87CF-EBB6-4D09-9A84-23F7BE1B8296}" type="presParOf" srcId="{0CCBECAA-EBDB-4ABA-9E16-AE4B030A308E}" destId="{48E914B6-A960-4C92-A9CD-59A0E5B2DFA4}" srcOrd="1" destOrd="0" presId="urn:microsoft.com/office/officeart/2005/8/layout/hierarchy2"/>
    <dgm:cxn modelId="{410CF1CE-FED6-426D-9E0E-0AA397C1DE3A}" type="presParOf" srcId="{2B57DA6D-798C-49CA-AD48-AE7DF83F859F}" destId="{67EFEEA4-BD90-4E28-836F-F18FEAAB4D94}" srcOrd="2" destOrd="0" presId="urn:microsoft.com/office/officeart/2005/8/layout/hierarchy2"/>
    <dgm:cxn modelId="{13D8B597-52DB-4D02-9D3A-3EFB26D28D6A}" type="presParOf" srcId="{67EFEEA4-BD90-4E28-836F-F18FEAAB4D94}" destId="{E5781099-7B1B-4A77-A6C4-57691C14E571}" srcOrd="0" destOrd="0" presId="urn:microsoft.com/office/officeart/2005/8/layout/hierarchy2"/>
    <dgm:cxn modelId="{A9008AA8-6CAA-44DC-B16A-5958EDD0E3B9}" type="presParOf" srcId="{2B57DA6D-798C-49CA-AD48-AE7DF83F859F}" destId="{6D2E4F8B-A64D-4DFF-B832-F0F4C5A81A9E}" srcOrd="3" destOrd="0" presId="urn:microsoft.com/office/officeart/2005/8/layout/hierarchy2"/>
    <dgm:cxn modelId="{69259ED3-4615-46FE-9F8D-4DCBFCBD17B1}" type="presParOf" srcId="{6D2E4F8B-A64D-4DFF-B832-F0F4C5A81A9E}" destId="{92BC79B5-56C5-41BE-B450-2804105FBF5C}" srcOrd="0" destOrd="0" presId="urn:microsoft.com/office/officeart/2005/8/layout/hierarchy2"/>
    <dgm:cxn modelId="{B7E5B4DE-549F-4BB0-9C4A-01912D868B18}" type="presParOf" srcId="{6D2E4F8B-A64D-4DFF-B832-F0F4C5A81A9E}" destId="{18160DA8-DFCE-4ABF-ACA0-DA94BC1E8F59}" srcOrd="1" destOrd="0" presId="urn:microsoft.com/office/officeart/2005/8/layout/hierarchy2"/>
    <dgm:cxn modelId="{E1BF215E-7EAA-41D1-9D89-511EB8F7881C}" type="presParOf" srcId="{4FF9AE9F-0F68-4CD9-83E8-10CF418C343A}" destId="{6B8453FB-A686-4101-8C5B-9C0296646EC4}" srcOrd="2" destOrd="0" presId="urn:microsoft.com/office/officeart/2005/8/layout/hierarchy2"/>
    <dgm:cxn modelId="{3CC2D7E3-1D29-48FA-94C5-1A775800A3C8}" type="presParOf" srcId="{6B8453FB-A686-4101-8C5B-9C0296646EC4}" destId="{3913B8C4-418F-4B1B-96E7-2173DB2F0850}" srcOrd="0" destOrd="0" presId="urn:microsoft.com/office/officeart/2005/8/layout/hierarchy2"/>
    <dgm:cxn modelId="{01F4F798-3F3B-4AEB-8496-8D5FA6BF64E7}" type="presParOf" srcId="{4FF9AE9F-0F68-4CD9-83E8-10CF418C343A}" destId="{7F389062-4D9C-4008-914B-E5256A834001}" srcOrd="3" destOrd="0" presId="urn:microsoft.com/office/officeart/2005/8/layout/hierarchy2"/>
    <dgm:cxn modelId="{9386BFED-9973-4F08-8658-BE973C639E8D}" type="presParOf" srcId="{7F389062-4D9C-4008-914B-E5256A834001}" destId="{0DC0E3BC-6086-485C-820F-4ED95FCE4F64}" srcOrd="0" destOrd="0" presId="urn:microsoft.com/office/officeart/2005/8/layout/hierarchy2"/>
    <dgm:cxn modelId="{56271FBC-0620-40D8-B440-8E32FC3DF777}" type="presParOf" srcId="{7F389062-4D9C-4008-914B-E5256A834001}" destId="{0FCCD952-FF82-4506-BD89-434734D5C845}" srcOrd="1" destOrd="0" presId="urn:microsoft.com/office/officeart/2005/8/layout/hierarchy2"/>
    <dgm:cxn modelId="{8E7A005A-63A0-4163-B255-828E317DA029}" type="presParOf" srcId="{4FF9AE9F-0F68-4CD9-83E8-10CF418C343A}" destId="{2483852D-A68B-412B-97EF-379ADE762A70}" srcOrd="4" destOrd="0" presId="urn:microsoft.com/office/officeart/2005/8/layout/hierarchy2"/>
    <dgm:cxn modelId="{9456D0C2-61C4-40AF-9A41-94A1C571A950}" type="presParOf" srcId="{2483852D-A68B-412B-97EF-379ADE762A70}" destId="{3E32C0B8-54AC-4499-B59A-3F53A657EF2C}" srcOrd="0" destOrd="0" presId="urn:microsoft.com/office/officeart/2005/8/layout/hierarchy2"/>
    <dgm:cxn modelId="{B422FB96-C246-467C-9F54-2EF87C50A481}" type="presParOf" srcId="{4FF9AE9F-0F68-4CD9-83E8-10CF418C343A}" destId="{FD3F8CDB-36A2-487D-9D0A-8393A68D312F}" srcOrd="5" destOrd="0" presId="urn:microsoft.com/office/officeart/2005/8/layout/hierarchy2"/>
    <dgm:cxn modelId="{213D9840-4630-434B-A7E8-DE5583650C10}" type="presParOf" srcId="{FD3F8CDB-36A2-487D-9D0A-8393A68D312F}" destId="{A2169CAC-BCD1-4FEA-B164-DE54699FDFB7}" srcOrd="0" destOrd="0" presId="urn:microsoft.com/office/officeart/2005/8/layout/hierarchy2"/>
    <dgm:cxn modelId="{3412C186-06C5-4D21-8EC5-A198AE5E992E}" type="presParOf" srcId="{FD3F8CDB-36A2-487D-9D0A-8393A68D312F}" destId="{6EFE7C95-240F-4DFA-B92C-867A850E12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E0951B-8424-4FF1-AEDD-05A96AFC645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4B9AA925-9C9E-4400-8475-88D9B0E95208}">
      <dgm:prSet phldrT="[Testo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sz="2200" b="1" dirty="0"/>
            <a:t>Machine Learning</a:t>
          </a:r>
          <a:endParaRPr lang="en-GB" sz="2200" b="1" dirty="0"/>
        </a:p>
      </dgm:t>
    </dgm:pt>
    <dgm:pt modelId="{33734B5A-0394-46D3-A6CB-4A36F56DD218}" type="parTrans" cxnId="{A274D974-CC29-4169-888E-B20F002A7FE6}">
      <dgm:prSet/>
      <dgm:spPr/>
      <dgm:t>
        <a:bodyPr/>
        <a:lstStyle/>
        <a:p>
          <a:endParaRPr lang="en-GB"/>
        </a:p>
      </dgm:t>
    </dgm:pt>
    <dgm:pt modelId="{23F54BFB-3E84-4599-8588-D89A8001905D}" type="sibTrans" cxnId="{A274D974-CC29-4169-888E-B20F002A7FE6}">
      <dgm:prSet/>
      <dgm:spPr/>
      <dgm:t>
        <a:bodyPr/>
        <a:lstStyle/>
        <a:p>
          <a:endParaRPr lang="en-GB"/>
        </a:p>
      </dgm:t>
    </dgm:pt>
    <dgm:pt modelId="{F37382C0-D59D-49FA-915C-F0ED0F4EBD67}">
      <dgm:prSet phldrT="[Tes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6F01711-3BBD-49BF-AA16-F41EC355CA4C}" type="parTrans" cxnId="{F457363C-4977-4BA2-9655-BB2B4C1DF9BC}">
      <dgm:prSet/>
      <dgm:spPr/>
      <dgm:t>
        <a:bodyPr/>
        <a:lstStyle/>
        <a:p>
          <a:endParaRPr lang="en-GB"/>
        </a:p>
      </dgm:t>
    </dgm:pt>
    <dgm:pt modelId="{A515FF89-1E8E-47B7-98EF-B5E0AAA549BF}" type="sibTrans" cxnId="{F457363C-4977-4BA2-9655-BB2B4C1DF9BC}">
      <dgm:prSet/>
      <dgm:spPr/>
      <dgm:t>
        <a:bodyPr/>
        <a:lstStyle/>
        <a:p>
          <a:endParaRPr lang="en-GB"/>
        </a:p>
      </dgm:t>
    </dgm:pt>
    <dgm:pt modelId="{0EDBDC84-4FC5-4233-AE05-E3941C7D281F}">
      <dgm:prSet phldrT="[Testo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864A3CD0-234D-41C2-AE4C-F4763824CFF2}" type="parTrans" cxnId="{832456BE-5AED-4783-937F-96ADE4642F6C}">
      <dgm:prSet/>
      <dgm:spPr/>
      <dgm:t>
        <a:bodyPr/>
        <a:lstStyle/>
        <a:p>
          <a:endParaRPr lang="en-GB"/>
        </a:p>
      </dgm:t>
    </dgm:pt>
    <dgm:pt modelId="{8027EC62-A075-4B93-AFBE-106224F4F313}" type="sibTrans" cxnId="{832456BE-5AED-4783-937F-96ADE4642F6C}">
      <dgm:prSet/>
      <dgm:spPr/>
      <dgm:t>
        <a:bodyPr/>
        <a:lstStyle/>
        <a:p>
          <a:endParaRPr lang="en-GB"/>
        </a:p>
      </dgm:t>
    </dgm:pt>
    <dgm:pt modelId="{E8FA027C-E415-4F85-97D6-596416562A99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900" b="1" u="sng" noProof="0" dirty="0"/>
            <a:t>Regression</a:t>
          </a:r>
        </a:p>
        <a:p>
          <a:r>
            <a:rPr lang="en-GB" sz="1800" b="0" noProof="0" dirty="0"/>
            <a:t>The output is a continuous numerical value</a:t>
          </a:r>
        </a:p>
      </dgm:t>
    </dgm:pt>
    <dgm:pt modelId="{05B13321-CDC1-46FE-93F1-B9DB8675D5A0}" type="parTrans" cxnId="{F7268B47-9C32-4D93-8766-2A7CE196C586}">
      <dgm:prSet/>
      <dgm:spPr/>
      <dgm:t>
        <a:bodyPr/>
        <a:lstStyle/>
        <a:p>
          <a:endParaRPr lang="en-GB"/>
        </a:p>
      </dgm:t>
    </dgm:pt>
    <dgm:pt modelId="{FF8AE6D2-F746-4BEC-9811-A95043FB9104}" type="sibTrans" cxnId="{F7268B47-9C32-4D93-8766-2A7CE196C586}">
      <dgm:prSet/>
      <dgm:spPr/>
      <dgm:t>
        <a:bodyPr/>
        <a:lstStyle/>
        <a:p>
          <a:endParaRPr lang="en-GB"/>
        </a:p>
      </dgm:t>
    </dgm:pt>
    <dgm:pt modelId="{3B474981-FDAE-4003-93FF-2D653D491682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900" b="1" u="sng" noProof="0" dirty="0"/>
            <a:t>Classification</a:t>
          </a:r>
        </a:p>
        <a:p>
          <a:r>
            <a:rPr lang="en-GB" sz="1800" b="0" noProof="0" dirty="0"/>
            <a:t>The output can be assigned to a discrete set of possibilities</a:t>
          </a:r>
          <a:endParaRPr lang="en-GB" sz="2200" b="1" noProof="0" dirty="0"/>
        </a:p>
      </dgm:t>
    </dgm:pt>
    <dgm:pt modelId="{44B9565F-F082-4DA7-AE3F-68A242B80F79}" type="parTrans" cxnId="{018D70CE-B0E6-4703-AD19-6D1E28A78E92}">
      <dgm:prSet/>
      <dgm:spPr/>
      <dgm:t>
        <a:bodyPr/>
        <a:lstStyle/>
        <a:p>
          <a:endParaRPr lang="en-GB"/>
        </a:p>
      </dgm:t>
    </dgm:pt>
    <dgm:pt modelId="{E28E0683-174F-4185-ABA7-7547B02D85C9}" type="sibTrans" cxnId="{018D70CE-B0E6-4703-AD19-6D1E28A78E92}">
      <dgm:prSet/>
      <dgm:spPr/>
      <dgm:t>
        <a:bodyPr/>
        <a:lstStyle/>
        <a:p>
          <a:endParaRPr lang="en-GB"/>
        </a:p>
      </dgm:t>
    </dgm:pt>
    <dgm:pt modelId="{6541C056-1840-4753-8CB1-0077EDD81CCF}">
      <dgm:prSet phldrT="[Tes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b="1" u="sng" noProof="0" dirty="0"/>
            <a:t>Reinforcement Learning</a:t>
          </a:r>
        </a:p>
        <a:p>
          <a:r>
            <a:rPr lang="en-GB" noProof="0" dirty="0"/>
            <a:t>How an </a:t>
          </a:r>
          <a:r>
            <a:rPr lang="en-GB" i="1" noProof="0" dirty="0"/>
            <a:t>agent</a:t>
          </a:r>
          <a:r>
            <a:rPr lang="en-GB" noProof="0" dirty="0"/>
            <a:t> takes </a:t>
          </a:r>
          <a:r>
            <a:rPr lang="en-GB" i="1" noProof="0" dirty="0"/>
            <a:t>actions</a:t>
          </a:r>
          <a:r>
            <a:rPr lang="en-GB" noProof="0" dirty="0"/>
            <a:t> in a given </a:t>
          </a:r>
          <a:r>
            <a:rPr lang="en-GB" i="1" noProof="0" dirty="0"/>
            <a:t>environment</a:t>
          </a:r>
          <a:r>
            <a:rPr lang="en-GB" noProof="0" dirty="0"/>
            <a:t> to maximise a </a:t>
          </a:r>
          <a:r>
            <a:rPr lang="en-GB" i="1" noProof="0" dirty="0"/>
            <a:t>reward</a:t>
          </a:r>
        </a:p>
      </dgm:t>
    </dgm:pt>
    <dgm:pt modelId="{05926E14-C232-4CA8-8C43-9650FF7ADD02}" type="parTrans" cxnId="{0A0EA157-11FE-4028-A9AB-41E60E646677}">
      <dgm:prSet/>
      <dgm:spPr/>
      <dgm:t>
        <a:bodyPr/>
        <a:lstStyle/>
        <a:p>
          <a:endParaRPr lang="en-GB"/>
        </a:p>
      </dgm:t>
    </dgm:pt>
    <dgm:pt modelId="{9588A4F3-A9CE-4F9A-AA9B-6C062FD8B60D}" type="sibTrans" cxnId="{0A0EA157-11FE-4028-A9AB-41E60E646677}">
      <dgm:prSet/>
      <dgm:spPr/>
      <dgm:t>
        <a:bodyPr/>
        <a:lstStyle/>
        <a:p>
          <a:endParaRPr lang="en-GB"/>
        </a:p>
      </dgm:t>
    </dgm:pt>
    <dgm:pt modelId="{908BF763-B853-45BF-858C-5CB0A47C933A}" type="pres">
      <dgm:prSet presAssocID="{6CE0951B-8424-4FF1-AEDD-05A96AFC64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0ADEFF-2BD4-4DFB-A88E-C96E4279DD65}" type="pres">
      <dgm:prSet presAssocID="{4B9AA925-9C9E-4400-8475-88D9B0E95208}" presName="root1" presStyleCnt="0"/>
      <dgm:spPr/>
    </dgm:pt>
    <dgm:pt modelId="{5C2D2AC7-9664-4426-BFE9-2564F568119E}" type="pres">
      <dgm:prSet presAssocID="{4B9AA925-9C9E-4400-8475-88D9B0E95208}" presName="LevelOneTextNode" presStyleLbl="node0" presStyleIdx="0" presStyleCnt="1" custScaleX="34512" custScaleY="40889" custLinFactNeighborX="-6920" custLinFactNeighborY="-1117">
        <dgm:presLayoutVars>
          <dgm:chPref val="3"/>
        </dgm:presLayoutVars>
      </dgm:prSet>
      <dgm:spPr/>
    </dgm:pt>
    <dgm:pt modelId="{4FF9AE9F-0F68-4CD9-83E8-10CF418C343A}" type="pres">
      <dgm:prSet presAssocID="{4B9AA925-9C9E-4400-8475-88D9B0E95208}" presName="level2hierChild" presStyleCnt="0"/>
      <dgm:spPr/>
    </dgm:pt>
    <dgm:pt modelId="{0B78F127-44C6-4274-A751-123EA55E92D4}" type="pres">
      <dgm:prSet presAssocID="{46F01711-3BBD-49BF-AA16-F41EC355CA4C}" presName="conn2-1" presStyleLbl="parChTrans1D2" presStyleIdx="0" presStyleCnt="3"/>
      <dgm:spPr/>
    </dgm:pt>
    <dgm:pt modelId="{C7D0B750-56D3-4E8C-AA9D-E45A2A91E00E}" type="pres">
      <dgm:prSet presAssocID="{46F01711-3BBD-49BF-AA16-F41EC355CA4C}" presName="connTx" presStyleLbl="parChTrans1D2" presStyleIdx="0" presStyleCnt="3"/>
      <dgm:spPr/>
    </dgm:pt>
    <dgm:pt modelId="{2706AD96-4B30-4213-A78B-0C74B7B5FB5A}" type="pres">
      <dgm:prSet presAssocID="{F37382C0-D59D-49FA-915C-F0ED0F4EBD67}" presName="root2" presStyleCnt="0"/>
      <dgm:spPr/>
    </dgm:pt>
    <dgm:pt modelId="{A662D44F-EBCE-4BD8-919D-EEAD8148F552}" type="pres">
      <dgm:prSet presAssocID="{F37382C0-D59D-49FA-915C-F0ED0F4EBD67}" presName="LevelTwoTextNode" presStyleLbl="node2" presStyleIdx="0" presStyleCnt="3" custScaleX="69420" custScaleY="60898" custLinFactNeighborX="-20406" custLinFactNeighborY="-3933">
        <dgm:presLayoutVars>
          <dgm:chPref val="3"/>
        </dgm:presLayoutVars>
      </dgm:prSet>
      <dgm:spPr/>
    </dgm:pt>
    <dgm:pt modelId="{2B57DA6D-798C-49CA-AD48-AE7DF83F859F}" type="pres">
      <dgm:prSet presAssocID="{F37382C0-D59D-49FA-915C-F0ED0F4EBD67}" presName="level3hierChild" presStyleCnt="0"/>
      <dgm:spPr/>
    </dgm:pt>
    <dgm:pt modelId="{4B86132E-9BD2-4CBC-A0B2-AE0874D80EA4}" type="pres">
      <dgm:prSet presAssocID="{05B13321-CDC1-46FE-93F1-B9DB8675D5A0}" presName="conn2-1" presStyleLbl="parChTrans1D3" presStyleIdx="0" presStyleCnt="2"/>
      <dgm:spPr/>
    </dgm:pt>
    <dgm:pt modelId="{F39BCF3E-1D74-4C71-B3DD-73C1C9516D63}" type="pres">
      <dgm:prSet presAssocID="{05B13321-CDC1-46FE-93F1-B9DB8675D5A0}" presName="connTx" presStyleLbl="parChTrans1D3" presStyleIdx="0" presStyleCnt="2"/>
      <dgm:spPr/>
    </dgm:pt>
    <dgm:pt modelId="{0CCBECAA-EBDB-4ABA-9E16-AE4B030A308E}" type="pres">
      <dgm:prSet presAssocID="{E8FA027C-E415-4F85-97D6-596416562A99}" presName="root2" presStyleCnt="0"/>
      <dgm:spPr/>
    </dgm:pt>
    <dgm:pt modelId="{109388AE-1907-475A-B694-A6DD97045527}" type="pres">
      <dgm:prSet presAssocID="{E8FA027C-E415-4F85-97D6-596416562A99}" presName="LevelTwoTextNode" presStyleLbl="node3" presStyleIdx="0" presStyleCnt="2" custScaleX="68613" custScaleY="60802" custLinFactNeighborX="-30881" custLinFactNeighborY="35321">
        <dgm:presLayoutVars>
          <dgm:chPref val="3"/>
        </dgm:presLayoutVars>
      </dgm:prSet>
      <dgm:spPr/>
    </dgm:pt>
    <dgm:pt modelId="{48E914B6-A960-4C92-A9CD-59A0E5B2DFA4}" type="pres">
      <dgm:prSet presAssocID="{E8FA027C-E415-4F85-97D6-596416562A99}" presName="level3hierChild" presStyleCnt="0"/>
      <dgm:spPr/>
    </dgm:pt>
    <dgm:pt modelId="{67EFEEA4-BD90-4E28-836F-F18FEAAB4D94}" type="pres">
      <dgm:prSet presAssocID="{44B9565F-F082-4DA7-AE3F-68A242B80F79}" presName="conn2-1" presStyleLbl="parChTrans1D3" presStyleIdx="1" presStyleCnt="2"/>
      <dgm:spPr/>
    </dgm:pt>
    <dgm:pt modelId="{E5781099-7B1B-4A77-A6C4-57691C14E571}" type="pres">
      <dgm:prSet presAssocID="{44B9565F-F082-4DA7-AE3F-68A242B80F79}" presName="connTx" presStyleLbl="parChTrans1D3" presStyleIdx="1" presStyleCnt="2"/>
      <dgm:spPr/>
    </dgm:pt>
    <dgm:pt modelId="{6D2E4F8B-A64D-4DFF-B832-F0F4C5A81A9E}" type="pres">
      <dgm:prSet presAssocID="{3B474981-FDAE-4003-93FF-2D653D491682}" presName="root2" presStyleCnt="0"/>
      <dgm:spPr/>
    </dgm:pt>
    <dgm:pt modelId="{92BC79B5-56C5-41BE-B450-2804105FBF5C}" type="pres">
      <dgm:prSet presAssocID="{3B474981-FDAE-4003-93FF-2D653D491682}" presName="LevelTwoTextNode" presStyleLbl="node3" presStyleIdx="1" presStyleCnt="2" custScaleX="69488" custScaleY="60802" custLinFactNeighborX="-30971" custLinFactNeighborY="49388">
        <dgm:presLayoutVars>
          <dgm:chPref val="3"/>
        </dgm:presLayoutVars>
      </dgm:prSet>
      <dgm:spPr/>
    </dgm:pt>
    <dgm:pt modelId="{18160DA8-DFCE-4ABF-ACA0-DA94BC1E8F59}" type="pres">
      <dgm:prSet presAssocID="{3B474981-FDAE-4003-93FF-2D653D491682}" presName="level3hierChild" presStyleCnt="0"/>
      <dgm:spPr/>
    </dgm:pt>
    <dgm:pt modelId="{6B8453FB-A686-4101-8C5B-9C0296646EC4}" type="pres">
      <dgm:prSet presAssocID="{864A3CD0-234D-41C2-AE4C-F4763824CFF2}" presName="conn2-1" presStyleLbl="parChTrans1D2" presStyleIdx="1" presStyleCnt="3"/>
      <dgm:spPr/>
    </dgm:pt>
    <dgm:pt modelId="{3913B8C4-418F-4B1B-96E7-2173DB2F0850}" type="pres">
      <dgm:prSet presAssocID="{864A3CD0-234D-41C2-AE4C-F4763824CFF2}" presName="connTx" presStyleLbl="parChTrans1D2" presStyleIdx="1" presStyleCnt="3"/>
      <dgm:spPr/>
    </dgm:pt>
    <dgm:pt modelId="{7F389062-4D9C-4008-914B-E5256A834001}" type="pres">
      <dgm:prSet presAssocID="{0EDBDC84-4FC5-4233-AE05-E3941C7D281F}" presName="root2" presStyleCnt="0"/>
      <dgm:spPr/>
    </dgm:pt>
    <dgm:pt modelId="{0DC0E3BC-6086-485C-820F-4ED95FCE4F64}" type="pres">
      <dgm:prSet presAssocID="{0EDBDC84-4FC5-4233-AE05-E3941C7D281F}" presName="LevelTwoTextNode" presStyleLbl="node2" presStyleIdx="1" presStyleCnt="3" custScaleX="69488" custScaleY="60802" custLinFactNeighborX="-20858" custLinFactNeighborY="-839">
        <dgm:presLayoutVars>
          <dgm:chPref val="3"/>
        </dgm:presLayoutVars>
      </dgm:prSet>
      <dgm:spPr/>
    </dgm:pt>
    <dgm:pt modelId="{0FCCD952-FF82-4506-BD89-434734D5C845}" type="pres">
      <dgm:prSet presAssocID="{0EDBDC84-4FC5-4233-AE05-E3941C7D281F}" presName="level3hierChild" presStyleCnt="0"/>
      <dgm:spPr/>
    </dgm:pt>
    <dgm:pt modelId="{2483852D-A68B-412B-97EF-379ADE762A70}" type="pres">
      <dgm:prSet presAssocID="{05926E14-C232-4CA8-8C43-9650FF7ADD02}" presName="conn2-1" presStyleLbl="parChTrans1D2" presStyleIdx="2" presStyleCnt="3"/>
      <dgm:spPr/>
    </dgm:pt>
    <dgm:pt modelId="{3E32C0B8-54AC-4499-B59A-3F53A657EF2C}" type="pres">
      <dgm:prSet presAssocID="{05926E14-C232-4CA8-8C43-9650FF7ADD02}" presName="connTx" presStyleLbl="parChTrans1D2" presStyleIdx="2" presStyleCnt="3"/>
      <dgm:spPr/>
    </dgm:pt>
    <dgm:pt modelId="{FD3F8CDB-36A2-487D-9D0A-8393A68D312F}" type="pres">
      <dgm:prSet presAssocID="{6541C056-1840-4753-8CB1-0077EDD81CCF}" presName="root2" presStyleCnt="0"/>
      <dgm:spPr/>
    </dgm:pt>
    <dgm:pt modelId="{A2169CAC-BCD1-4FEA-B164-DE54699FDFB7}" type="pres">
      <dgm:prSet presAssocID="{6541C056-1840-4753-8CB1-0077EDD81CCF}" presName="LevelTwoTextNode" presStyleLbl="node2" presStyleIdx="2" presStyleCnt="3" custScaleX="69488" custScaleY="60802" custLinFactNeighborX="-20226" custLinFactNeighborY="8990">
        <dgm:presLayoutVars>
          <dgm:chPref val="3"/>
        </dgm:presLayoutVars>
      </dgm:prSet>
      <dgm:spPr/>
    </dgm:pt>
    <dgm:pt modelId="{6EFE7C95-240F-4DFA-B92C-867A850E129A}" type="pres">
      <dgm:prSet presAssocID="{6541C056-1840-4753-8CB1-0077EDD81CCF}" presName="level3hierChild" presStyleCnt="0"/>
      <dgm:spPr/>
    </dgm:pt>
  </dgm:ptLst>
  <dgm:cxnLst>
    <dgm:cxn modelId="{88D6850B-36FB-48CD-A508-3E861D72C61B}" type="presOf" srcId="{6541C056-1840-4753-8CB1-0077EDD81CCF}" destId="{A2169CAC-BCD1-4FEA-B164-DE54699FDFB7}" srcOrd="0" destOrd="0" presId="urn:microsoft.com/office/officeart/2005/8/layout/hierarchy2"/>
    <dgm:cxn modelId="{FE2A6210-C9D0-4098-95A8-AECC9840508C}" type="presOf" srcId="{44B9565F-F082-4DA7-AE3F-68A242B80F79}" destId="{E5781099-7B1B-4A77-A6C4-57691C14E571}" srcOrd="1" destOrd="0" presId="urn:microsoft.com/office/officeart/2005/8/layout/hierarchy2"/>
    <dgm:cxn modelId="{528B2916-E2AE-42BD-A442-7AB064CB89F3}" type="presOf" srcId="{6CE0951B-8424-4FF1-AEDD-05A96AFC645F}" destId="{908BF763-B853-45BF-858C-5CB0A47C933A}" srcOrd="0" destOrd="0" presId="urn:microsoft.com/office/officeart/2005/8/layout/hierarchy2"/>
    <dgm:cxn modelId="{E9D2F22D-F83A-4A64-A973-3519CB2AEB32}" type="presOf" srcId="{05926E14-C232-4CA8-8C43-9650FF7ADD02}" destId="{3E32C0B8-54AC-4499-B59A-3F53A657EF2C}" srcOrd="1" destOrd="0" presId="urn:microsoft.com/office/officeart/2005/8/layout/hierarchy2"/>
    <dgm:cxn modelId="{F457363C-4977-4BA2-9655-BB2B4C1DF9BC}" srcId="{4B9AA925-9C9E-4400-8475-88D9B0E95208}" destId="{F37382C0-D59D-49FA-915C-F0ED0F4EBD67}" srcOrd="0" destOrd="0" parTransId="{46F01711-3BBD-49BF-AA16-F41EC355CA4C}" sibTransId="{A515FF89-1E8E-47B7-98EF-B5E0AAA549BF}"/>
    <dgm:cxn modelId="{B2EE193D-3883-4FD0-AC18-4C19BD788FB3}" type="presOf" srcId="{05B13321-CDC1-46FE-93F1-B9DB8675D5A0}" destId="{4B86132E-9BD2-4CBC-A0B2-AE0874D80EA4}" srcOrd="0" destOrd="0" presId="urn:microsoft.com/office/officeart/2005/8/layout/hierarchy2"/>
    <dgm:cxn modelId="{DB64E93D-B7FC-4B52-A9AE-7237FEB03C54}" type="presOf" srcId="{864A3CD0-234D-41C2-AE4C-F4763824CFF2}" destId="{6B8453FB-A686-4101-8C5B-9C0296646EC4}" srcOrd="0" destOrd="0" presId="urn:microsoft.com/office/officeart/2005/8/layout/hierarchy2"/>
    <dgm:cxn modelId="{364EF23D-AF8A-4AA6-A0B9-2DA83800DDC2}" type="presOf" srcId="{05B13321-CDC1-46FE-93F1-B9DB8675D5A0}" destId="{F39BCF3E-1D74-4C71-B3DD-73C1C9516D63}" srcOrd="1" destOrd="0" presId="urn:microsoft.com/office/officeart/2005/8/layout/hierarchy2"/>
    <dgm:cxn modelId="{85BA5665-9AA6-4FF3-9E86-2D25F40C7D13}" type="presOf" srcId="{4B9AA925-9C9E-4400-8475-88D9B0E95208}" destId="{5C2D2AC7-9664-4426-BFE9-2564F568119E}" srcOrd="0" destOrd="0" presId="urn:microsoft.com/office/officeart/2005/8/layout/hierarchy2"/>
    <dgm:cxn modelId="{F7268B47-9C32-4D93-8766-2A7CE196C586}" srcId="{F37382C0-D59D-49FA-915C-F0ED0F4EBD67}" destId="{E8FA027C-E415-4F85-97D6-596416562A99}" srcOrd="0" destOrd="0" parTransId="{05B13321-CDC1-46FE-93F1-B9DB8675D5A0}" sibTransId="{FF8AE6D2-F746-4BEC-9811-A95043FB9104}"/>
    <dgm:cxn modelId="{3646796C-BA47-437F-83AA-8DDA63C3611C}" type="presOf" srcId="{F37382C0-D59D-49FA-915C-F0ED0F4EBD67}" destId="{A662D44F-EBCE-4BD8-919D-EEAD8148F552}" srcOrd="0" destOrd="0" presId="urn:microsoft.com/office/officeart/2005/8/layout/hierarchy2"/>
    <dgm:cxn modelId="{2AF9C953-64ED-4CFA-B337-552843553BD9}" type="presOf" srcId="{0EDBDC84-4FC5-4233-AE05-E3941C7D281F}" destId="{0DC0E3BC-6086-485C-820F-4ED95FCE4F64}" srcOrd="0" destOrd="0" presId="urn:microsoft.com/office/officeart/2005/8/layout/hierarchy2"/>
    <dgm:cxn modelId="{9394C674-7C3D-440D-BC02-A2D8C2E409E5}" type="presOf" srcId="{46F01711-3BBD-49BF-AA16-F41EC355CA4C}" destId="{0B78F127-44C6-4274-A751-123EA55E92D4}" srcOrd="0" destOrd="0" presId="urn:microsoft.com/office/officeart/2005/8/layout/hierarchy2"/>
    <dgm:cxn modelId="{A274D974-CC29-4169-888E-B20F002A7FE6}" srcId="{6CE0951B-8424-4FF1-AEDD-05A96AFC645F}" destId="{4B9AA925-9C9E-4400-8475-88D9B0E95208}" srcOrd="0" destOrd="0" parTransId="{33734B5A-0394-46D3-A6CB-4A36F56DD218}" sibTransId="{23F54BFB-3E84-4599-8588-D89A8001905D}"/>
    <dgm:cxn modelId="{0A0EA157-11FE-4028-A9AB-41E60E646677}" srcId="{4B9AA925-9C9E-4400-8475-88D9B0E95208}" destId="{6541C056-1840-4753-8CB1-0077EDD81CCF}" srcOrd="2" destOrd="0" parTransId="{05926E14-C232-4CA8-8C43-9650FF7ADD02}" sibTransId="{9588A4F3-A9CE-4F9A-AA9B-6C062FD8B60D}"/>
    <dgm:cxn modelId="{5FF4FB83-A609-489D-ABE5-774088630A7D}" type="presOf" srcId="{44B9565F-F082-4DA7-AE3F-68A242B80F79}" destId="{67EFEEA4-BD90-4E28-836F-F18FEAAB4D94}" srcOrd="0" destOrd="0" presId="urn:microsoft.com/office/officeart/2005/8/layout/hierarchy2"/>
    <dgm:cxn modelId="{527A9388-3793-4F98-9378-1F2825FBB365}" type="presOf" srcId="{E8FA027C-E415-4F85-97D6-596416562A99}" destId="{109388AE-1907-475A-B694-A6DD97045527}" srcOrd="0" destOrd="0" presId="urn:microsoft.com/office/officeart/2005/8/layout/hierarchy2"/>
    <dgm:cxn modelId="{09EE58B7-A7A5-4273-8FCC-CB7BD2CDA398}" type="presOf" srcId="{864A3CD0-234D-41C2-AE4C-F4763824CFF2}" destId="{3913B8C4-418F-4B1B-96E7-2173DB2F0850}" srcOrd="1" destOrd="0" presId="urn:microsoft.com/office/officeart/2005/8/layout/hierarchy2"/>
    <dgm:cxn modelId="{832456BE-5AED-4783-937F-96ADE4642F6C}" srcId="{4B9AA925-9C9E-4400-8475-88D9B0E95208}" destId="{0EDBDC84-4FC5-4233-AE05-E3941C7D281F}" srcOrd="1" destOrd="0" parTransId="{864A3CD0-234D-41C2-AE4C-F4763824CFF2}" sibTransId="{8027EC62-A075-4B93-AFBE-106224F4F313}"/>
    <dgm:cxn modelId="{46A16AC0-41B0-4B3E-900C-2C1E25912152}" type="presOf" srcId="{3B474981-FDAE-4003-93FF-2D653D491682}" destId="{92BC79B5-56C5-41BE-B450-2804105FBF5C}" srcOrd="0" destOrd="0" presId="urn:microsoft.com/office/officeart/2005/8/layout/hierarchy2"/>
    <dgm:cxn modelId="{018D70CE-B0E6-4703-AD19-6D1E28A78E92}" srcId="{F37382C0-D59D-49FA-915C-F0ED0F4EBD67}" destId="{3B474981-FDAE-4003-93FF-2D653D491682}" srcOrd="1" destOrd="0" parTransId="{44B9565F-F082-4DA7-AE3F-68A242B80F79}" sibTransId="{E28E0683-174F-4185-ABA7-7547B02D85C9}"/>
    <dgm:cxn modelId="{136637D9-F5FF-4BBB-A6AA-736E7CADFC36}" type="presOf" srcId="{05926E14-C232-4CA8-8C43-9650FF7ADD02}" destId="{2483852D-A68B-412B-97EF-379ADE762A70}" srcOrd="0" destOrd="0" presId="urn:microsoft.com/office/officeart/2005/8/layout/hierarchy2"/>
    <dgm:cxn modelId="{052E64FA-3FD9-4629-9C5D-2D5AE8F2D479}" type="presOf" srcId="{46F01711-3BBD-49BF-AA16-F41EC355CA4C}" destId="{C7D0B750-56D3-4E8C-AA9D-E45A2A91E00E}" srcOrd="1" destOrd="0" presId="urn:microsoft.com/office/officeart/2005/8/layout/hierarchy2"/>
    <dgm:cxn modelId="{E8A7E441-D49E-4820-843F-D3C32D260AF7}" type="presParOf" srcId="{908BF763-B853-45BF-858C-5CB0A47C933A}" destId="{C50ADEFF-2BD4-4DFB-A88E-C96E4279DD65}" srcOrd="0" destOrd="0" presId="urn:microsoft.com/office/officeart/2005/8/layout/hierarchy2"/>
    <dgm:cxn modelId="{E2176956-4085-4FAE-B4E5-B2428C6237AF}" type="presParOf" srcId="{C50ADEFF-2BD4-4DFB-A88E-C96E4279DD65}" destId="{5C2D2AC7-9664-4426-BFE9-2564F568119E}" srcOrd="0" destOrd="0" presId="urn:microsoft.com/office/officeart/2005/8/layout/hierarchy2"/>
    <dgm:cxn modelId="{C41978BC-2832-4535-B5DB-1A9D0D40438C}" type="presParOf" srcId="{C50ADEFF-2BD4-4DFB-A88E-C96E4279DD65}" destId="{4FF9AE9F-0F68-4CD9-83E8-10CF418C343A}" srcOrd="1" destOrd="0" presId="urn:microsoft.com/office/officeart/2005/8/layout/hierarchy2"/>
    <dgm:cxn modelId="{CE6D95B0-DC4F-4A6A-AF73-CD7A9CE4A7EC}" type="presParOf" srcId="{4FF9AE9F-0F68-4CD9-83E8-10CF418C343A}" destId="{0B78F127-44C6-4274-A751-123EA55E92D4}" srcOrd="0" destOrd="0" presId="urn:microsoft.com/office/officeart/2005/8/layout/hierarchy2"/>
    <dgm:cxn modelId="{EDE4C19D-A3DF-4A63-AAA2-3AA9B2C9B501}" type="presParOf" srcId="{0B78F127-44C6-4274-A751-123EA55E92D4}" destId="{C7D0B750-56D3-4E8C-AA9D-E45A2A91E00E}" srcOrd="0" destOrd="0" presId="urn:microsoft.com/office/officeart/2005/8/layout/hierarchy2"/>
    <dgm:cxn modelId="{644219C5-7ECE-41F4-843A-D7111788B956}" type="presParOf" srcId="{4FF9AE9F-0F68-4CD9-83E8-10CF418C343A}" destId="{2706AD96-4B30-4213-A78B-0C74B7B5FB5A}" srcOrd="1" destOrd="0" presId="urn:microsoft.com/office/officeart/2005/8/layout/hierarchy2"/>
    <dgm:cxn modelId="{FFA04FDF-C95C-4BF5-9DFF-4908E62B6122}" type="presParOf" srcId="{2706AD96-4B30-4213-A78B-0C74B7B5FB5A}" destId="{A662D44F-EBCE-4BD8-919D-EEAD8148F552}" srcOrd="0" destOrd="0" presId="urn:microsoft.com/office/officeart/2005/8/layout/hierarchy2"/>
    <dgm:cxn modelId="{05F710D4-6069-4AAE-9A41-D4276254BF2F}" type="presParOf" srcId="{2706AD96-4B30-4213-A78B-0C74B7B5FB5A}" destId="{2B57DA6D-798C-49CA-AD48-AE7DF83F859F}" srcOrd="1" destOrd="0" presId="urn:microsoft.com/office/officeart/2005/8/layout/hierarchy2"/>
    <dgm:cxn modelId="{1CB617F8-48A0-419C-B635-61F4BB96946F}" type="presParOf" srcId="{2B57DA6D-798C-49CA-AD48-AE7DF83F859F}" destId="{4B86132E-9BD2-4CBC-A0B2-AE0874D80EA4}" srcOrd="0" destOrd="0" presId="urn:microsoft.com/office/officeart/2005/8/layout/hierarchy2"/>
    <dgm:cxn modelId="{141D7CF6-5251-483C-8078-0A360E3CF1BA}" type="presParOf" srcId="{4B86132E-9BD2-4CBC-A0B2-AE0874D80EA4}" destId="{F39BCF3E-1D74-4C71-B3DD-73C1C9516D63}" srcOrd="0" destOrd="0" presId="urn:microsoft.com/office/officeart/2005/8/layout/hierarchy2"/>
    <dgm:cxn modelId="{1531F0CF-2865-4579-A773-873CB7B782FF}" type="presParOf" srcId="{2B57DA6D-798C-49CA-AD48-AE7DF83F859F}" destId="{0CCBECAA-EBDB-4ABA-9E16-AE4B030A308E}" srcOrd="1" destOrd="0" presId="urn:microsoft.com/office/officeart/2005/8/layout/hierarchy2"/>
    <dgm:cxn modelId="{A88DB483-9908-4AA4-8E7F-E9126602F10E}" type="presParOf" srcId="{0CCBECAA-EBDB-4ABA-9E16-AE4B030A308E}" destId="{109388AE-1907-475A-B694-A6DD97045527}" srcOrd="0" destOrd="0" presId="urn:microsoft.com/office/officeart/2005/8/layout/hierarchy2"/>
    <dgm:cxn modelId="{646A87CF-EBB6-4D09-9A84-23F7BE1B8296}" type="presParOf" srcId="{0CCBECAA-EBDB-4ABA-9E16-AE4B030A308E}" destId="{48E914B6-A960-4C92-A9CD-59A0E5B2DFA4}" srcOrd="1" destOrd="0" presId="urn:microsoft.com/office/officeart/2005/8/layout/hierarchy2"/>
    <dgm:cxn modelId="{410CF1CE-FED6-426D-9E0E-0AA397C1DE3A}" type="presParOf" srcId="{2B57DA6D-798C-49CA-AD48-AE7DF83F859F}" destId="{67EFEEA4-BD90-4E28-836F-F18FEAAB4D94}" srcOrd="2" destOrd="0" presId="urn:microsoft.com/office/officeart/2005/8/layout/hierarchy2"/>
    <dgm:cxn modelId="{13D8B597-52DB-4D02-9D3A-3EFB26D28D6A}" type="presParOf" srcId="{67EFEEA4-BD90-4E28-836F-F18FEAAB4D94}" destId="{E5781099-7B1B-4A77-A6C4-57691C14E571}" srcOrd="0" destOrd="0" presId="urn:microsoft.com/office/officeart/2005/8/layout/hierarchy2"/>
    <dgm:cxn modelId="{A9008AA8-6CAA-44DC-B16A-5958EDD0E3B9}" type="presParOf" srcId="{2B57DA6D-798C-49CA-AD48-AE7DF83F859F}" destId="{6D2E4F8B-A64D-4DFF-B832-F0F4C5A81A9E}" srcOrd="3" destOrd="0" presId="urn:microsoft.com/office/officeart/2005/8/layout/hierarchy2"/>
    <dgm:cxn modelId="{69259ED3-4615-46FE-9F8D-4DCBFCBD17B1}" type="presParOf" srcId="{6D2E4F8B-A64D-4DFF-B832-F0F4C5A81A9E}" destId="{92BC79B5-56C5-41BE-B450-2804105FBF5C}" srcOrd="0" destOrd="0" presId="urn:microsoft.com/office/officeart/2005/8/layout/hierarchy2"/>
    <dgm:cxn modelId="{B7E5B4DE-549F-4BB0-9C4A-01912D868B18}" type="presParOf" srcId="{6D2E4F8B-A64D-4DFF-B832-F0F4C5A81A9E}" destId="{18160DA8-DFCE-4ABF-ACA0-DA94BC1E8F59}" srcOrd="1" destOrd="0" presId="urn:microsoft.com/office/officeart/2005/8/layout/hierarchy2"/>
    <dgm:cxn modelId="{E1BF215E-7EAA-41D1-9D89-511EB8F7881C}" type="presParOf" srcId="{4FF9AE9F-0F68-4CD9-83E8-10CF418C343A}" destId="{6B8453FB-A686-4101-8C5B-9C0296646EC4}" srcOrd="2" destOrd="0" presId="urn:microsoft.com/office/officeart/2005/8/layout/hierarchy2"/>
    <dgm:cxn modelId="{3CC2D7E3-1D29-48FA-94C5-1A775800A3C8}" type="presParOf" srcId="{6B8453FB-A686-4101-8C5B-9C0296646EC4}" destId="{3913B8C4-418F-4B1B-96E7-2173DB2F0850}" srcOrd="0" destOrd="0" presId="urn:microsoft.com/office/officeart/2005/8/layout/hierarchy2"/>
    <dgm:cxn modelId="{01F4F798-3F3B-4AEB-8496-8D5FA6BF64E7}" type="presParOf" srcId="{4FF9AE9F-0F68-4CD9-83E8-10CF418C343A}" destId="{7F389062-4D9C-4008-914B-E5256A834001}" srcOrd="3" destOrd="0" presId="urn:microsoft.com/office/officeart/2005/8/layout/hierarchy2"/>
    <dgm:cxn modelId="{9386BFED-9973-4F08-8658-BE973C639E8D}" type="presParOf" srcId="{7F389062-4D9C-4008-914B-E5256A834001}" destId="{0DC0E3BC-6086-485C-820F-4ED95FCE4F64}" srcOrd="0" destOrd="0" presId="urn:microsoft.com/office/officeart/2005/8/layout/hierarchy2"/>
    <dgm:cxn modelId="{56271FBC-0620-40D8-B440-8E32FC3DF777}" type="presParOf" srcId="{7F389062-4D9C-4008-914B-E5256A834001}" destId="{0FCCD952-FF82-4506-BD89-434734D5C845}" srcOrd="1" destOrd="0" presId="urn:microsoft.com/office/officeart/2005/8/layout/hierarchy2"/>
    <dgm:cxn modelId="{8E7A005A-63A0-4163-B255-828E317DA029}" type="presParOf" srcId="{4FF9AE9F-0F68-4CD9-83E8-10CF418C343A}" destId="{2483852D-A68B-412B-97EF-379ADE762A70}" srcOrd="4" destOrd="0" presId="urn:microsoft.com/office/officeart/2005/8/layout/hierarchy2"/>
    <dgm:cxn modelId="{9456D0C2-61C4-40AF-9A41-94A1C571A950}" type="presParOf" srcId="{2483852D-A68B-412B-97EF-379ADE762A70}" destId="{3E32C0B8-54AC-4499-B59A-3F53A657EF2C}" srcOrd="0" destOrd="0" presId="urn:microsoft.com/office/officeart/2005/8/layout/hierarchy2"/>
    <dgm:cxn modelId="{B422FB96-C246-467C-9F54-2EF87C50A481}" type="presParOf" srcId="{4FF9AE9F-0F68-4CD9-83E8-10CF418C343A}" destId="{FD3F8CDB-36A2-487D-9D0A-8393A68D312F}" srcOrd="5" destOrd="0" presId="urn:microsoft.com/office/officeart/2005/8/layout/hierarchy2"/>
    <dgm:cxn modelId="{213D9840-4630-434B-A7E8-DE5583650C10}" type="presParOf" srcId="{FD3F8CDB-36A2-487D-9D0A-8393A68D312F}" destId="{A2169CAC-BCD1-4FEA-B164-DE54699FDFB7}" srcOrd="0" destOrd="0" presId="urn:microsoft.com/office/officeart/2005/8/layout/hierarchy2"/>
    <dgm:cxn modelId="{3412C186-06C5-4D21-8EC5-A198AE5E992E}" type="presParOf" srcId="{FD3F8CDB-36A2-487D-9D0A-8393A68D312F}" destId="{6EFE7C95-240F-4DFA-B92C-867A850E12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6B488-A613-4B56-AAAF-20B03E0233E0}">
      <dsp:nvSpPr>
        <dsp:cNvPr id="0" name=""/>
        <dsp:cNvSpPr/>
      </dsp:nvSpPr>
      <dsp:spPr>
        <a:xfrm>
          <a:off x="1914212" y="2756557"/>
          <a:ext cx="1221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2177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72247" y="2799223"/>
        <a:ext cx="6108" cy="6108"/>
      </dsp:txXfrm>
    </dsp:sp>
    <dsp:sp modelId="{5CC88C14-21D9-4462-A292-55EB04A3FC8F}">
      <dsp:nvSpPr>
        <dsp:cNvPr id="0" name=""/>
        <dsp:cNvSpPr/>
      </dsp:nvSpPr>
      <dsp:spPr>
        <a:xfrm>
          <a:off x="350130" y="1936579"/>
          <a:ext cx="220673" cy="865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336" y="0"/>
              </a:lnTo>
              <a:lnTo>
                <a:pt x="110336" y="865698"/>
              </a:lnTo>
              <a:lnTo>
                <a:pt x="220673" y="86569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38133" y="2347093"/>
        <a:ext cx="44669" cy="44669"/>
      </dsp:txXfrm>
    </dsp:sp>
    <dsp:sp modelId="{A1A7007B-DB37-4A9F-8E48-14338B89B05C}">
      <dsp:nvSpPr>
        <dsp:cNvPr id="0" name=""/>
        <dsp:cNvSpPr/>
      </dsp:nvSpPr>
      <dsp:spPr>
        <a:xfrm>
          <a:off x="1870246" y="2153003"/>
          <a:ext cx="227159" cy="216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79" y="0"/>
              </a:lnTo>
              <a:lnTo>
                <a:pt x="113579" y="216424"/>
              </a:lnTo>
              <a:lnTo>
                <a:pt x="227159" y="21642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5982" y="2253372"/>
        <a:ext cx="15687" cy="15687"/>
      </dsp:txXfrm>
    </dsp:sp>
    <dsp:sp modelId="{E4646F50-0004-493B-A2EA-544DD91DA33A}">
      <dsp:nvSpPr>
        <dsp:cNvPr id="0" name=""/>
        <dsp:cNvSpPr/>
      </dsp:nvSpPr>
      <dsp:spPr>
        <a:xfrm>
          <a:off x="1870246" y="1936579"/>
          <a:ext cx="227159" cy="216424"/>
        </a:xfrm>
        <a:custGeom>
          <a:avLst/>
          <a:gdLst/>
          <a:ahLst/>
          <a:cxnLst/>
          <a:rect l="0" t="0" r="0" b="0"/>
          <a:pathLst>
            <a:path>
              <a:moveTo>
                <a:pt x="0" y="216424"/>
              </a:moveTo>
              <a:lnTo>
                <a:pt x="113579" y="216424"/>
              </a:lnTo>
              <a:lnTo>
                <a:pt x="113579" y="0"/>
              </a:lnTo>
              <a:lnTo>
                <a:pt x="22715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5982" y="2036947"/>
        <a:ext cx="15687" cy="15687"/>
      </dsp:txXfrm>
    </dsp:sp>
    <dsp:sp modelId="{15D03C3A-E3FA-4194-B8D5-8B672F3C46FE}">
      <dsp:nvSpPr>
        <dsp:cNvPr id="0" name=""/>
        <dsp:cNvSpPr/>
      </dsp:nvSpPr>
      <dsp:spPr>
        <a:xfrm>
          <a:off x="350130" y="1936579"/>
          <a:ext cx="227159" cy="216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79" y="0"/>
              </a:lnTo>
              <a:lnTo>
                <a:pt x="113579" y="216424"/>
              </a:lnTo>
              <a:lnTo>
                <a:pt x="227159" y="2164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866" y="2036947"/>
        <a:ext cx="15687" cy="15687"/>
      </dsp:txXfrm>
    </dsp:sp>
    <dsp:sp modelId="{1FF53F9D-BB26-43B9-ADEF-600CD0644234}">
      <dsp:nvSpPr>
        <dsp:cNvPr id="0" name=""/>
        <dsp:cNvSpPr/>
      </dsp:nvSpPr>
      <dsp:spPr>
        <a:xfrm>
          <a:off x="1870246" y="1070880"/>
          <a:ext cx="227159" cy="432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579" y="0"/>
              </a:lnTo>
              <a:lnTo>
                <a:pt x="113579" y="432849"/>
              </a:lnTo>
              <a:lnTo>
                <a:pt x="227159" y="43284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1605" y="1275084"/>
        <a:ext cx="24441" cy="24441"/>
      </dsp:txXfrm>
    </dsp:sp>
    <dsp:sp modelId="{6ABA491D-D701-47BE-965F-DAFB3D77C474}">
      <dsp:nvSpPr>
        <dsp:cNvPr id="0" name=""/>
        <dsp:cNvSpPr/>
      </dsp:nvSpPr>
      <dsp:spPr>
        <a:xfrm>
          <a:off x="1870246" y="1025160"/>
          <a:ext cx="227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7159" y="4572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78146" y="1065201"/>
        <a:ext cx="11357" cy="11357"/>
      </dsp:txXfrm>
    </dsp:sp>
    <dsp:sp modelId="{92092400-D653-4A82-975B-44096C6CB374}">
      <dsp:nvSpPr>
        <dsp:cNvPr id="0" name=""/>
        <dsp:cNvSpPr/>
      </dsp:nvSpPr>
      <dsp:spPr>
        <a:xfrm>
          <a:off x="1870246" y="638031"/>
          <a:ext cx="227159" cy="432849"/>
        </a:xfrm>
        <a:custGeom>
          <a:avLst/>
          <a:gdLst/>
          <a:ahLst/>
          <a:cxnLst/>
          <a:rect l="0" t="0" r="0" b="0"/>
          <a:pathLst>
            <a:path>
              <a:moveTo>
                <a:pt x="0" y="432849"/>
              </a:moveTo>
              <a:lnTo>
                <a:pt x="113579" y="432849"/>
              </a:lnTo>
              <a:lnTo>
                <a:pt x="113579" y="0"/>
              </a:lnTo>
              <a:lnTo>
                <a:pt x="227159" y="0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1605" y="842235"/>
        <a:ext cx="24441" cy="24441"/>
      </dsp:txXfrm>
    </dsp:sp>
    <dsp:sp modelId="{EA6BFA52-5116-4C74-BBC1-4C57A0673E96}">
      <dsp:nvSpPr>
        <dsp:cNvPr id="0" name=""/>
        <dsp:cNvSpPr/>
      </dsp:nvSpPr>
      <dsp:spPr>
        <a:xfrm>
          <a:off x="350130" y="1070880"/>
          <a:ext cx="227159" cy="865698"/>
        </a:xfrm>
        <a:custGeom>
          <a:avLst/>
          <a:gdLst/>
          <a:ahLst/>
          <a:cxnLst/>
          <a:rect l="0" t="0" r="0" b="0"/>
          <a:pathLst>
            <a:path>
              <a:moveTo>
                <a:pt x="0" y="865698"/>
              </a:moveTo>
              <a:lnTo>
                <a:pt x="113579" y="865698"/>
              </a:lnTo>
              <a:lnTo>
                <a:pt x="113579" y="0"/>
              </a:lnTo>
              <a:lnTo>
                <a:pt x="22715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41335" y="1481354"/>
        <a:ext cx="44750" cy="44750"/>
      </dsp:txXfrm>
    </dsp:sp>
    <dsp:sp modelId="{48278080-8939-43E6-918A-CDF9A04703A1}">
      <dsp:nvSpPr>
        <dsp:cNvPr id="0" name=""/>
        <dsp:cNvSpPr/>
      </dsp:nvSpPr>
      <dsp:spPr>
        <a:xfrm rot="16200000">
          <a:off x="-734270" y="1763439"/>
          <a:ext cx="1822522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CentDS</a:t>
          </a:r>
        </a:p>
      </dsp:txBody>
      <dsp:txXfrm>
        <a:off x="-734270" y="1763439"/>
        <a:ext cx="1822522" cy="346279"/>
      </dsp:txXfrm>
    </dsp:sp>
    <dsp:sp modelId="{68FC9ADC-4AF2-4087-8915-7F75250CBAED}">
      <dsp:nvSpPr>
        <dsp:cNvPr id="0" name=""/>
        <dsp:cNvSpPr/>
      </dsp:nvSpPr>
      <dsp:spPr>
        <a:xfrm>
          <a:off x="577289" y="897741"/>
          <a:ext cx="129295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Services</a:t>
          </a:r>
        </a:p>
      </dsp:txBody>
      <dsp:txXfrm>
        <a:off x="577289" y="897741"/>
        <a:ext cx="1292956" cy="346279"/>
      </dsp:txXfrm>
    </dsp:sp>
    <dsp:sp modelId="{80D70F0B-1A2D-46A2-A85F-0AB758386863}">
      <dsp:nvSpPr>
        <dsp:cNvPr id="0" name=""/>
        <dsp:cNvSpPr/>
      </dsp:nvSpPr>
      <dsp:spPr>
        <a:xfrm>
          <a:off x="2097405" y="464891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Engineering simulations with experimental validation</a:t>
          </a:r>
        </a:p>
      </dsp:txBody>
      <dsp:txXfrm>
        <a:off x="2097405" y="464891"/>
        <a:ext cx="4038516" cy="346279"/>
      </dsp:txXfrm>
    </dsp:sp>
    <dsp:sp modelId="{4D6D3400-CC8D-4F45-8A11-A70DA60CCE47}">
      <dsp:nvSpPr>
        <dsp:cNvPr id="0" name=""/>
        <dsp:cNvSpPr/>
      </dsp:nvSpPr>
      <dsp:spPr>
        <a:xfrm>
          <a:off x="2097405" y="897741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and deep learning</a:t>
          </a:r>
        </a:p>
      </dsp:txBody>
      <dsp:txXfrm>
        <a:off x="2097405" y="897741"/>
        <a:ext cx="4038516" cy="346279"/>
      </dsp:txXfrm>
    </dsp:sp>
    <dsp:sp modelId="{B033FA3A-7DF6-4AAA-8FFB-1A2325357F1A}">
      <dsp:nvSpPr>
        <dsp:cNvPr id="0" name=""/>
        <dsp:cNvSpPr/>
      </dsp:nvSpPr>
      <dsp:spPr>
        <a:xfrm>
          <a:off x="2097405" y="1330590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</a:t>
          </a:r>
        </a:p>
      </dsp:txBody>
      <dsp:txXfrm>
        <a:off x="2097405" y="1330590"/>
        <a:ext cx="4038516" cy="346279"/>
      </dsp:txXfrm>
    </dsp:sp>
    <dsp:sp modelId="{8803EBBE-3168-41EA-8BF2-F5F7357C6BBC}">
      <dsp:nvSpPr>
        <dsp:cNvPr id="0" name=""/>
        <dsp:cNvSpPr/>
      </dsp:nvSpPr>
      <dsp:spPr>
        <a:xfrm>
          <a:off x="577289" y="1979864"/>
          <a:ext cx="129295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R&amp;D grants</a:t>
          </a:r>
        </a:p>
      </dsp:txBody>
      <dsp:txXfrm>
        <a:off x="577289" y="1979864"/>
        <a:ext cx="1292956" cy="346279"/>
      </dsp:txXfrm>
    </dsp:sp>
    <dsp:sp modelId="{60D7B70B-B5CE-463E-8868-DE14DE424906}">
      <dsp:nvSpPr>
        <dsp:cNvPr id="0" name=""/>
        <dsp:cNvSpPr/>
      </dsp:nvSpPr>
      <dsp:spPr>
        <a:xfrm>
          <a:off x="2097405" y="1763439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UK grants</a:t>
          </a:r>
        </a:p>
      </dsp:txBody>
      <dsp:txXfrm>
        <a:off x="2097405" y="1763439"/>
        <a:ext cx="4038516" cy="346279"/>
      </dsp:txXfrm>
    </dsp:sp>
    <dsp:sp modelId="{E0ADC2E2-C267-4B0F-BD4F-8AA0F835C307}">
      <dsp:nvSpPr>
        <dsp:cNvPr id="0" name=""/>
        <dsp:cNvSpPr/>
      </dsp:nvSpPr>
      <dsp:spPr>
        <a:xfrm>
          <a:off x="2097405" y="2196288"/>
          <a:ext cx="4038516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International grants</a:t>
          </a:r>
        </a:p>
      </dsp:txBody>
      <dsp:txXfrm>
        <a:off x="2097405" y="2196288"/>
        <a:ext cx="4038516" cy="346279"/>
      </dsp:txXfrm>
    </dsp:sp>
    <dsp:sp modelId="{BFB22427-6F6A-41E7-A433-3D676A8554C1}">
      <dsp:nvSpPr>
        <dsp:cNvPr id="0" name=""/>
        <dsp:cNvSpPr/>
      </dsp:nvSpPr>
      <dsp:spPr>
        <a:xfrm>
          <a:off x="570804" y="2629137"/>
          <a:ext cx="1343408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Products</a:t>
          </a:r>
        </a:p>
      </dsp:txBody>
      <dsp:txXfrm>
        <a:off x="570804" y="2629137"/>
        <a:ext cx="1343408" cy="346279"/>
      </dsp:txXfrm>
    </dsp:sp>
    <dsp:sp modelId="{A82057CB-20E5-4DF4-ADB1-0624B6C0A9EE}">
      <dsp:nvSpPr>
        <dsp:cNvPr id="0" name=""/>
        <dsp:cNvSpPr/>
      </dsp:nvSpPr>
      <dsp:spPr>
        <a:xfrm>
          <a:off x="2036390" y="2629137"/>
          <a:ext cx="4069558" cy="346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Industrial internet of things (</a:t>
          </a:r>
          <a:r>
            <a:rPr lang="en-US" sz="1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</a:t>
          </a: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 product</a:t>
          </a:r>
        </a:p>
      </dsp:txBody>
      <dsp:txXfrm>
        <a:off x="2036390" y="2629137"/>
        <a:ext cx="4069558" cy="34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13DE6-7593-4A9C-B56F-7CF3997F1AA9}">
      <dsp:nvSpPr>
        <dsp:cNvPr id="0" name=""/>
        <dsp:cNvSpPr/>
      </dsp:nvSpPr>
      <dsp:spPr>
        <a:xfrm>
          <a:off x="618161" y="2734652"/>
          <a:ext cx="2454054" cy="2145152"/>
        </a:xfrm>
        <a:prstGeom prst="rightArrow">
          <a:avLst>
            <a:gd name="adj1" fmla="val 70000"/>
            <a:gd name="adj2" fmla="val 5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EDA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Feature Engineering</a:t>
          </a:r>
        </a:p>
      </dsp:txBody>
      <dsp:txXfrm>
        <a:off x="1231675" y="3056425"/>
        <a:ext cx="1196351" cy="1501606"/>
      </dsp:txXfrm>
    </dsp:sp>
    <dsp:sp modelId="{7D6135C2-7B0F-44DC-8278-3AA3ADAFCA21}">
      <dsp:nvSpPr>
        <dsp:cNvPr id="0" name=""/>
        <dsp:cNvSpPr/>
      </dsp:nvSpPr>
      <dsp:spPr>
        <a:xfrm>
          <a:off x="4647" y="3193715"/>
          <a:ext cx="1227027" cy="1227027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/>
            <a:t>Raw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/>
            <a:t>Data</a:t>
          </a:r>
        </a:p>
      </dsp:txBody>
      <dsp:txXfrm>
        <a:off x="184341" y="3373409"/>
        <a:ext cx="867639" cy="867639"/>
      </dsp:txXfrm>
    </dsp:sp>
    <dsp:sp modelId="{CC66452F-5BA7-461E-8BF1-73B61C279538}">
      <dsp:nvSpPr>
        <dsp:cNvPr id="0" name=""/>
        <dsp:cNvSpPr/>
      </dsp:nvSpPr>
      <dsp:spPr>
        <a:xfrm>
          <a:off x="3839108" y="2734652"/>
          <a:ext cx="2454054" cy="2145152"/>
        </a:xfrm>
        <a:prstGeom prst="rightArrow">
          <a:avLst>
            <a:gd name="adj1" fmla="val 70000"/>
            <a:gd name="adj2" fmla="val 5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Instantiate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Train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noProof="0" dirty="0">
              <a:solidFill>
                <a:schemeClr val="bg1"/>
              </a:solidFill>
            </a:rPr>
            <a:t>Cross-Validation (i.e. testing)</a:t>
          </a:r>
        </a:p>
      </dsp:txBody>
      <dsp:txXfrm>
        <a:off x="4452621" y="3056425"/>
        <a:ext cx="1196351" cy="1501606"/>
      </dsp:txXfrm>
    </dsp:sp>
    <dsp:sp modelId="{6F096272-7BE7-4A50-93D0-5A2E85DFE9CF}">
      <dsp:nvSpPr>
        <dsp:cNvPr id="0" name=""/>
        <dsp:cNvSpPr/>
      </dsp:nvSpPr>
      <dsp:spPr>
        <a:xfrm>
          <a:off x="3225594" y="3193715"/>
          <a:ext cx="1227027" cy="1227027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/>
            <a:t>Engineered Data</a:t>
          </a:r>
        </a:p>
      </dsp:txBody>
      <dsp:txXfrm>
        <a:off x="3405288" y="3373409"/>
        <a:ext cx="867639" cy="867639"/>
      </dsp:txXfrm>
    </dsp:sp>
    <dsp:sp modelId="{DF749C51-1DFE-46B1-96DA-8E836AE14296}">
      <dsp:nvSpPr>
        <dsp:cNvPr id="0" name=""/>
        <dsp:cNvSpPr/>
      </dsp:nvSpPr>
      <dsp:spPr>
        <a:xfrm>
          <a:off x="7060054" y="2734652"/>
          <a:ext cx="2454054" cy="2145152"/>
        </a:xfrm>
        <a:prstGeom prst="rightArrow">
          <a:avLst>
            <a:gd name="adj1" fmla="val 70000"/>
            <a:gd name="adj2" fmla="val 5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500" kern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GB" sz="1500" kern="1200" noProof="0" dirty="0">
              <a:solidFill>
                <a:schemeClr val="bg1"/>
              </a:solidFill>
            </a:rPr>
            <a:t>Deploy the model</a:t>
          </a:r>
        </a:p>
      </dsp:txBody>
      <dsp:txXfrm>
        <a:off x="7673568" y="3056425"/>
        <a:ext cx="1196351" cy="1501606"/>
      </dsp:txXfrm>
    </dsp:sp>
    <dsp:sp modelId="{8085C7E2-278A-45BB-B9A5-135800784C41}">
      <dsp:nvSpPr>
        <dsp:cNvPr id="0" name=""/>
        <dsp:cNvSpPr/>
      </dsp:nvSpPr>
      <dsp:spPr>
        <a:xfrm>
          <a:off x="6446540" y="3193715"/>
          <a:ext cx="1227027" cy="1227027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 </a:t>
          </a:r>
          <a:r>
            <a:rPr lang="en-GB" sz="1400" b="1" kern="1200" noProof="0" dirty="0"/>
            <a:t>Predictive Model</a:t>
          </a:r>
        </a:p>
      </dsp:txBody>
      <dsp:txXfrm>
        <a:off x="6626234" y="3373409"/>
        <a:ext cx="867639" cy="867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D2AC7-9664-4426-BFE9-2564F568119E}">
      <dsp:nvSpPr>
        <dsp:cNvPr id="0" name=""/>
        <dsp:cNvSpPr/>
      </dsp:nvSpPr>
      <dsp:spPr>
        <a:xfrm>
          <a:off x="0" y="2653977"/>
          <a:ext cx="1450050" cy="858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 dirty="0"/>
            <a:t>Machine Learning</a:t>
          </a:r>
          <a:endParaRPr lang="en-GB" sz="2200" b="1" kern="1200" dirty="0"/>
        </a:p>
      </dsp:txBody>
      <dsp:txXfrm>
        <a:off x="25159" y="2679136"/>
        <a:ext cx="1399732" cy="808674"/>
      </dsp:txXfrm>
    </dsp:sp>
    <dsp:sp modelId="{0B78F127-44C6-4274-A751-123EA55E92D4}">
      <dsp:nvSpPr>
        <dsp:cNvPr id="0" name=""/>
        <dsp:cNvSpPr/>
      </dsp:nvSpPr>
      <dsp:spPr>
        <a:xfrm rot="17800293">
          <a:off x="940737" y="2222781"/>
          <a:ext cx="1848266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1848266" y="348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1818664" y="2211467"/>
        <a:ext cx="92413" cy="92413"/>
      </dsp:txXfrm>
    </dsp:sp>
    <dsp:sp modelId="{A662D44F-EBCE-4BD8-919D-EEAD8148F552}">
      <dsp:nvSpPr>
        <dsp:cNvPr id="0" name=""/>
        <dsp:cNvSpPr/>
      </dsp:nvSpPr>
      <dsp:spPr>
        <a:xfrm>
          <a:off x="2279691" y="792203"/>
          <a:ext cx="2916739" cy="127934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Supervised Models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noProof="0" dirty="0"/>
            <a:t>Fit input variables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800" b="0" i="1" kern="1200" noProof="0" smtClean="0">
                      <a:latin typeface="Cambria Math"/>
                    </a:rPr>
                    <m:t>𝑥</m:t>
                  </m:r>
                </m:e>
                <m:sub>
                  <m:r>
                    <a:rPr lang="it-IT" sz="1800" b="0" i="1" kern="1200" noProof="0" smtClean="0">
                      <a:latin typeface="Cambria Math"/>
                    </a:rPr>
                    <m:t>𝑖</m:t>
                  </m:r>
                </m:sub>
              </m:sSub>
            </m:oMath>
          </a14:m>
          <a:r>
            <a:rPr lang="en-GB" sz="1800" b="0" kern="1200" noProof="0" dirty="0"/>
            <a:t> </a:t>
          </a:r>
          <a:r>
            <a:rPr lang="en-GB" sz="1800" b="0" i="0" kern="1200" baseline="0" noProof="0" dirty="0"/>
            <a:t>to a known output variable </a:t>
          </a:r>
          <a14:m xmlns:a14="http://schemas.microsoft.com/office/drawing/2010/main">
            <m:oMath xmlns:m="http://schemas.openxmlformats.org/officeDocument/2006/math">
              <m:r>
                <a:rPr lang="it-IT" sz="1800" b="0" i="1" kern="1200" baseline="0" noProof="0" smtClean="0">
                  <a:latin typeface="Cambria Math"/>
                </a:rPr>
                <m:t>𝑦</m:t>
              </m:r>
            </m:oMath>
          </a14:m>
          <a:endParaRPr lang="en-GB" sz="1800" b="0" i="1" kern="1200" noProof="0" dirty="0"/>
        </a:p>
      </dsp:txBody>
      <dsp:txXfrm>
        <a:off x="2317162" y="829674"/>
        <a:ext cx="2841797" cy="1204398"/>
      </dsp:txXfrm>
    </dsp:sp>
    <dsp:sp modelId="{4B86132E-9BD2-4CBC-A0B2-AE0874D80EA4}">
      <dsp:nvSpPr>
        <dsp:cNvPr id="0" name=""/>
        <dsp:cNvSpPr/>
      </dsp:nvSpPr>
      <dsp:spPr>
        <a:xfrm rot="78755">
          <a:off x="5196268" y="1411192"/>
          <a:ext cx="1240843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1240843" y="348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5668" y="1415064"/>
        <a:ext cx="62042" cy="62042"/>
      </dsp:txXfrm>
    </dsp:sp>
    <dsp:sp modelId="{109388AE-1907-475A-B694-A6DD97045527}">
      <dsp:nvSpPr>
        <dsp:cNvPr id="0" name=""/>
        <dsp:cNvSpPr/>
      </dsp:nvSpPr>
      <dsp:spPr>
        <a:xfrm>
          <a:off x="6436948" y="821635"/>
          <a:ext cx="2882832" cy="12773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Regression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noProof="0" dirty="0"/>
            <a:t>The output is a continuous numerical value</a:t>
          </a:r>
        </a:p>
      </dsp:txBody>
      <dsp:txXfrm>
        <a:off x="6474360" y="859047"/>
        <a:ext cx="2808008" cy="1202499"/>
      </dsp:txXfrm>
    </dsp:sp>
    <dsp:sp modelId="{67EFEEA4-BD90-4E28-836F-F18FEAAB4D94}">
      <dsp:nvSpPr>
        <dsp:cNvPr id="0" name=""/>
        <dsp:cNvSpPr/>
      </dsp:nvSpPr>
      <dsp:spPr>
        <a:xfrm rot="3429833">
          <a:off x="4674399" y="2355173"/>
          <a:ext cx="2280799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2280799" y="348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757779" y="2333045"/>
        <a:ext cx="114039" cy="114039"/>
      </dsp:txXfrm>
    </dsp:sp>
    <dsp:sp modelId="{92BC79B5-56C5-41BE-B450-2804105FBF5C}">
      <dsp:nvSpPr>
        <dsp:cNvPr id="0" name=""/>
        <dsp:cNvSpPr/>
      </dsp:nvSpPr>
      <dsp:spPr>
        <a:xfrm>
          <a:off x="6433167" y="2709596"/>
          <a:ext cx="2919596" cy="12773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Classification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noProof="0" dirty="0"/>
            <a:t>The output can be assigned to a discrete set of possibilities</a:t>
          </a:r>
          <a:endParaRPr lang="en-GB" sz="2200" b="1" kern="1200" noProof="0" dirty="0"/>
        </a:p>
      </dsp:txBody>
      <dsp:txXfrm>
        <a:off x="6470579" y="2747008"/>
        <a:ext cx="2844772" cy="1202499"/>
      </dsp:txXfrm>
    </dsp:sp>
    <dsp:sp modelId="{6B8453FB-A686-4101-8C5B-9C0296646EC4}">
      <dsp:nvSpPr>
        <dsp:cNvPr id="0" name=""/>
        <dsp:cNvSpPr/>
      </dsp:nvSpPr>
      <dsp:spPr>
        <a:xfrm rot="29042">
          <a:off x="1450036" y="3052005"/>
          <a:ext cx="810678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810678" y="348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35108" y="3066631"/>
        <a:ext cx="40533" cy="40533"/>
      </dsp:txXfrm>
    </dsp:sp>
    <dsp:sp modelId="{0DC0E3BC-6086-485C-820F-4ED95FCE4F64}">
      <dsp:nvSpPr>
        <dsp:cNvPr id="0" name=""/>
        <dsp:cNvSpPr/>
      </dsp:nvSpPr>
      <dsp:spPr>
        <a:xfrm>
          <a:off x="2260700" y="2451660"/>
          <a:ext cx="2919596" cy="12773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Unsupervised Models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Take </a:t>
          </a:r>
          <a:r>
            <a:rPr lang="en-GB" sz="1800" b="0" kern="1200" noProof="0" dirty="0"/>
            <a:t>input variables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b="0" i="1" kern="1200" noProof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1800" b="0" i="1" kern="1200" noProof="0" smtClean="0">
                      <a:latin typeface="Cambria Math"/>
                    </a:rPr>
                    <m:t>𝑥</m:t>
                  </m:r>
                </m:e>
                <m:sub>
                  <m:r>
                    <a:rPr lang="it-IT" sz="1800" b="0" i="1" kern="1200" noProof="0" smtClean="0">
                      <a:latin typeface="Cambria Math"/>
                    </a:rPr>
                    <m:t>𝑖</m:t>
                  </m:r>
                </m:sub>
              </m:sSub>
            </m:oMath>
          </a14:m>
          <a:r>
            <a:rPr lang="en-GB" sz="1800" b="0" i="0" kern="1200" baseline="0" noProof="0" dirty="0"/>
            <a:t> and try to understand the relationships between them</a:t>
          </a:r>
          <a:endParaRPr lang="en-GB" sz="1800" kern="1200" noProof="0" dirty="0"/>
        </a:p>
      </dsp:txBody>
      <dsp:txXfrm>
        <a:off x="2298112" y="2489072"/>
        <a:ext cx="2844772" cy="1202499"/>
      </dsp:txXfrm>
    </dsp:sp>
    <dsp:sp modelId="{2483852D-A68B-412B-97EF-379ADE762A70}">
      <dsp:nvSpPr>
        <dsp:cNvPr id="0" name=""/>
        <dsp:cNvSpPr/>
      </dsp:nvSpPr>
      <dsp:spPr>
        <a:xfrm rot="3824075">
          <a:off x="922723" y="3896847"/>
          <a:ext cx="1891858" cy="69785"/>
        </a:xfrm>
        <a:custGeom>
          <a:avLst/>
          <a:gdLst/>
          <a:ahLst/>
          <a:cxnLst/>
          <a:rect l="0" t="0" r="0" b="0"/>
          <a:pathLst>
            <a:path>
              <a:moveTo>
                <a:pt x="0" y="34892"/>
              </a:moveTo>
              <a:lnTo>
                <a:pt x="1891858" y="348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1821356" y="3884443"/>
        <a:ext cx="94592" cy="94592"/>
      </dsp:txXfrm>
    </dsp:sp>
    <dsp:sp modelId="{A2169CAC-BCD1-4FEA-B164-DE54699FDFB7}">
      <dsp:nvSpPr>
        <dsp:cNvPr id="0" name=""/>
        <dsp:cNvSpPr/>
      </dsp:nvSpPr>
      <dsp:spPr>
        <a:xfrm>
          <a:off x="2287254" y="4141343"/>
          <a:ext cx="2919596" cy="12773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u="sng" kern="1200" noProof="0" dirty="0"/>
            <a:t>Reinforcement Learning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How an </a:t>
          </a:r>
          <a:r>
            <a:rPr lang="en-GB" sz="1900" i="1" kern="1200" noProof="0" dirty="0"/>
            <a:t>agent</a:t>
          </a:r>
          <a:r>
            <a:rPr lang="en-GB" sz="1900" kern="1200" noProof="0" dirty="0"/>
            <a:t> takes </a:t>
          </a:r>
          <a:r>
            <a:rPr lang="en-GB" sz="1900" i="1" kern="1200" noProof="0" dirty="0"/>
            <a:t>actions</a:t>
          </a:r>
          <a:r>
            <a:rPr lang="en-GB" sz="1900" kern="1200" noProof="0" dirty="0"/>
            <a:t> in a given </a:t>
          </a:r>
          <a:r>
            <a:rPr lang="en-GB" sz="1900" i="1" kern="1200" noProof="0" dirty="0"/>
            <a:t>environment</a:t>
          </a:r>
          <a:r>
            <a:rPr lang="en-GB" sz="1900" kern="1200" noProof="0" dirty="0"/>
            <a:t> to maximise a </a:t>
          </a:r>
          <a:r>
            <a:rPr lang="en-GB" sz="1900" i="1" kern="1200" noProof="0" dirty="0"/>
            <a:t>reward</a:t>
          </a:r>
        </a:p>
      </dsp:txBody>
      <dsp:txXfrm>
        <a:off x="2324666" y="4178755"/>
        <a:ext cx="2844772" cy="1202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0BB6A-7446-4C4D-B2ED-98E7327E3D90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355D-510F-41F6-A83A-75597D20E5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5355D-510F-41F6-A83A-75597D20E5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BFB-5CE7-449A-8627-3004989E9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0A9B3-8839-4800-88B9-B0106C927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3B77-6E9D-4946-9910-5AE89977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9D8E-4260-43DB-86D8-59D81A04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13B0-913A-4032-AD39-AAE911F3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2AB2-C0E3-4053-ACDC-9B3F52D6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2900C-2025-4761-8ACB-C845C862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2D22-DD68-45AF-B55B-BB1EE9B7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218D-8BC4-4525-BAA1-FB9F576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C189-978E-434F-B40E-CAD49C7C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75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5F5D8-7E30-4DA8-AFC4-1B4AE67AD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6382-FB4D-4499-803F-C15D3B6F8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6622-06E8-4650-BBC9-390B3BB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4182-9824-4D1D-9CE7-AB4C2C41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EBC2-25FF-4650-8639-8B57EB98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02E2C674-B5FF-45D7-8E77-0C5F2A08D2FA}"/>
              </a:ext>
            </a:extLst>
          </p:cNvPr>
          <p:cNvSpPr/>
          <p:nvPr userDrawn="1"/>
        </p:nvSpPr>
        <p:spPr bwMode="auto">
          <a:xfrm>
            <a:off x="-1270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2EC712C-61A6-462D-A707-44F6B0F2D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178"/>
          <a:stretch/>
        </p:blipFill>
        <p:spPr>
          <a:xfrm>
            <a:off x="925032" y="291655"/>
            <a:ext cx="9833090" cy="546595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AB00EBF-DE02-4C3B-8469-CA4AA5EC2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167" y="1494448"/>
            <a:ext cx="4572000" cy="1046440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ctr">
              <a:lnSpc>
                <a:spcPct val="110000"/>
              </a:lnSpc>
              <a:defRPr sz="3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Location &amp; Date</a:t>
            </a:r>
          </a:p>
        </p:txBody>
      </p: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89D2B098-3629-4A15-AB7A-01096ACE3E57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9846127" y="6397890"/>
          <a:ext cx="2079173" cy="27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CorelDRAW" r:id="rId4" imgW="10437565" imgH="1396161" progId="CorelDraw.Graphic.21">
                  <p:embed/>
                </p:oleObj>
              </mc:Choice>
              <mc:Fallback>
                <p:oleObj name="CorelDRAW" r:id="rId4" imgW="10437565" imgH="1396161" progId="CorelDraw.Graphic.21">
                  <p:embed/>
                  <p:pic>
                    <p:nvPicPr>
                      <p:cNvPr id="33" name="Objeto 32">
                        <a:extLst>
                          <a:ext uri="{FF2B5EF4-FFF2-40B4-BE49-F238E27FC236}">
                            <a16:creationId xmlns:a16="http://schemas.microsoft.com/office/drawing/2014/main" id="{89D2B098-3629-4A15-AB7A-01096ACE3E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6127" y="6397890"/>
                        <a:ext cx="2079173" cy="27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17CE0A9-D802-42B0-8BC7-CA3D417A6DC8}"/>
              </a:ext>
            </a:extLst>
          </p:cNvPr>
          <p:cNvSpPr txBox="1">
            <a:spLocks/>
          </p:cNvSpPr>
          <p:nvPr userDrawn="1"/>
        </p:nvSpPr>
        <p:spPr>
          <a:xfrm>
            <a:off x="170120" y="6489215"/>
            <a:ext cx="236506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43444A"/>
                </a:solidFill>
                <a:latin typeface="Quicksand" pitchFamily="2" charset="0"/>
              </a:rPr>
              <a:t>#</a:t>
            </a:r>
            <a:r>
              <a:rPr lang="en-US" sz="1600" dirty="0" err="1">
                <a:solidFill>
                  <a:srgbClr val="43444A"/>
                </a:solidFill>
                <a:latin typeface="Quicksand" pitchFamily="2" charset="0"/>
              </a:rPr>
              <a:t>GlobalAIBootcampNorth</a:t>
            </a:r>
            <a:endParaRPr lang="en-US" sz="1600" dirty="0">
              <a:solidFill>
                <a:srgbClr val="43444A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92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1 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21722"/>
            <a:ext cx="5510213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b="1" spc="-50" baseline="0">
                <a:solidFill>
                  <a:srgbClr val="D6532B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name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AD5118C-79D9-4AAD-A019-0005CCEFE531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5482560" y="-811719"/>
          <a:ext cx="6894875" cy="647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CorelDRAW" r:id="rId3" imgW="1486020" imgH="1396161" progId="CorelDraw.Graphic.21">
                  <p:embed/>
                </p:oleObj>
              </mc:Choice>
              <mc:Fallback>
                <p:oleObj name="CorelDRAW" r:id="rId3" imgW="1486020" imgH="1396161" progId="CorelDraw.Graphic.21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4AD5118C-79D9-4AAD-A019-0005CCEFE5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2560" y="-811719"/>
                        <a:ext cx="6894875" cy="6474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BCC62F8F-DBE1-4F08-8E18-ADB32B8CC3A4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6121377" y="1339627"/>
          <a:ext cx="5617240" cy="78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CorelDRAW" r:id="rId5" imgW="9928182" imgH="1396161" progId="CorelDraw.Graphic.21">
                  <p:embed/>
                </p:oleObj>
              </mc:Choice>
              <mc:Fallback>
                <p:oleObj name="CorelDRAW" r:id="rId5" imgW="9928182" imgH="1396161" progId="CorelDraw.Graphic.21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BCC62F8F-DBE1-4F08-8E18-ADB32B8CC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1377" y="1339627"/>
                        <a:ext cx="5617240" cy="789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ED5C1790-EA9B-4E0C-9363-2E39C085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7944" y="2320226"/>
            <a:ext cx="4714906" cy="1083374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r>
              <a:rPr lang="en-US" dirty="0">
                <a:solidFill>
                  <a:schemeClr val="bg1"/>
                </a:solidFill>
              </a:rPr>
              <a:t>Event name </a:t>
            </a:r>
          </a:p>
          <a:p>
            <a:r>
              <a:rPr lang="en-US" dirty="0">
                <a:solidFill>
                  <a:schemeClr val="bg1"/>
                </a:solidFill>
              </a:rPr>
              <a:t>Location &amp; Date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DA549EF-2E78-43A5-B4C3-ECD2DEBD4F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4196" y="4286058"/>
            <a:ext cx="5510213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rgbClr val="43444A"/>
                </a:solidFill>
                <a:latin typeface="Quicksand" pitchFamily="2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one subtitle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3FC0CEA-FEAD-42DF-A6C6-BBD2A86A1E6F}"/>
              </a:ext>
            </a:extLst>
          </p:cNvPr>
          <p:cNvSpPr txBox="1">
            <a:spLocks/>
          </p:cNvSpPr>
          <p:nvPr userDrawn="1"/>
        </p:nvSpPr>
        <p:spPr>
          <a:xfrm>
            <a:off x="7747463" y="6381253"/>
            <a:ext cx="2365068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43444A"/>
                </a:solidFill>
                <a:latin typeface="Quicksand" pitchFamily="2" charset="0"/>
              </a:rPr>
              <a:t>#</a:t>
            </a:r>
            <a:r>
              <a:rPr lang="en-US" sz="1600" dirty="0" err="1">
                <a:solidFill>
                  <a:srgbClr val="43444A"/>
                </a:solidFill>
                <a:latin typeface="Quicksand" pitchFamily="2" charset="0"/>
              </a:rPr>
              <a:t>GlobalAIBootcampNorth</a:t>
            </a:r>
            <a:endParaRPr lang="en-US" sz="1600" dirty="0">
              <a:solidFill>
                <a:srgbClr val="43444A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77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432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39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1750-305F-4F54-9E9E-672B85AF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40C0-6043-4699-AFCB-DE665795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BFC2-8462-4E4D-AF52-DF66A519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3EB7-5789-4087-B9DF-F9479128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2571-F1C5-401F-ACFF-5B702140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16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B697-1D6C-4199-9160-5A0FD1A6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A336-698E-4C91-944E-DD8A9B48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085C-89B3-463F-8EB6-72084F2C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D001-A8E8-439A-BD28-C151F7D7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8873-E328-48E8-A17B-090CF2B3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6106-1620-4375-A462-8A72BF42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D8AD-D103-440D-ADD8-09EFE47E2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C3B39-6AF2-4987-9678-F295EE03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71AA-83B9-47D1-8BC7-FEA19425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8A445-3F7D-44DA-8CDC-34249668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EF8E9-26ED-4B39-A8C8-D3602BE3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A260-CC70-44DC-B3FE-8FFFB7B7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22F4-5B07-4064-8CD9-7B31B4EA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BA3F-5BF6-428F-9566-73BC6F75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1AFC8-A629-436B-9657-E11478DE5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042C1-9611-4D31-ACE6-EDDD0183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31C22-F8C9-4254-A179-782F2F4A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82B5D-B875-4B44-AC2C-0DEB147C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3D031-CC1E-493B-A7A2-E8DDCEA3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0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D577-A345-4DDE-82C1-FED13DDF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86F82-A84D-4FF3-AB46-5ABDE540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86143-CC86-4B65-B226-F0A17524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DE13-4A74-4232-B0D8-6CF5F2F1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4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14B76-FB7D-41A7-93DB-B50833F9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550B6-9670-4A78-9DA9-7045E915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9E28-1E2F-4C29-BB4F-09621CAC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3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D8ED-1E3D-4D4A-B41A-6377C68F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14CE-077A-4A4D-94D6-C816D9E4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23FAA-134A-4292-A114-3E74FE15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57548-CC68-49DD-A17A-20DEFB4F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4E68-ED49-46F3-BD2C-26012864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CF2B8-E4B1-4EDE-A6FF-4733A4A4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0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842A-E04D-4FE8-BE6E-BECC1884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ACE8-1E6C-4A5E-B1FA-ABF5259CC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D9D0-1EDB-467C-8D14-AD22FD32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C9F31-C5C1-4F6C-80E7-BC59040A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BC50-B65A-4E71-B256-4BA42D79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1ACF-9D0F-4E03-9A67-2444FDE0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C2B22-35D4-451A-AEF0-F9D660E7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102F9-48D0-43D3-B533-8DAC54CB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CFE8-25E1-4572-9426-7F8916DF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E061-F6F4-4454-882E-C7AD2944926D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5370C-CFEB-4B32-973A-410D4B046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D269-45F3-48D9-8437-D633F392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EB95-B1B1-413D-BD23-D68E763F29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8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4.emf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5.emf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kaggle.com/uciml/pima-indians-diabetes-databas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eplearningbook.org/" TargetMode="External"/><Relationship Id="rId3" Type="http://schemas.openxmlformats.org/officeDocument/2006/relationships/hyperlink" Target="http://www.centds.com/" TargetMode="External"/><Relationship Id="rId7" Type="http://schemas.openxmlformats.org/officeDocument/2006/relationships/hyperlink" Target="https://scikit-learn.org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python.org/3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archive.ics.uci.edu/ml/index.php" TargetMode="External"/><Relationship Id="rId10" Type="http://schemas.openxmlformats.org/officeDocument/2006/relationships/hyperlink" Target="https://www.ibm.com/downloads/cas/GB8ZMQZ3" TargetMode="External"/><Relationship Id="rId4" Type="http://schemas.openxmlformats.org/officeDocument/2006/relationships/hyperlink" Target="https://www.kaggle.com/" TargetMode="External"/><Relationship Id="rId9" Type="http://schemas.openxmlformats.org/officeDocument/2006/relationships/hyperlink" Target="http://www-bcf.usc.edu/~gareth/IS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lbert.com/strip/2014-05-0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596" y="1792159"/>
            <a:ext cx="4572000" cy="1046440"/>
          </a:xfrm>
        </p:spPr>
        <p:txBody>
          <a:bodyPr/>
          <a:lstStyle/>
          <a:p>
            <a:r>
              <a:rPr lang="en-GB" noProof="0" dirty="0"/>
              <a:t>Leeds, Yorkshire</a:t>
            </a:r>
            <a:br>
              <a:rPr lang="en-GB" noProof="0" dirty="0"/>
            </a:br>
            <a:r>
              <a:rPr lang="en-GB" noProof="0" dirty="0"/>
              <a:t>14 December 2019</a:t>
            </a:r>
          </a:p>
        </p:txBody>
      </p:sp>
      <p:pic>
        <p:nvPicPr>
          <p:cNvPr id="3" name="Picture 2" descr="A close up of a card&#10;&#10;Description automatically generated">
            <a:extLst>
              <a:ext uri="{FF2B5EF4-FFF2-40B4-BE49-F238E27FC236}">
                <a16:creationId xmlns:a16="http://schemas.microsoft.com/office/drawing/2014/main" id="{8A95BEEA-1EF4-4FFF-9F0E-CE1F64C4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884" y="5556385"/>
            <a:ext cx="1109316" cy="123609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AC5C92E-1D51-4F69-A46A-BE11149C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33" y="5732429"/>
            <a:ext cx="2110267" cy="962827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5BAF95F7-FBF6-49BE-8B92-8C0974D5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714" y="5767647"/>
            <a:ext cx="2488019" cy="892389"/>
          </a:xfrm>
          <a:prstGeom prst="rect">
            <a:avLst/>
          </a:prstGeom>
        </p:spPr>
      </p:pic>
      <p:pic>
        <p:nvPicPr>
          <p:cNvPr id="12290" name="Picture 2" descr="Image result for microsoft logo&quot;">
            <a:extLst>
              <a:ext uri="{FF2B5EF4-FFF2-40B4-BE49-F238E27FC236}">
                <a16:creationId xmlns:a16="http://schemas.microsoft.com/office/drawing/2014/main" id="{5FA9100F-C3E1-4EB9-BE71-90AD7EECD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4184" r="8698" b="15637"/>
          <a:stretch/>
        </p:blipFill>
        <p:spPr bwMode="auto">
          <a:xfrm>
            <a:off x="7006433" y="5556385"/>
            <a:ext cx="1557337" cy="13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1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9F0405-0BC5-43B9-801A-693BCABFB3D2}"/>
              </a:ext>
            </a:extLst>
          </p:cNvPr>
          <p:cNvSpPr txBox="1">
            <a:spLocks/>
          </p:cNvSpPr>
          <p:nvPr/>
        </p:nvSpPr>
        <p:spPr>
          <a:xfrm>
            <a:off x="156000" y="1338384"/>
            <a:ext cx="11722962" cy="19247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will focus on two algorithms that can be considered at two opposite extremes of the “complexity” spectrum: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Linear/Logistic Regression</a:t>
            </a:r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Artificial Neural Network (ANN)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A08C8A-7E12-4832-9651-E898D11C4DF6}"/>
              </a:ext>
            </a:extLst>
          </p:cNvPr>
          <p:cNvSpPr txBox="1">
            <a:spLocks/>
          </p:cNvSpPr>
          <p:nvPr/>
        </p:nvSpPr>
        <p:spPr>
          <a:xfrm>
            <a:off x="234519" y="3642313"/>
            <a:ext cx="11722962" cy="624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</a:rPr>
              <a:t>... many other ML algorithms exist but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Rettangolo 6">
            <a:extLst>
              <a:ext uri="{FF2B5EF4-FFF2-40B4-BE49-F238E27FC236}">
                <a16:creationId xmlns:a16="http://schemas.microsoft.com/office/drawing/2014/main" id="{CF001ACF-227C-4C8A-BA3D-95050BD60390}"/>
              </a:ext>
            </a:extLst>
          </p:cNvPr>
          <p:cNvSpPr/>
          <p:nvPr/>
        </p:nvSpPr>
        <p:spPr>
          <a:xfrm>
            <a:off x="1091820" y="4781513"/>
            <a:ext cx="10017457" cy="1050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/>
              <a:t>No Free Lunch Theorem</a:t>
            </a:r>
          </a:p>
          <a:p>
            <a:pPr algn="ctr"/>
            <a:endParaRPr lang="en-GB" dirty="0"/>
          </a:p>
          <a:p>
            <a:pPr algn="ctr"/>
            <a:r>
              <a:rPr lang="en-GB" sz="2000" dirty="0"/>
              <a:t>No single machine learning algorithm is better than all the others on all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CEEB-6293-4D84-B423-69217E28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871B73-7F45-4E1D-AFEC-741B79CF18C1}"/>
              </a:ext>
            </a:extLst>
          </p:cNvPr>
          <p:cNvSpPr txBox="1">
            <a:spLocks/>
          </p:cNvSpPr>
          <p:nvPr/>
        </p:nvSpPr>
        <p:spPr>
          <a:xfrm>
            <a:off x="156000" y="1303766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</a:rPr>
              <a:t>Linear Regression assumes a linear relationship between the response and the predictors, so that the response is estimated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2">
                <a:extLst>
                  <a:ext uri="{FF2B5EF4-FFF2-40B4-BE49-F238E27FC236}">
                    <a16:creationId xmlns:a16="http://schemas.microsoft.com/office/drawing/2014/main" id="{360C06F3-A2E0-4B58-8611-7ABB0BB6F8DA}"/>
                  </a:ext>
                </a:extLst>
              </p:cNvPr>
              <p:cNvSpPr txBox="1"/>
              <p:nvPr/>
            </p:nvSpPr>
            <p:spPr>
              <a:xfrm>
                <a:off x="1521722" y="2176608"/>
                <a:ext cx="3616657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it-IT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+.. .+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CasellaDiTesto 2">
                <a:extLst>
                  <a:ext uri="{FF2B5EF4-FFF2-40B4-BE49-F238E27FC236}">
                    <a16:creationId xmlns:a16="http://schemas.microsoft.com/office/drawing/2014/main" id="{360C06F3-A2E0-4B58-8611-7ABB0BB6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22" y="2176608"/>
                <a:ext cx="3616657" cy="423770"/>
              </a:xfrm>
              <a:prstGeom prst="rect">
                <a:avLst/>
              </a:prstGeom>
              <a:blipFill>
                <a:blip r:embed="rId2"/>
                <a:stretch>
                  <a:fillRect t="-4286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3863A7-C588-4118-AD2E-B56D6BBE93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000" y="2809157"/>
                <a:ext cx="6686975" cy="69513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The model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it-IT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it-IT" sz="1800" i="1">
                        <a:latin typeface="Cambria Math"/>
                      </a:rPr>
                      <m:t>, .. .,</m:t>
                    </m:r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it-IT" sz="18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/>
                  <a:t>are evaluated by </a:t>
                </a:r>
                <a:r>
                  <a:rPr lang="en-US" sz="1800" dirty="0" err="1"/>
                  <a:t>minimising</a:t>
                </a:r>
                <a:r>
                  <a:rPr lang="en-US" sz="1800" dirty="0"/>
                  <a:t> the </a:t>
                </a:r>
                <a:r>
                  <a:rPr lang="en-US" sz="1800" i="1" u="sng" dirty="0"/>
                  <a:t>Residual Sum of Squares</a:t>
                </a:r>
                <a:r>
                  <a:rPr lang="en-US" sz="1800" u="sng" dirty="0"/>
                  <a:t> </a:t>
                </a:r>
                <a:r>
                  <a:rPr lang="en-US" sz="1800" dirty="0"/>
                  <a:t>(RSS)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3863A7-C588-4118-AD2E-B56D6BBE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0" y="2809157"/>
                <a:ext cx="6686975" cy="695132"/>
              </a:xfrm>
              <a:prstGeom prst="rect">
                <a:avLst/>
              </a:prstGeom>
              <a:blipFill>
                <a:blip r:embed="rId3"/>
                <a:stretch>
                  <a:fillRect l="-638" t="-7895" r="-729" b="-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5">
                <a:extLst>
                  <a:ext uri="{FF2B5EF4-FFF2-40B4-BE49-F238E27FC236}">
                    <a16:creationId xmlns:a16="http://schemas.microsoft.com/office/drawing/2014/main" id="{E8802EB6-99FD-4428-A842-EA22E70F9F35}"/>
                  </a:ext>
                </a:extLst>
              </p:cNvPr>
              <p:cNvSpPr/>
              <p:nvPr/>
            </p:nvSpPr>
            <p:spPr>
              <a:xfrm>
                <a:off x="2224973" y="3576050"/>
                <a:ext cx="221015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𝑅𝑆𝑆</m:t>
                      </m:r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ttangolo 5">
                <a:extLst>
                  <a:ext uri="{FF2B5EF4-FFF2-40B4-BE49-F238E27FC236}">
                    <a16:creationId xmlns:a16="http://schemas.microsoft.com/office/drawing/2014/main" id="{E8802EB6-99FD-4428-A842-EA22E70F9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73" y="3576050"/>
                <a:ext cx="2210156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5A2002F-DBED-4CEB-8897-91159105C700}"/>
              </a:ext>
            </a:extLst>
          </p:cNvPr>
          <p:cNvSpPr txBox="1">
            <a:spLocks/>
          </p:cNvSpPr>
          <p:nvPr/>
        </p:nvSpPr>
        <p:spPr>
          <a:xfrm>
            <a:off x="156000" y="4553118"/>
            <a:ext cx="6686975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The </a:t>
            </a:r>
            <a:r>
              <a:rPr lang="en-GB" sz="1800" i="1" u="sng" dirty="0">
                <a:latin typeface="+mn-lt"/>
              </a:rPr>
              <a:t>Mean Squared Error</a:t>
            </a:r>
            <a:r>
              <a:rPr lang="en-GB" sz="1800" dirty="0">
                <a:latin typeface="+mn-lt"/>
              </a:rPr>
              <a:t> (MSE) is the most common metric to assess the accuracy of the models in regression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0">
                <a:extLst>
                  <a:ext uri="{FF2B5EF4-FFF2-40B4-BE49-F238E27FC236}">
                    <a16:creationId xmlns:a16="http://schemas.microsoft.com/office/drawing/2014/main" id="{D7A7EA76-0AEC-4E87-8352-0B9287F8E96E}"/>
                  </a:ext>
                </a:extLst>
              </p:cNvPr>
              <p:cNvSpPr/>
              <p:nvPr/>
            </p:nvSpPr>
            <p:spPr>
              <a:xfrm>
                <a:off x="2073233" y="5457029"/>
                <a:ext cx="251363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𝑀𝑆𝐸</m:t>
                      </m:r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ttangolo 10">
                <a:extLst>
                  <a:ext uri="{FF2B5EF4-FFF2-40B4-BE49-F238E27FC236}">
                    <a16:creationId xmlns:a16="http://schemas.microsoft.com/office/drawing/2014/main" id="{D7A7EA76-0AEC-4E87-8352-0B9287F8E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33" y="5457029"/>
                <a:ext cx="2513637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Image result for linear regression">
            <a:extLst>
              <a:ext uri="{FF2B5EF4-FFF2-40B4-BE49-F238E27FC236}">
                <a16:creationId xmlns:a16="http://schemas.microsoft.com/office/drawing/2014/main" id="{F0813525-50B1-43DD-B2AF-0290B3AC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79" y="2651598"/>
            <a:ext cx="4143471" cy="27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83479C-C03F-4417-8191-CAB840E7C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688D2B-F1F7-45D4-94C2-782BC6504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000" y="1325563"/>
                <a:ext cx="11677412" cy="72436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GB" sz="1800" dirty="0"/>
                  <a:t>In binary classification linear regression </a:t>
                </a:r>
                <a:r>
                  <a:rPr lang="en-GB" sz="1800" i="1" u="sng" dirty="0"/>
                  <a:t>predicts the probability of y being equal to 1</a:t>
                </a:r>
                <a:r>
                  <a:rPr lang="en-GB" sz="1800" dirty="0"/>
                  <a:t>, i.e.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GB" sz="1800" b="1" i="1" u="sng" dirty="0"/>
                  <a:t>Logistic Regression</a:t>
                </a:r>
                <a:r>
                  <a:rPr lang="en-GB" sz="1800" dirty="0"/>
                  <a:t> </a:t>
                </a:r>
                <a:r>
                  <a:rPr lang="en-US" sz="1800" dirty="0"/>
                  <a:t>transforms the output of the linear regression via the </a:t>
                </a:r>
                <a:r>
                  <a:rPr lang="en-US" sz="1800" b="1" i="1" u="sng" dirty="0"/>
                  <a:t>logistic function</a:t>
                </a:r>
                <a:r>
                  <a:rPr lang="en-US" sz="1800" dirty="0"/>
                  <a:t>, which is always bound between 0 and 1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688D2B-F1F7-45D4-94C2-782BC6504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0" y="1325563"/>
                <a:ext cx="11677412" cy="724366"/>
              </a:xfrm>
              <a:prstGeom prst="rect">
                <a:avLst/>
              </a:prstGeom>
              <a:blipFill>
                <a:blip r:embed="rId2"/>
                <a:stretch>
                  <a:fillRect l="-366" t="-7563" r="-418" b="-453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7120DF1-4512-44C8-A0F3-FB392CB5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3" y="3074900"/>
            <a:ext cx="3726180" cy="28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AD5A2F-E1F8-4E0D-8D53-C6066E21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725" y="3074900"/>
            <a:ext cx="3716979" cy="28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A0FCF6-6A6A-412E-B56E-04B4B04668CF}"/>
                  </a:ext>
                </a:extLst>
              </p:cNvPr>
              <p:cNvSpPr txBox="1"/>
              <p:nvPr/>
            </p:nvSpPr>
            <p:spPr>
              <a:xfrm>
                <a:off x="1679389" y="2551810"/>
                <a:ext cx="1738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A0FCF6-6A6A-412E-B56E-04B4B046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89" y="2551810"/>
                <a:ext cx="1738233" cy="276999"/>
              </a:xfrm>
              <a:prstGeom prst="rect">
                <a:avLst/>
              </a:prstGeom>
              <a:blipFill>
                <a:blip r:embed="rId5"/>
                <a:stretch>
                  <a:fillRect l="-2448" t="-4444" r="-244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1EBCF8-2E94-46D7-B6E2-1997FF08AC8F}"/>
                  </a:ext>
                </a:extLst>
              </p:cNvPr>
              <p:cNvSpPr txBox="1"/>
              <p:nvPr/>
            </p:nvSpPr>
            <p:spPr>
              <a:xfrm>
                <a:off x="5816394" y="2400134"/>
                <a:ext cx="2015552" cy="580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1EBCF8-2E94-46D7-B6E2-1997FF08A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94" y="2400134"/>
                <a:ext cx="2015552" cy="580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D45A91-AE57-44A3-85ED-061DF7BF6C94}"/>
                  </a:ext>
                </a:extLst>
              </p:cNvPr>
              <p:cNvSpPr txBox="1"/>
              <p:nvPr/>
            </p:nvSpPr>
            <p:spPr>
              <a:xfrm>
                <a:off x="8827744" y="3190393"/>
                <a:ext cx="202286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D45A91-AE57-44A3-85ED-061DF7BF6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744" y="3190393"/>
                <a:ext cx="2022861" cy="576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621187-F333-4504-ACAD-D666EE3F99FF}"/>
                  </a:ext>
                </a:extLst>
              </p:cNvPr>
              <p:cNvSpPr txBox="1"/>
              <p:nvPr/>
            </p:nvSpPr>
            <p:spPr>
              <a:xfrm>
                <a:off x="8827744" y="4808072"/>
                <a:ext cx="278685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621187-F333-4504-ACAD-D666EE3F9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744" y="4808072"/>
                <a:ext cx="2786853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751D316-1525-4167-9F37-F0572437E37D}"/>
              </a:ext>
            </a:extLst>
          </p:cNvPr>
          <p:cNvSpPr txBox="1"/>
          <p:nvPr/>
        </p:nvSpPr>
        <p:spPr>
          <a:xfrm>
            <a:off x="8713694" y="2795820"/>
            <a:ext cx="135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Odds: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26838-6348-43C3-B194-1FE4EC985595}"/>
              </a:ext>
            </a:extLst>
          </p:cNvPr>
          <p:cNvSpPr txBox="1"/>
          <p:nvPr/>
        </p:nvSpPr>
        <p:spPr>
          <a:xfrm>
            <a:off x="8758518" y="4305616"/>
            <a:ext cx="25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Log-odds or logit</a:t>
            </a:r>
          </a:p>
        </p:txBody>
      </p:sp>
      <p:sp>
        <p:nvSpPr>
          <p:cNvPr id="23" name="CasellaDiTesto 4">
            <a:extLst>
              <a:ext uri="{FF2B5EF4-FFF2-40B4-BE49-F238E27FC236}">
                <a16:creationId xmlns:a16="http://schemas.microsoft.com/office/drawing/2014/main" id="{9950776B-2A4E-42AF-9D82-C2768CBFACB7}"/>
              </a:ext>
            </a:extLst>
          </p:cNvPr>
          <p:cNvSpPr txBox="1"/>
          <p:nvPr/>
        </p:nvSpPr>
        <p:spPr>
          <a:xfrm>
            <a:off x="1870635" y="6079351"/>
            <a:ext cx="556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Example from James G., «An introduction to statistical learning», Springer, 2013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88EDCC-15C6-4D1F-86B5-3F5BF861C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Binary Classification – Model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D9106AB-1769-4553-A938-606CE27FE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695" y="1313360"/>
                <a:ext cx="11349063" cy="6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 </a:t>
                </a:r>
                <a:r>
                  <a:rPr lang="en-US" sz="1800" i="1" u="sng" dirty="0">
                    <a:latin typeface="+mn-lt"/>
                  </a:rPr>
                  <a:t>MSE</a:t>
                </a:r>
                <a:r>
                  <a:rPr lang="en-US" sz="1800" dirty="0">
                    <a:latin typeface="+mn-lt"/>
                  </a:rPr>
                  <a:t> (or alternative quantitative metrics) are used to assess </a:t>
                </a:r>
                <a:r>
                  <a:rPr lang="en-US" sz="1800" i="1" u="sng" dirty="0">
                    <a:latin typeface="+mn-lt"/>
                  </a:rPr>
                  <a:t>regression</a:t>
                </a:r>
                <a:r>
                  <a:rPr lang="en-US" sz="1800" dirty="0">
                    <a:latin typeface="+mn-lt"/>
                  </a:rPr>
                  <a:t> models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atin typeface="+mn-lt"/>
                  </a:rPr>
                  <a:t>The assessment of </a:t>
                </a:r>
                <a:r>
                  <a:rPr lang="en-US" sz="1800" i="1" u="sng" dirty="0">
                    <a:latin typeface="+mn-lt"/>
                  </a:rPr>
                  <a:t>classification</a:t>
                </a:r>
                <a:r>
                  <a:rPr lang="en-US" sz="1800" dirty="0">
                    <a:latin typeface="+mn-lt"/>
                  </a:rPr>
                  <a:t> models is less straightforward. The most common metrics used in (binary) classification are: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Confusion Matrix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Accuracy</a:t>
                </a:r>
                <a:r>
                  <a:rPr lang="en-US" sz="1800" dirty="0">
                    <a:latin typeface="+mn-lt"/>
                  </a:rPr>
                  <a:t> = (TP+TN)/(TP+TN+FP+FN)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Balanced Accuracy</a:t>
                </a:r>
                <a:r>
                  <a:rPr lang="en-US" sz="1800" dirty="0">
                    <a:latin typeface="+mn-lt"/>
                  </a:rPr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en-US" sz="1800" i="1" u="sng" dirty="0">
                    <a:latin typeface="+mn-lt"/>
                  </a:rPr>
                  <a:t>Precision</a:t>
                </a:r>
                <a:r>
                  <a:rPr lang="en-US" sz="1800" dirty="0">
                    <a:latin typeface="+mn-lt"/>
                  </a:rPr>
                  <a:t> = TP/(TP+FP): measures the </a:t>
                </a:r>
                <a:r>
                  <a:rPr lang="en-GB" sz="1800" dirty="0">
                    <a:latin typeface="+mn-lt"/>
                  </a:rPr>
                  <a:t>ability of the classifier not to label as positive a sample that is negative – suitable when the cost of a FP is high</a:t>
                </a: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Recall</a:t>
                </a:r>
                <a:r>
                  <a:rPr lang="en-US" sz="1800" dirty="0">
                    <a:latin typeface="+mn-lt"/>
                  </a:rPr>
                  <a:t> = TP/(TP+FN): measures the </a:t>
                </a:r>
                <a:r>
                  <a:rPr lang="en-GB" sz="1800" dirty="0">
                    <a:latin typeface="+mn-lt"/>
                  </a:rPr>
                  <a:t>ability of the classifier to find all the positive samples – suitable when the cost of a FN is high</a:t>
                </a:r>
                <a:endParaRPr lang="en-US" sz="1800" dirty="0">
                  <a:latin typeface="+mn-lt"/>
                </a:endParaRPr>
              </a:p>
              <a:p>
                <a:pPr algn="just"/>
                <a:r>
                  <a:rPr lang="en-US" sz="1800" i="1" u="sng" dirty="0">
                    <a:latin typeface="+mn-lt"/>
                  </a:rPr>
                  <a:t>F1-score</a:t>
                </a:r>
                <a:r>
                  <a:rPr lang="en-US" sz="1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latin typeface="+mn-lt"/>
                  </a:rPr>
                  <a:t>: combines precision and recall in a single metric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D9106AB-1769-4553-A938-606CE27FE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5" y="1313360"/>
                <a:ext cx="11349063" cy="695132"/>
              </a:xfrm>
              <a:prstGeom prst="rect">
                <a:avLst/>
              </a:prstGeom>
              <a:blipFill>
                <a:blip r:embed="rId2"/>
                <a:stretch>
                  <a:fillRect l="-322" t="-7895" r="-483" b="-75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la 17">
            <a:extLst>
              <a:ext uri="{FF2B5EF4-FFF2-40B4-BE49-F238E27FC236}">
                <a16:creationId xmlns:a16="http://schemas.microsoft.com/office/drawing/2014/main" id="{13A620A4-A2B9-4D89-8D3A-8C2731EF5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12195"/>
              </p:ext>
            </p:extLst>
          </p:nvPr>
        </p:nvGraphicFramePr>
        <p:xfrm>
          <a:off x="5327073" y="2266603"/>
          <a:ext cx="3084444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8148">
                  <a:extLst>
                    <a:ext uri="{9D8B030D-6E8A-4147-A177-3AD203B41FA5}">
                      <a16:colId xmlns:a16="http://schemas.microsoft.com/office/drawing/2014/main" val="1295716210"/>
                    </a:ext>
                  </a:extLst>
                </a:gridCol>
                <a:gridCol w="1028148">
                  <a:extLst>
                    <a:ext uri="{9D8B030D-6E8A-4147-A177-3AD203B41FA5}">
                      <a16:colId xmlns:a16="http://schemas.microsoft.com/office/drawing/2014/main" val="1758496830"/>
                    </a:ext>
                  </a:extLst>
                </a:gridCol>
                <a:gridCol w="1028148">
                  <a:extLst>
                    <a:ext uri="{9D8B030D-6E8A-4147-A177-3AD203B41FA5}">
                      <a16:colId xmlns:a16="http://schemas.microsoft.com/office/drawing/2014/main" val="2528029156"/>
                    </a:ext>
                  </a:extLst>
                </a:gridCol>
              </a:tblGrid>
              <a:tr h="575678">
                <a:tc>
                  <a:txBody>
                    <a:bodyPr/>
                    <a:lstStyle/>
                    <a:p>
                      <a:pPr algn="ctr"/>
                      <a:endParaRPr lang="en-GB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Predicted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Predicted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590396"/>
                  </a:ext>
                </a:extLst>
              </a:tr>
              <a:tr h="822398"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/>
                        <a:t>Actual No</a:t>
                      </a:r>
                      <a:endParaRPr lang="en-GB" sz="16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True Negatives (TN)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False Positives (FP)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225648"/>
                  </a:ext>
                </a:extLst>
              </a:tr>
              <a:tr h="822398">
                <a:tc>
                  <a:txBody>
                    <a:bodyPr/>
                    <a:lstStyle/>
                    <a:p>
                      <a:pPr algn="ctr"/>
                      <a:r>
                        <a:rPr lang="en-GB" sz="1600" b="1" noProof="0" dirty="0"/>
                        <a:t>Actual Yes</a:t>
                      </a:r>
                      <a:endParaRPr lang="en-GB" sz="16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/>
                        <a:t>False Negatives (FN)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/>
                        <a:t>True Positives (TP)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399723"/>
                  </a:ext>
                </a:extLst>
              </a:tr>
            </a:tbl>
          </a:graphicData>
        </a:graphic>
      </p:graphicFrame>
      <p:cxnSp>
        <p:nvCxnSpPr>
          <p:cNvPr id="15" name="Connettore 2 19">
            <a:extLst>
              <a:ext uri="{FF2B5EF4-FFF2-40B4-BE49-F238E27FC236}">
                <a16:creationId xmlns:a16="http://schemas.microsoft.com/office/drawing/2014/main" id="{FA356862-4B05-4114-BB1A-5A349649813F}"/>
              </a:ext>
            </a:extLst>
          </p:cNvPr>
          <p:cNvCxnSpPr>
            <a:cxnSpLocks/>
          </p:cNvCxnSpPr>
          <p:nvPr/>
        </p:nvCxnSpPr>
        <p:spPr>
          <a:xfrm>
            <a:off x="2502734" y="2849512"/>
            <a:ext cx="257357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8A81DFA-463A-4093-A32C-83ABCD049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Artificial Neural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0CD4C0-AD07-4107-8F97-B2676A3EF1EE}"/>
              </a:ext>
            </a:extLst>
          </p:cNvPr>
          <p:cNvSpPr txBox="1">
            <a:spLocks/>
          </p:cNvSpPr>
          <p:nvPr/>
        </p:nvSpPr>
        <p:spPr>
          <a:xfrm>
            <a:off x="227216" y="1307819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dirty="0">
                <a:latin typeface="+mn-lt"/>
              </a:rPr>
              <a:t>An </a:t>
            </a:r>
            <a:r>
              <a:rPr lang="en-GB" sz="1800" b="1" i="1" u="sng" dirty="0">
                <a:latin typeface="+mn-lt"/>
              </a:rPr>
              <a:t>ANN</a:t>
            </a:r>
            <a:r>
              <a:rPr lang="en-GB" sz="1800" dirty="0">
                <a:latin typeface="+mn-lt"/>
              </a:rPr>
              <a:t> is a collection of connected unit nodes called artificial neurons which is inspired by the </a:t>
            </a:r>
            <a:r>
              <a:rPr lang="en-GB" sz="1800" i="1" u="sng" dirty="0">
                <a:latin typeface="+mn-lt"/>
              </a:rPr>
              <a:t>functioning of the biological brain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E0A4A8-F600-474A-A6DC-20A07E1B2C49}"/>
              </a:ext>
            </a:extLst>
          </p:cNvPr>
          <p:cNvSpPr txBox="1">
            <a:spLocks/>
          </p:cNvSpPr>
          <p:nvPr/>
        </p:nvSpPr>
        <p:spPr>
          <a:xfrm>
            <a:off x="335696" y="2257663"/>
            <a:ext cx="6488186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algn="just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>
                <a:latin typeface="+mn-lt"/>
              </a:rPr>
              <a:t>An ANN consists of different layers of neurons </a:t>
            </a:r>
          </a:p>
          <a:p>
            <a:pPr marL="269875" lvl="1" algn="just"/>
            <a:r>
              <a:rPr lang="en-US" dirty="0">
                <a:latin typeface="+mn-lt"/>
              </a:rPr>
              <a:t>The </a:t>
            </a:r>
            <a:r>
              <a:rPr lang="en-US" i="1" u="sng" dirty="0">
                <a:latin typeface="+mn-lt"/>
              </a:rPr>
              <a:t>input layer</a:t>
            </a:r>
            <a:r>
              <a:rPr lang="en-US" dirty="0">
                <a:latin typeface="+mn-lt"/>
              </a:rPr>
              <a:t> receives the input data from the external world</a:t>
            </a:r>
          </a:p>
          <a:p>
            <a:pPr marL="269875" lvl="1" algn="just"/>
            <a:r>
              <a:rPr lang="en-US" dirty="0">
                <a:latin typeface="+mn-lt"/>
              </a:rPr>
              <a:t>The </a:t>
            </a:r>
            <a:r>
              <a:rPr lang="en-US" i="1" u="sng" dirty="0">
                <a:latin typeface="+mn-lt"/>
              </a:rPr>
              <a:t>output layer</a:t>
            </a:r>
            <a:r>
              <a:rPr lang="en-US" dirty="0">
                <a:latin typeface="+mn-lt"/>
              </a:rPr>
              <a:t> produces the prediction</a:t>
            </a:r>
          </a:p>
          <a:p>
            <a:pPr marL="269875" lvl="1" algn="just"/>
            <a:r>
              <a:rPr lang="en-US" dirty="0">
                <a:latin typeface="+mn-lt"/>
              </a:rPr>
              <a:t>The layers between the input and the output do not interact with the external world and are called </a:t>
            </a:r>
            <a:r>
              <a:rPr lang="en-US" i="1" u="sng" dirty="0">
                <a:latin typeface="+mn-lt"/>
              </a:rPr>
              <a:t>hidden layers</a:t>
            </a:r>
          </a:p>
          <a:p>
            <a:pPr marL="269875" algn="just">
              <a:buFont typeface="Wingdings" panose="05000000000000000000" pitchFamily="2" charset="2"/>
              <a:buChar char="q"/>
            </a:pPr>
            <a:endParaRPr lang="en-US" sz="1800" dirty="0">
              <a:latin typeface="+mn-lt"/>
            </a:endParaRPr>
          </a:p>
          <a:p>
            <a:pPr marL="269875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A </a:t>
            </a:r>
            <a:r>
              <a:rPr lang="en-US" sz="1800" b="1" i="1" u="sng" dirty="0">
                <a:latin typeface="+mn-lt"/>
              </a:rPr>
              <a:t>Deep Neural Network</a:t>
            </a:r>
            <a:r>
              <a:rPr lang="en-US" sz="1800" dirty="0">
                <a:latin typeface="+mn-lt"/>
              </a:rPr>
              <a:t> (DNN) is a NN with more than one - and possibly a large number - of hidden layers</a:t>
            </a:r>
          </a:p>
          <a:p>
            <a:pPr marL="269875" algn="just">
              <a:buFont typeface="Wingdings" panose="05000000000000000000" pitchFamily="2" charset="2"/>
              <a:buChar char="q"/>
            </a:pPr>
            <a:endParaRPr lang="en-US" sz="1800" dirty="0">
              <a:latin typeface="+mn-lt"/>
            </a:endParaRPr>
          </a:p>
          <a:p>
            <a:pPr marL="269875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There are a large variety of possible ANN architectures. One of the simplest one is the feed-forward </a:t>
            </a:r>
            <a:r>
              <a:rPr lang="en-US" sz="1800" i="1" u="sng" dirty="0">
                <a:latin typeface="+mn-lt"/>
              </a:rPr>
              <a:t>Multi-Layer Perceptron</a:t>
            </a:r>
            <a:r>
              <a:rPr lang="en-US" sz="1800" dirty="0">
                <a:latin typeface="+mn-lt"/>
              </a:rPr>
              <a:t> (MLP)</a:t>
            </a:r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1A88613D-F257-46F6-BA48-8BE9FB7A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72" y="2414161"/>
            <a:ext cx="4549586" cy="281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789D8-65A3-436D-B433-D9AAD42BA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Artificial Neural Network/2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429587-9224-42B0-810D-034294689024}"/>
              </a:ext>
            </a:extLst>
          </p:cNvPr>
          <p:cNvSpPr txBox="1">
            <a:spLocks/>
          </p:cNvSpPr>
          <p:nvPr/>
        </p:nvSpPr>
        <p:spPr>
          <a:xfrm>
            <a:off x="227216" y="1342223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A </a:t>
            </a:r>
            <a:r>
              <a:rPr lang="en-GB" sz="1800" b="1" i="1" u="sng" dirty="0">
                <a:latin typeface="+mn-lt"/>
              </a:rPr>
              <a:t>Perceptron</a:t>
            </a:r>
            <a:r>
              <a:rPr lang="en-GB" sz="1800" dirty="0">
                <a:latin typeface="+mn-lt"/>
              </a:rPr>
              <a:t> represents a single neuron within the ANN</a:t>
            </a:r>
          </a:p>
        </p:txBody>
      </p:sp>
      <p:pic>
        <p:nvPicPr>
          <p:cNvPr id="10" name="Picture 2" descr="C:\Users\Andrea\Desktop\percept.png">
            <a:extLst>
              <a:ext uri="{FF2B5EF4-FFF2-40B4-BE49-F238E27FC236}">
                <a16:creationId xmlns:a16="http://schemas.microsoft.com/office/drawing/2014/main" id="{81F8D093-2611-4554-B610-C6027B8D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5" y="1639092"/>
            <a:ext cx="4327525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264921B-F836-4E4D-951D-E11A6B4AFC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2925" y="1712782"/>
                <a:ext cx="6501833" cy="3475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sz="1800" b="0" i="1" smtClean="0">
                        <a:latin typeface="Cambria Math"/>
                      </a:rPr>
                      <m:t>, .. .,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en-GB" sz="1800" dirty="0">
                    <a:latin typeface="+mn-lt"/>
                  </a:rPr>
                  <a:t>are the </a:t>
                </a:r>
                <a:r>
                  <a:rPr lang="en-GB" sz="1800" i="1" u="sng" dirty="0">
                    <a:latin typeface="+mn-lt"/>
                  </a:rPr>
                  <a:t>inputs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sz="1800" i="1">
                        <a:latin typeface="Cambria Math"/>
                      </a:rPr>
                      <m:t>, .. ., </m:t>
                    </m:r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it-IT" sz="1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en-GB" sz="1800" dirty="0">
                    <a:latin typeface="+mn-lt"/>
                  </a:rPr>
                  <a:t>are the </a:t>
                </a:r>
                <a:r>
                  <a:rPr lang="en-GB" sz="1800" i="1" u="sng" dirty="0">
                    <a:latin typeface="+mn-lt"/>
                  </a:rPr>
                  <a:t>weights</a:t>
                </a:r>
                <a:r>
                  <a:rPr lang="en-GB" sz="1800" dirty="0">
                    <a:latin typeface="+mn-lt"/>
                  </a:rPr>
                  <a:t> associated with each input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it-IT" sz="1800" dirty="0"/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it-IT" sz="1800" dirty="0"/>
                  <a:t> </a:t>
                </a:r>
                <a:r>
                  <a:rPr lang="it-IT" sz="1800" dirty="0" err="1">
                    <a:latin typeface="+mn-lt"/>
                  </a:rPr>
                  <a:t>is</a:t>
                </a:r>
                <a:r>
                  <a:rPr lang="it-IT" sz="1800" dirty="0">
                    <a:latin typeface="+mn-lt"/>
                  </a:rPr>
                  <a:t> the </a:t>
                </a:r>
                <a:r>
                  <a:rPr lang="it-IT" sz="1800" i="1" u="sng" dirty="0" err="1">
                    <a:latin typeface="+mn-lt"/>
                  </a:rPr>
                  <a:t>bias</a:t>
                </a:r>
                <a:endParaRPr lang="it-IT" sz="1800" i="1" u="sng" dirty="0">
                  <a:latin typeface="+mn-lt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dirty="0">
                    <a:latin typeface="+mn-lt"/>
                  </a:rPr>
                  <a:t>is the </a:t>
                </a:r>
                <a:r>
                  <a:rPr lang="en-GB" sz="1800" i="1" u="sng" dirty="0">
                    <a:latin typeface="+mn-lt"/>
                  </a:rPr>
                  <a:t>activation function</a:t>
                </a:r>
                <a:r>
                  <a:rPr lang="en-GB" sz="1800" dirty="0">
                    <a:latin typeface="+mn-lt"/>
                  </a:rPr>
                  <a:t> (e.g.: sigmoid, tanh, </a:t>
                </a:r>
                <a:r>
                  <a:rPr lang="en-GB" sz="1800" dirty="0" err="1">
                    <a:latin typeface="+mn-lt"/>
                  </a:rPr>
                  <a:t>ReLu</a:t>
                </a:r>
                <a:r>
                  <a:rPr lang="en-GB" sz="1800" dirty="0">
                    <a:latin typeface="+mn-lt"/>
                  </a:rPr>
                  <a:t>)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GB" sz="1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264921B-F836-4E4D-951D-E11A6B4AF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925" y="1712782"/>
                <a:ext cx="6501833" cy="347566"/>
              </a:xfrm>
              <a:prstGeom prst="rect">
                <a:avLst/>
              </a:prstGeom>
              <a:blipFill>
                <a:blip r:embed="rId3"/>
                <a:stretch>
                  <a:fillRect l="-562" t="-17544" b="-349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36">
                <a:extLst>
                  <a:ext uri="{FF2B5EF4-FFF2-40B4-BE49-F238E27FC236}">
                    <a16:creationId xmlns:a16="http://schemas.microsoft.com/office/drawing/2014/main" id="{980B2D49-7F98-4ED1-B12B-6EBE65A152DE}"/>
                  </a:ext>
                </a:extLst>
              </p:cNvPr>
              <p:cNvSpPr txBox="1"/>
              <p:nvPr/>
            </p:nvSpPr>
            <p:spPr>
              <a:xfrm>
                <a:off x="7005020" y="3274279"/>
                <a:ext cx="2124299" cy="745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𝑦</m:t>
                      </m:r>
                      <m:r>
                        <a:rPr lang="it-IT" sz="1600" b="0" i="1" smtClean="0">
                          <a:latin typeface="Cambria Math"/>
                        </a:rPr>
                        <m:t>=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CasellaDiTesto 36">
                <a:extLst>
                  <a:ext uri="{FF2B5EF4-FFF2-40B4-BE49-F238E27FC236}">
                    <a16:creationId xmlns:a16="http://schemas.microsoft.com/office/drawing/2014/main" id="{980B2D49-7F98-4ED1-B12B-6EBE65A1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20" y="3274279"/>
                <a:ext cx="2124299" cy="745782"/>
              </a:xfrm>
              <a:prstGeom prst="rect">
                <a:avLst/>
              </a:prstGeom>
              <a:blipFill>
                <a:blip r:embed="rId4"/>
                <a:stretch>
                  <a:fillRect b="-122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D7AA4BB-64BD-44B2-AEEC-CE37686DD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695" y="4373101"/>
                <a:ext cx="11349063" cy="695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GB" sz="1800" dirty="0">
                    <a:latin typeface="+mn-lt"/>
                  </a:rPr>
                  <a:t>The </a:t>
                </a:r>
                <a:r>
                  <a:rPr lang="en-GB" sz="1800" i="1" u="sng" dirty="0">
                    <a:latin typeface="+mn-lt"/>
                  </a:rPr>
                  <a:t>learnable parameters</a:t>
                </a:r>
                <a:r>
                  <a:rPr lang="en-GB" sz="1800" dirty="0">
                    <a:latin typeface="+mn-lt"/>
                  </a:rPr>
                  <a:t>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r>
                  <a:rPr lang="en-GB" sz="1800" dirty="0">
                    <a:latin typeface="+mn-lt"/>
                  </a:rPr>
                  <a:t>and</a:t>
                </a:r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/>
                      </a:rPr>
                      <m:t>𝑏</m:t>
                    </m:r>
                  </m:oMath>
                </a14:m>
                <a:r>
                  <a:rPr lang="en-GB" sz="1800" dirty="0">
                    <a:latin typeface="+mn-lt"/>
                  </a:rPr>
                  <a:t>) are evaluated at the training stage by minimising a Cost Function </a:t>
                </a:r>
                <a:r>
                  <a:rPr lang="en-GB" sz="1800" i="1" dirty="0">
                    <a:latin typeface="+mn-lt"/>
                  </a:rPr>
                  <a:t>C</a:t>
                </a:r>
                <a:r>
                  <a:rPr lang="en-GB" sz="1800" dirty="0">
                    <a:latin typeface="+mn-lt"/>
                  </a:rPr>
                  <a:t> (which is MSE for regression). The activation function is an </a:t>
                </a:r>
                <a:r>
                  <a:rPr lang="en-GB" sz="1800" i="1" u="sng" dirty="0">
                    <a:latin typeface="+mn-lt"/>
                  </a:rPr>
                  <a:t>hyperparameter</a:t>
                </a:r>
                <a:r>
                  <a:rPr lang="en-GB" sz="1800" dirty="0">
                    <a:latin typeface="+mn-lt"/>
                  </a:rPr>
                  <a:t>, i.e. it cannot be evaluated from the training data!</a:t>
                </a:r>
                <a:endParaRPr lang="en-GB" sz="1800" i="1" u="sng" dirty="0">
                  <a:latin typeface="+mn-lt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The ANN generates a prediction after passing all the inputs through all the layers up to the output layer in the </a:t>
                </a:r>
                <a:r>
                  <a:rPr lang="en-GB" sz="1800" b="1" i="1" u="sng" dirty="0">
                    <a:latin typeface="+mn-lt"/>
                  </a:rPr>
                  <a:t>feed-forward step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A </a:t>
                </a:r>
                <a:r>
                  <a:rPr lang="en-GB" sz="1800" b="1" i="1" u="sng" dirty="0">
                    <a:latin typeface="+mn-lt"/>
                  </a:rPr>
                  <a:t>gradient descent</a:t>
                </a:r>
                <a:r>
                  <a:rPr lang="en-GB" sz="1800" dirty="0">
                    <a:latin typeface="+mn-lt"/>
                  </a:rPr>
                  <a:t> approach is used to find the values of weights and bias that minimise C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The gradient of C is calculated moving from the output towards the input in the </a:t>
                </a:r>
                <a:r>
                  <a:rPr lang="en-GB" sz="1800" b="1" i="1" u="sng" dirty="0">
                    <a:latin typeface="+mn-lt"/>
                  </a:rPr>
                  <a:t>backpropagation</a:t>
                </a:r>
                <a:r>
                  <a:rPr lang="en-GB" sz="1800" dirty="0">
                    <a:latin typeface="+mn-lt"/>
                  </a:rPr>
                  <a:t> step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n-GB" sz="18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D7AA4BB-64BD-44B2-AEEC-CE37686DD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5" y="4373101"/>
                <a:ext cx="11349063" cy="695132"/>
              </a:xfrm>
              <a:prstGeom prst="rect">
                <a:avLst/>
              </a:prstGeom>
              <a:blipFill>
                <a:blip r:embed="rId5"/>
                <a:stretch>
                  <a:fillRect l="-430" t="-7895" r="-483" b="-195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78793C5-1702-46AC-9EDD-84D2B437FC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3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A Practical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C25C89-16D6-46EA-B4DB-B481F3891B0F}"/>
              </a:ext>
            </a:extLst>
          </p:cNvPr>
          <p:cNvSpPr txBox="1">
            <a:spLocks/>
          </p:cNvSpPr>
          <p:nvPr/>
        </p:nvSpPr>
        <p:spPr>
          <a:xfrm>
            <a:off x="227216" y="1307819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Use existing medical records to predict the onset of diabetes in Native American Pima women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The dataset is publicly available con </a:t>
            </a:r>
            <a:r>
              <a:rPr lang="en-GB" sz="1800" dirty="0">
                <a:latin typeface="+mn-lt"/>
                <a:hlinkClick r:id="rId2"/>
              </a:rPr>
              <a:t>Kaggle</a:t>
            </a:r>
            <a:r>
              <a:rPr lang="en-GB" sz="1800" dirty="0">
                <a:latin typeface="+mn-lt"/>
              </a:rPr>
              <a:t> – contains the medical records of 768 Pima women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3A4617F-636B-4B6F-81DC-C3A72D8D9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8642032"/>
                  </p:ext>
                </p:extLst>
              </p:nvPr>
            </p:nvGraphicFramePr>
            <p:xfrm>
              <a:off x="586972" y="2179133"/>
              <a:ext cx="3199476" cy="3317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199476">
                      <a:extLst>
                        <a:ext uri="{9D8B030D-6E8A-4147-A177-3AD203B41FA5}">
                          <a16:colId xmlns:a16="http://schemas.microsoft.com/office/drawing/2014/main" val="1942698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Predictors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16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r>
                            <a:rPr lang="en-GB" dirty="0"/>
                            <a:t>1) Pregnancies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485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2) Glucose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518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3) Blood Pressure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96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4) Skin Thickness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9141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5) Insulin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144675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6) Body Mass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943426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7) Diabetes Pedigree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2098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8) 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382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3A4617F-636B-4B6F-81DC-C3A72D8D9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8642032"/>
                  </p:ext>
                </p:extLst>
              </p:nvPr>
            </p:nvGraphicFramePr>
            <p:xfrm>
              <a:off x="586972" y="2179133"/>
              <a:ext cx="3199476" cy="3317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199476">
                      <a:extLst>
                        <a:ext uri="{9D8B030D-6E8A-4147-A177-3AD203B41FA5}">
                          <a16:colId xmlns:a16="http://schemas.microsoft.com/office/drawing/2014/main" val="1942698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" t="-8197" r="-760" b="-8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16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r>
                            <a:rPr lang="en-GB" dirty="0"/>
                            <a:t>1) Pregnancies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485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2) Glucose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518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3) Blood Pressure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96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4) Skin Thickness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691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5) Insulin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41446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6) Body Mass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9434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7) Diabetes Pedigree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2098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8) 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382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1F0DF85-0C3F-42E6-891A-8A5FDBF38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40597"/>
                  </p:ext>
                </p:extLst>
              </p:nvPr>
            </p:nvGraphicFramePr>
            <p:xfrm>
              <a:off x="586972" y="5710150"/>
              <a:ext cx="3199476" cy="10109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199476">
                      <a:extLst>
                        <a:ext uri="{9D8B030D-6E8A-4147-A177-3AD203B41FA5}">
                          <a16:colId xmlns:a16="http://schemas.microsoft.com/office/drawing/2014/main" val="1942698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Response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016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r>
                            <a:rPr lang="en-GB" dirty="0"/>
                            <a:t>9) Outcome (1 if tested positive to diabetes, 0 if negative)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485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1F0DF85-0C3F-42E6-891A-8A5FDBF38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40597"/>
                  </p:ext>
                </p:extLst>
              </p:nvPr>
            </p:nvGraphicFramePr>
            <p:xfrm>
              <a:off x="586972" y="5710150"/>
              <a:ext cx="3199476" cy="10109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199476">
                      <a:extLst>
                        <a:ext uri="{9D8B030D-6E8A-4147-A177-3AD203B41FA5}">
                          <a16:colId xmlns:a16="http://schemas.microsoft.com/office/drawing/2014/main" val="1942698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0" t="-8197" r="-76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160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lvl="0" indent="0">
                            <a:buNone/>
                          </a:pPr>
                          <a:r>
                            <a:rPr lang="en-GB" dirty="0"/>
                            <a:t>9) Outcome (1 if tested positive to diabetes, 0 if negative)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1485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8958121-C5C8-4A91-A04C-78301C059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14554" y="2179133"/>
                <a:ext cx="7705897" cy="695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We want to use ML to build a model to predict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800" dirty="0">
                    <a:latin typeface="+mn-lt"/>
                  </a:rPr>
                  <a:t> (onset of diabetes)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>
                    <a:latin typeface="+mn-lt"/>
                  </a:rPr>
                  <a:t> (medical records) – i.e. our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1800" dirty="0">
                    <a:latin typeface="+mn-lt"/>
                  </a:rPr>
                  <a:t>. We know how to do that by following the workflow introduced earlier.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8958121-C5C8-4A91-A04C-78301C059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554" y="2179133"/>
                <a:ext cx="7705897" cy="695133"/>
              </a:xfrm>
              <a:prstGeom prst="rect">
                <a:avLst/>
              </a:prstGeom>
              <a:blipFill>
                <a:blip r:embed="rId5"/>
                <a:stretch>
                  <a:fillRect l="-475" t="-7826" r="-712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FAB5946-FC85-4A33-856A-343E9CCF4224}"/>
              </a:ext>
            </a:extLst>
          </p:cNvPr>
          <p:cNvSpPr txBox="1">
            <a:spLocks/>
          </p:cNvSpPr>
          <p:nvPr/>
        </p:nvSpPr>
        <p:spPr>
          <a:xfrm>
            <a:off x="4214553" y="3288602"/>
            <a:ext cx="7705897" cy="69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latin typeface="+mn-lt"/>
              </a:rPr>
              <a:t>…ok…but </a:t>
            </a:r>
            <a:r>
              <a:rPr lang="en-GB" sz="1800" b="1" i="1" u="sng" dirty="0">
                <a:latin typeface="+mn-lt"/>
              </a:rPr>
              <a:t>why</a:t>
            </a:r>
            <a:r>
              <a:rPr lang="en-GB" sz="1800" dirty="0">
                <a:latin typeface="+mn-lt"/>
              </a:rPr>
              <a:t>???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8B0B877-FF4F-4762-BDFE-F60A151C4F80}"/>
              </a:ext>
            </a:extLst>
          </p:cNvPr>
          <p:cNvSpPr txBox="1">
            <a:spLocks/>
          </p:cNvSpPr>
          <p:nvPr/>
        </p:nvSpPr>
        <p:spPr>
          <a:xfrm>
            <a:off x="4214552" y="3870094"/>
            <a:ext cx="7705897" cy="69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dirty="0">
                <a:latin typeface="+mn-lt"/>
              </a:rPr>
              <a:t>With a </a:t>
            </a:r>
            <a:r>
              <a:rPr lang="en-GB" sz="1800" i="1" u="sng" dirty="0">
                <a:latin typeface="+mn-lt"/>
              </a:rPr>
              <a:t>reliable</a:t>
            </a:r>
            <a:r>
              <a:rPr lang="en-GB" sz="1800" dirty="0">
                <a:latin typeface="+mn-lt"/>
              </a:rPr>
              <a:t> (remember CV) model we can:</a:t>
            </a:r>
          </a:p>
          <a:p>
            <a:pPr marL="0" indent="0" algn="just">
              <a:buNone/>
            </a:pPr>
            <a:endParaRPr lang="en-GB" sz="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 </a:t>
            </a:r>
            <a:r>
              <a:rPr lang="en-GB" sz="1800" b="1" i="1" u="sng" dirty="0">
                <a:latin typeface="+mn-lt"/>
              </a:rPr>
              <a:t>Predict</a:t>
            </a:r>
            <a:r>
              <a:rPr lang="en-GB" sz="1800" dirty="0">
                <a:latin typeface="+mn-lt"/>
              </a:rPr>
              <a:t> the onset of diabetes from the medical records</a:t>
            </a:r>
          </a:p>
          <a:p>
            <a:pPr marL="0" indent="0" algn="just">
              <a:buNone/>
            </a:pPr>
            <a:endParaRPr lang="en-GB" sz="400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+mn-lt"/>
              </a:rPr>
              <a:t> </a:t>
            </a:r>
            <a:r>
              <a:rPr lang="en-GB" sz="1800" b="1" i="1" u="sng" dirty="0">
                <a:latin typeface="+mn-lt"/>
              </a:rPr>
              <a:t>Infer</a:t>
            </a:r>
            <a:r>
              <a:rPr lang="en-GB" sz="1800" dirty="0">
                <a:latin typeface="+mn-lt"/>
              </a:rPr>
              <a:t> the relationship between the predictors and the response:</a:t>
            </a:r>
          </a:p>
          <a:p>
            <a:pPr lvl="1" algn="just"/>
            <a:r>
              <a:rPr lang="en-GB" sz="1800" dirty="0">
                <a:latin typeface="+mn-lt"/>
              </a:rPr>
              <a:t>Identify risk factors</a:t>
            </a:r>
          </a:p>
          <a:p>
            <a:pPr lvl="1" algn="just"/>
            <a:r>
              <a:rPr lang="en-GB" sz="1800" dirty="0">
                <a:latin typeface="+mn-lt"/>
              </a:rPr>
              <a:t>Take corrective 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7EA55E-5C07-46D4-83C9-6A2C3440B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Useful</a:t>
            </a:r>
            <a:r>
              <a:rPr lang="en-GB" dirty="0"/>
              <a:t> Resources</a:t>
            </a:r>
            <a:endParaRPr lang="en-GB" noProof="0" dirty="0"/>
          </a:p>
        </p:txBody>
      </p:sp>
      <p:pic>
        <p:nvPicPr>
          <p:cNvPr id="3" name="Picture 4" descr="Risultati immagini per machine learning">
            <a:extLst>
              <a:ext uri="{FF2B5EF4-FFF2-40B4-BE49-F238E27FC236}">
                <a16:creationId xmlns:a16="http://schemas.microsoft.com/office/drawing/2014/main" id="{57C174F6-15A0-4D4C-80DE-EACBDCFB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179" y="2133240"/>
            <a:ext cx="3240000" cy="25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473ABD-C45D-4058-964B-4B8D42ECCABC}"/>
              </a:ext>
            </a:extLst>
          </p:cNvPr>
          <p:cNvSpPr txBox="1">
            <a:spLocks/>
          </p:cNvSpPr>
          <p:nvPr/>
        </p:nvSpPr>
        <p:spPr>
          <a:xfrm>
            <a:off x="335695" y="1315309"/>
            <a:ext cx="11349063" cy="69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CentDS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Website: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www.CentDS.com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Datasets to Practice With</a:t>
            </a:r>
          </a:p>
          <a:p>
            <a:pPr lvl="1" algn="just"/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https://www.kaggle.com/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UCI Machine Learning: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https://archive.ics.uci.edu/ml/index.php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 indent="-285750"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Python 3 Documentation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https://docs.python.org/3/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-Learn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https://scikit-learn.org/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ANN and Deep Learning Theory</a:t>
            </a: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MIT’s book: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https://www.deeplearningbook.org/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Learning Theory</a:t>
            </a: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G. James’ book: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http://www-bcf.usc.edu/~gareth/ISL/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IBM’s book: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https://www.ibm.com/downloads/cas/GB8ZMQZ3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it-IT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132F9-0F06-4792-BAED-2D15B30542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892716D-6F60-4DAD-967B-FC5F0DD9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372" y="2179960"/>
            <a:ext cx="4572000" cy="504754"/>
          </a:xfrm>
        </p:spPr>
        <p:txBody>
          <a:bodyPr/>
          <a:lstStyle/>
          <a:p>
            <a:r>
              <a:rPr lang="en-GB" noProof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72682-E9AA-4A72-AFC3-8E15E772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478524"/>
            <a:ext cx="4846782" cy="997196"/>
          </a:xfrm>
        </p:spPr>
        <p:txBody>
          <a:bodyPr/>
          <a:lstStyle/>
          <a:p>
            <a:r>
              <a:rPr lang="en-GB" noProof="0" dirty="0"/>
              <a:t>What Is Machine Learning?</a:t>
            </a:r>
            <a:br>
              <a:rPr lang="en-GB" noProof="0" dirty="0"/>
            </a:br>
            <a:r>
              <a:rPr lang="en-GB" noProof="0" dirty="0"/>
              <a:t>A Practical Basic Introduction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DF00CC-F445-43AE-BDD6-988EA6C0D7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5510213" cy="249299"/>
          </a:xfrm>
        </p:spPr>
        <p:txBody>
          <a:bodyPr/>
          <a:lstStyle/>
          <a:p>
            <a:r>
              <a:rPr lang="en-GB" noProof="0" dirty="0"/>
              <a:t>Dr Andrea De Santis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3017E-D62C-4632-B5A9-661BD24A2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4196" y="4286058"/>
            <a:ext cx="5510213" cy="221599"/>
          </a:xfrm>
        </p:spPr>
        <p:txBody>
          <a:bodyPr/>
          <a:lstStyle/>
          <a:p>
            <a:r>
              <a:rPr lang="en-GB" i="1" noProof="0" dirty="0"/>
              <a:t>CTO, </a:t>
            </a:r>
            <a:r>
              <a:rPr lang="en-GB" i="1" noProof="0" dirty="0" err="1"/>
              <a:t>CentDS</a:t>
            </a:r>
            <a:r>
              <a:rPr lang="en-GB" i="1" noProof="0" dirty="0"/>
              <a:t> – Centre for Digital Systems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8E922334-BF97-4E21-A1AF-8E0EACA0E561}"/>
              </a:ext>
            </a:extLst>
          </p:cNvPr>
          <p:cNvSpPr txBox="1">
            <a:spLocks/>
          </p:cNvSpPr>
          <p:nvPr/>
        </p:nvSpPr>
        <p:spPr>
          <a:xfrm>
            <a:off x="584200" y="4883537"/>
            <a:ext cx="5510213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0" baseline="0">
                <a:solidFill>
                  <a:srgbClr val="43444A"/>
                </a:solidFill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Dr </a:t>
            </a:r>
            <a:r>
              <a:rPr lang="en-GB" dirty="0" err="1"/>
              <a:t>Jujar</a:t>
            </a:r>
            <a:r>
              <a:rPr lang="en-GB" dirty="0"/>
              <a:t> Panesar</a:t>
            </a: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22B550BD-0D47-456D-86DD-D6400E11BD53}"/>
              </a:ext>
            </a:extLst>
          </p:cNvPr>
          <p:cNvSpPr txBox="1">
            <a:spLocks/>
          </p:cNvSpPr>
          <p:nvPr/>
        </p:nvSpPr>
        <p:spPr>
          <a:xfrm>
            <a:off x="584196" y="5207195"/>
            <a:ext cx="5510213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spc="0" baseline="0">
                <a:solidFill>
                  <a:srgbClr val="43444A"/>
                </a:solidFill>
                <a:latin typeface="Quicksand" pitchFamily="2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/>
              <a:t>CEO, </a:t>
            </a:r>
            <a:r>
              <a:rPr lang="en-GB" i="1" dirty="0" err="1"/>
              <a:t>CentDS</a:t>
            </a:r>
            <a:r>
              <a:rPr lang="en-GB" i="1" dirty="0"/>
              <a:t> – Centre for 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344883075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09952"/>
            <a:ext cx="10515600" cy="1325563"/>
          </a:xfrm>
        </p:spPr>
        <p:txBody>
          <a:bodyPr/>
          <a:lstStyle/>
          <a:p>
            <a:r>
              <a:rPr lang="en-GB" noProof="0" dirty="0" err="1"/>
              <a:t>CentDS</a:t>
            </a:r>
            <a:r>
              <a:rPr lang="en-GB" noProof="0" dirty="0"/>
              <a:t> – 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2856-96F7-49B6-A206-434211F04FF0}"/>
              </a:ext>
            </a:extLst>
          </p:cNvPr>
          <p:cNvSpPr txBox="1">
            <a:spLocks/>
          </p:cNvSpPr>
          <p:nvPr/>
        </p:nvSpPr>
        <p:spPr>
          <a:xfrm>
            <a:off x="156000" y="1338384"/>
            <a:ext cx="11880000" cy="48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CentDS</a:t>
            </a:r>
            <a:r>
              <a:rPr lang="en-US" sz="2000" dirty="0"/>
              <a:t> is an engineering R&amp;D company focusing on delivering Industry 4.0 themes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 algn="ctr">
              <a:buNone/>
            </a:pPr>
            <a:endParaRPr lang="en-US" sz="2000" b="1" i="1" u="sng" dirty="0"/>
          </a:p>
          <a:p>
            <a:pPr marL="0" indent="0" algn="ctr">
              <a:buNone/>
            </a:pPr>
            <a:r>
              <a:rPr lang="en-US" sz="2000" b="1" i="1" u="sng" dirty="0"/>
              <a:t>We deliver cutting edge solutions to real engineering problems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deliver cutting edge solutions to real engineering problems </a:t>
            </a: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565754-641A-46BF-BEEB-5055F47B0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907351"/>
              </p:ext>
            </p:extLst>
          </p:nvPr>
        </p:nvGraphicFramePr>
        <p:xfrm>
          <a:off x="410782" y="1906311"/>
          <a:ext cx="6221267" cy="3440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C8B6AD-F625-4743-90F4-1C8AD71BE6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6" y="1819425"/>
            <a:ext cx="3960000" cy="166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D00C2-482B-487A-BEA4-5006310E5E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96" y="3615377"/>
            <a:ext cx="3960000" cy="1855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985E7-0AEE-401C-8F59-B71C2E996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3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15494"/>
            <a:ext cx="10515600" cy="1325563"/>
          </a:xfrm>
        </p:spPr>
        <p:txBody>
          <a:bodyPr/>
          <a:lstStyle/>
          <a:p>
            <a:r>
              <a:rPr lang="en-GB" noProof="0" dirty="0"/>
              <a:t>Machine Learning - Background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5DFA96-5C1C-4EBF-9E99-C1E6730FE4AA}"/>
              </a:ext>
            </a:extLst>
          </p:cNvPr>
          <p:cNvSpPr txBox="1">
            <a:spLocks/>
          </p:cNvSpPr>
          <p:nvPr/>
        </p:nvSpPr>
        <p:spPr>
          <a:xfrm>
            <a:off x="156000" y="1338384"/>
            <a:ext cx="11308119" cy="20735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Arthur L. Samuels (IBM) coined the term </a:t>
            </a:r>
            <a:r>
              <a:rPr lang="en-US" sz="1800" i="1" dirty="0"/>
              <a:t>“machine learning” </a:t>
            </a:r>
            <a:r>
              <a:rPr lang="en-US" sz="1800" dirty="0"/>
              <a:t>(1959) </a:t>
            </a:r>
          </a:p>
          <a:p>
            <a:pPr marL="273050" indent="-273050" algn="ctr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500" dirty="0"/>
              <a:t>“</a:t>
            </a:r>
            <a:r>
              <a:rPr lang="en-GB" sz="1500" dirty="0"/>
              <a:t>Field of study that gives computers the ability to learn without being explicitly programmed”</a:t>
            </a:r>
            <a:endParaRPr lang="en-US" sz="1500" dirty="0"/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There is no universally accepted definition </a:t>
            </a:r>
          </a:p>
          <a:p>
            <a:pPr marL="273050" indent="-273050">
              <a:buFont typeface="Wingdings" panose="05000000000000000000" pitchFamily="2" charset="2"/>
              <a:buChar char="q"/>
            </a:pPr>
            <a:r>
              <a:rPr lang="en-US" sz="1800" dirty="0"/>
              <a:t>Is regarded as a branch of </a:t>
            </a:r>
            <a:r>
              <a:rPr lang="en-US" sz="1800" u="sng" dirty="0"/>
              <a:t>Computer Science</a:t>
            </a:r>
            <a:r>
              <a:rPr lang="en-US" sz="1800" dirty="0"/>
              <a:t> and </a:t>
            </a:r>
            <a:r>
              <a:rPr lang="en-US" sz="1800" u="sng" dirty="0"/>
              <a:t>Artificial Intelligence (AI)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It’s </a:t>
            </a:r>
            <a:r>
              <a:rPr lang="en-US" sz="1800" b="1" i="1" u="sng" dirty="0"/>
              <a:t>all about the data</a:t>
            </a:r>
            <a:r>
              <a:rPr lang="en-US" sz="1800" dirty="0"/>
              <a:t>...</a:t>
            </a:r>
          </a:p>
          <a:p>
            <a:pPr lvl="1"/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9" name="Picture 2" descr="C:\Users\Andrea\Desktop\Python\Leeds_digital_festival\strip.png">
            <a:extLst>
              <a:ext uri="{FF2B5EF4-FFF2-40B4-BE49-F238E27FC236}">
                <a16:creationId xmlns:a16="http://schemas.microsoft.com/office/drawing/2014/main" id="{24BBD2A6-DA32-4F96-8997-B7CEE415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93" y="3858179"/>
            <a:ext cx="6505753" cy="20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4">
            <a:extLst>
              <a:ext uri="{FF2B5EF4-FFF2-40B4-BE49-F238E27FC236}">
                <a16:creationId xmlns:a16="http://schemas.microsoft.com/office/drawing/2014/main" id="{AC4A564F-C761-4B54-B65E-77408DAD56E7}"/>
              </a:ext>
            </a:extLst>
          </p:cNvPr>
          <p:cNvSpPr txBox="1"/>
          <p:nvPr/>
        </p:nvSpPr>
        <p:spPr>
          <a:xfrm>
            <a:off x="3759379" y="5909487"/>
            <a:ext cx="468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From: </a:t>
            </a:r>
            <a:r>
              <a:rPr lang="en-GB" sz="1200" i="1" u="sng" dirty="0">
                <a:hlinkClick r:id="rId3"/>
              </a:rPr>
              <a:t>http://dilbert.com/strip/2014-05-07</a:t>
            </a:r>
            <a:endParaRPr lang="en-GB" sz="12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08E55-C2AC-4609-9805-F2A94F5B2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1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215494"/>
            <a:ext cx="10515600" cy="1325563"/>
          </a:xfrm>
        </p:spPr>
        <p:txBody>
          <a:bodyPr/>
          <a:lstStyle/>
          <a:p>
            <a:r>
              <a:rPr lang="en-GB" noProof="0" dirty="0"/>
              <a:t>Machine Learning – Basic Workflow</a:t>
            </a:r>
          </a:p>
        </p:txBody>
      </p:sp>
      <p:grpSp>
        <p:nvGrpSpPr>
          <p:cNvPr id="6" name="Gruppo 11">
            <a:extLst>
              <a:ext uri="{FF2B5EF4-FFF2-40B4-BE49-F238E27FC236}">
                <a16:creationId xmlns:a16="http://schemas.microsoft.com/office/drawing/2014/main" id="{8702234A-3053-49F2-8262-B0B6E7D86B16}"/>
              </a:ext>
            </a:extLst>
          </p:cNvPr>
          <p:cNvGrpSpPr/>
          <p:nvPr/>
        </p:nvGrpSpPr>
        <p:grpSpPr>
          <a:xfrm>
            <a:off x="519088" y="584995"/>
            <a:ext cx="11166804" cy="7614458"/>
            <a:chOff x="583256" y="136525"/>
            <a:chExt cx="11166804" cy="7614458"/>
          </a:xfrm>
        </p:grpSpPr>
        <p:graphicFrame>
          <p:nvGraphicFramePr>
            <p:cNvPr id="7" name="Diagramma 2">
              <a:extLst>
                <a:ext uri="{FF2B5EF4-FFF2-40B4-BE49-F238E27FC236}">
                  <a16:creationId xmlns:a16="http://schemas.microsoft.com/office/drawing/2014/main" id="{C9F8B391-1C6D-4FDA-936F-1E045842E9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1946682"/>
                </p:ext>
              </p:extLst>
            </p:nvPr>
          </p:nvGraphicFramePr>
          <p:xfrm>
            <a:off x="583256" y="136525"/>
            <a:ext cx="9518757" cy="76144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Ovale 4">
              <a:extLst>
                <a:ext uri="{FF2B5EF4-FFF2-40B4-BE49-F238E27FC236}">
                  <a16:creationId xmlns:a16="http://schemas.microsoft.com/office/drawing/2014/main" id="{9EA16C0F-64D3-4DA8-BB3B-E93F6F710E87}"/>
                </a:ext>
              </a:extLst>
            </p:cNvPr>
            <p:cNvSpPr/>
            <p:nvPr/>
          </p:nvSpPr>
          <p:spPr>
            <a:xfrm>
              <a:off x="10102013" y="3104707"/>
              <a:ext cx="1648047" cy="169863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u="sng" dirty="0"/>
                <a:t>Data-Driven Predictions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7D7624-3B10-4826-8346-BC6D8483EA3C}"/>
              </a:ext>
            </a:extLst>
          </p:cNvPr>
          <p:cNvSpPr txBox="1">
            <a:spLocks/>
          </p:cNvSpPr>
          <p:nvPr/>
        </p:nvSpPr>
        <p:spPr>
          <a:xfrm>
            <a:off x="156000" y="1322914"/>
            <a:ext cx="11308119" cy="14321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just">
              <a:buFont typeface="Wingdings" panose="05000000000000000000" pitchFamily="2" charset="2"/>
              <a:buChar char="q"/>
            </a:pPr>
            <a:r>
              <a:rPr lang="en-US" sz="1800" dirty="0"/>
              <a:t>Machine Learning </a:t>
            </a:r>
            <a:r>
              <a:rPr lang="en-GB" sz="1800" dirty="0"/>
              <a:t>algorithms </a:t>
            </a:r>
            <a:r>
              <a:rPr lang="en-GB" sz="1800" b="1" i="1" u="sng" dirty="0"/>
              <a:t>learn from</a:t>
            </a:r>
            <a:r>
              <a:rPr lang="en-GB" sz="1800" b="1" dirty="0"/>
              <a:t> </a:t>
            </a:r>
            <a:r>
              <a:rPr lang="en-GB" sz="1800" dirty="0"/>
              <a:t>and</a:t>
            </a:r>
            <a:r>
              <a:rPr lang="en-GB" sz="1800" b="1" dirty="0"/>
              <a:t> </a:t>
            </a:r>
            <a:r>
              <a:rPr lang="en-GB" sz="1800" b="1" i="1" u="sng" dirty="0"/>
              <a:t>make predictions on data </a:t>
            </a:r>
          </a:p>
          <a:p>
            <a:pPr marL="273050" indent="-273050" algn="just">
              <a:buFont typeface="Wingdings" panose="05000000000000000000" pitchFamily="2" charset="2"/>
              <a:buChar char="q"/>
            </a:pPr>
            <a:r>
              <a:rPr lang="en-GB" sz="1800" dirty="0"/>
              <a:t>Such algorithms operate by building a model from training data in the </a:t>
            </a:r>
            <a:r>
              <a:rPr lang="en-GB" sz="1800" i="1" u="sng" dirty="0"/>
              <a:t>training step</a:t>
            </a:r>
            <a:r>
              <a:rPr lang="en-GB" sz="1800" b="1" dirty="0"/>
              <a:t> </a:t>
            </a:r>
            <a:r>
              <a:rPr lang="en-GB" sz="1800" dirty="0"/>
              <a:t>in order to make data-driven predictions and decisions</a:t>
            </a:r>
            <a:endParaRPr lang="en-US" sz="1800" i="1" u="sng" dirty="0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6011E33B-8036-425A-A368-0FF6DBFBD260}"/>
              </a:ext>
            </a:extLst>
          </p:cNvPr>
          <p:cNvSpPr/>
          <p:nvPr/>
        </p:nvSpPr>
        <p:spPr>
          <a:xfrm rot="10800000">
            <a:off x="4313132" y="3831050"/>
            <a:ext cx="609600" cy="1031534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1A8235D3-AAC4-44D0-825E-8FB6D8A3071B}"/>
              </a:ext>
            </a:extLst>
          </p:cNvPr>
          <p:cNvSpPr/>
          <p:nvPr/>
        </p:nvSpPr>
        <p:spPr>
          <a:xfrm>
            <a:off x="6096000" y="3886725"/>
            <a:ext cx="609600" cy="1031534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e 4">
            <a:extLst>
              <a:ext uri="{FF2B5EF4-FFF2-40B4-BE49-F238E27FC236}">
                <a16:creationId xmlns:a16="http://schemas.microsoft.com/office/drawing/2014/main" id="{3A54AF0C-DDF1-479A-9B23-7D3D8833641D}"/>
              </a:ext>
            </a:extLst>
          </p:cNvPr>
          <p:cNvSpPr/>
          <p:nvPr/>
        </p:nvSpPr>
        <p:spPr>
          <a:xfrm>
            <a:off x="4492058" y="2507838"/>
            <a:ext cx="2017554" cy="1264009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u="sng" dirty="0"/>
              <a:t>Model Optimization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FCF0E4-AFDD-4596-B0AD-34F65A2C10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Key Definitions and Concepts/1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ma 7">
                <a:extLst>
                  <a:ext uri="{FF2B5EF4-FFF2-40B4-BE49-F238E27FC236}">
                    <a16:creationId xmlns:a16="http://schemas.microsoft.com/office/drawing/2014/main" id="{C0909B91-B050-46E5-B558-82C7CE70BA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88308609"/>
                  </p:ext>
                </p:extLst>
              </p:nvPr>
            </p:nvGraphicFramePr>
            <p:xfrm>
              <a:off x="1475238" y="963835"/>
              <a:ext cx="10660419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ma 7">
                <a:extLst>
                  <a:ext uri="{FF2B5EF4-FFF2-40B4-BE49-F238E27FC236}">
                    <a16:creationId xmlns:a16="http://schemas.microsoft.com/office/drawing/2014/main" id="{C0909B91-B050-46E5-B558-82C7CE70BA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88308609"/>
                  </p:ext>
                </p:extLst>
              </p:nvPr>
            </p:nvGraphicFramePr>
            <p:xfrm>
              <a:off x="1475238" y="963835"/>
              <a:ext cx="10660419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43E751-5337-4409-BAA5-B62359D80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Key Definitions and Concepts/2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17BE20-8109-4DF9-81A3-FDE0445A2A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999" y="1338384"/>
                <a:ext cx="11560604" cy="6762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The input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it-IT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are called </a:t>
                </a:r>
                <a:r>
                  <a:rPr lang="en-US" sz="1800" i="1" u="sng" dirty="0"/>
                  <a:t>predictors</a:t>
                </a:r>
                <a:r>
                  <a:rPr lang="en-US" sz="1800" dirty="0"/>
                  <a:t>, </a:t>
                </a:r>
                <a:r>
                  <a:rPr lang="en-US" sz="1800" i="1" u="sng" dirty="0"/>
                  <a:t>features</a:t>
                </a:r>
                <a:r>
                  <a:rPr lang="en-US" sz="1800" dirty="0"/>
                  <a:t> or </a:t>
                </a:r>
                <a:r>
                  <a:rPr lang="en-US" sz="1800" i="1" u="sng" dirty="0"/>
                  <a:t>independent variables</a:t>
                </a:r>
                <a:r>
                  <a:rPr lang="en-US" sz="1800" dirty="0"/>
                  <a:t> whilst the output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1800" dirty="0"/>
                  <a:t> is called </a:t>
                </a:r>
                <a:r>
                  <a:rPr lang="en-US" sz="1800" i="1" u="sng" dirty="0"/>
                  <a:t>response</a:t>
                </a:r>
                <a:r>
                  <a:rPr lang="en-US" sz="1800" dirty="0"/>
                  <a:t> or </a:t>
                </a:r>
                <a:r>
                  <a:rPr lang="en-US" sz="1800" i="1" u="sng" dirty="0"/>
                  <a:t>dependent variable</a:t>
                </a:r>
                <a:endParaRPr lang="en-US" sz="18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317BE20-8109-4DF9-81A3-FDE0445A2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9" y="1338384"/>
                <a:ext cx="11560604" cy="676244"/>
              </a:xfrm>
              <a:prstGeom prst="rect">
                <a:avLst/>
              </a:prstGeom>
              <a:blipFill>
                <a:blip r:embed="rId2"/>
                <a:stretch>
                  <a:fillRect l="-369" t="-8182" r="-422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665DC-8F62-49AC-829E-BF7DBC8F3EC9}"/>
                  </a:ext>
                </a:extLst>
              </p:cNvPr>
              <p:cNvSpPr txBox="1"/>
              <p:nvPr/>
            </p:nvSpPr>
            <p:spPr>
              <a:xfrm>
                <a:off x="1230228" y="2581191"/>
                <a:ext cx="1805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665DC-8F62-49AC-829E-BF7DBC8F3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28" y="2581191"/>
                <a:ext cx="1805046" cy="369332"/>
              </a:xfrm>
              <a:prstGeom prst="rect">
                <a:avLst/>
              </a:prstGeom>
              <a:blipFill>
                <a:blip r:embed="rId3"/>
                <a:stretch>
                  <a:fillRect l="-3716" r="-1014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61EA22C-7285-499C-BEAA-7D0E444AABE2}"/>
              </a:ext>
            </a:extLst>
          </p:cNvPr>
          <p:cNvGrpSpPr/>
          <p:nvPr/>
        </p:nvGrpSpPr>
        <p:grpSpPr>
          <a:xfrm>
            <a:off x="1721270" y="2290717"/>
            <a:ext cx="2584030" cy="730721"/>
            <a:chOff x="1721270" y="2446101"/>
            <a:chExt cx="2584030" cy="7307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12AF6B-AFDE-4F81-8750-3E37B40A97C5}"/>
                </a:ext>
              </a:extLst>
            </p:cNvPr>
            <p:cNvSpPr/>
            <p:nvPr/>
          </p:nvSpPr>
          <p:spPr>
            <a:xfrm>
              <a:off x="1721270" y="2664282"/>
              <a:ext cx="419949" cy="51254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F83B39-357E-499E-A0B2-BA9046296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1244" y="2446101"/>
              <a:ext cx="2374056" cy="21818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5A1E85-0345-467E-A6F6-90E5B8940AB1}"/>
              </a:ext>
            </a:extLst>
          </p:cNvPr>
          <p:cNvGrpSpPr/>
          <p:nvPr/>
        </p:nvGrpSpPr>
        <p:grpSpPr>
          <a:xfrm>
            <a:off x="2720713" y="2523420"/>
            <a:ext cx="1584587" cy="512540"/>
            <a:chOff x="2720713" y="2678804"/>
            <a:chExt cx="1584587" cy="5125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3B42D-2C2C-438D-958A-90A44281E5F1}"/>
                </a:ext>
              </a:extLst>
            </p:cNvPr>
            <p:cNvSpPr/>
            <p:nvPr/>
          </p:nvSpPr>
          <p:spPr>
            <a:xfrm>
              <a:off x="2720713" y="2678804"/>
              <a:ext cx="419949" cy="51254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9061AA-E486-4542-A818-9233F7C5C76F}"/>
                </a:ext>
              </a:extLst>
            </p:cNvPr>
            <p:cNvCxnSpPr>
              <a:cxnSpLocks/>
            </p:cNvCxnSpPr>
            <p:nvPr/>
          </p:nvCxnSpPr>
          <p:spPr>
            <a:xfrm>
              <a:off x="3155902" y="2935074"/>
              <a:ext cx="1149398" cy="25627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6AB89-7212-4487-AAF9-930541951469}"/>
                  </a:ext>
                </a:extLst>
              </p:cNvPr>
              <p:cNvSpPr txBox="1"/>
              <p:nvPr/>
            </p:nvSpPr>
            <p:spPr>
              <a:xfrm>
                <a:off x="3640970" y="2084923"/>
                <a:ext cx="5974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u="sng" dirty="0"/>
                  <a:t>Systematic information</a:t>
                </a:r>
                <a:r>
                  <a:rPr lang="en-GB" dirty="0"/>
                  <a:t> that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/>
                  <a:t>provides about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6AB89-7212-4487-AAF9-930541951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70" y="2084923"/>
                <a:ext cx="597408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CA3150-2550-4EC9-8F5C-143EE7FC77E8}"/>
                  </a:ext>
                </a:extLst>
              </p:cNvPr>
              <p:cNvSpPr txBox="1"/>
              <p:nvPr/>
            </p:nvSpPr>
            <p:spPr>
              <a:xfrm>
                <a:off x="4097585" y="2807847"/>
                <a:ext cx="7531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u="sng" dirty="0"/>
                  <a:t>Error term</a:t>
                </a:r>
                <a:r>
                  <a:rPr lang="en-GB" dirty="0"/>
                  <a:t> (independent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/>
                  <a:t>- due to unmeasured/unmeasurable factors)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CA3150-2550-4EC9-8F5C-143EE7FC7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85" y="2807847"/>
                <a:ext cx="753145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72A9910-C5A4-4857-BCDC-D87CE7C7E8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999" y="3519650"/>
                <a:ext cx="11560604" cy="676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3050" indent="-273050" algn="just">
                  <a:buFont typeface="Wingdings" panose="05000000000000000000" pitchFamily="2" charset="2"/>
                  <a:buChar char="q"/>
                </a:pPr>
                <a:r>
                  <a:rPr lang="en-GB" sz="1800" dirty="0">
                    <a:latin typeface="+mn-lt"/>
                  </a:rPr>
                  <a:t>The form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>
                    <a:latin typeface="+mn-lt"/>
                  </a:rPr>
                  <a:t>is </a:t>
                </a:r>
                <a:r>
                  <a:rPr lang="en-US" sz="1800" b="1" i="1" u="sng" dirty="0">
                    <a:latin typeface="+mn-lt"/>
                  </a:rPr>
                  <a:t>generally unknown</a:t>
                </a:r>
                <a:r>
                  <a:rPr lang="en-US" sz="1800" dirty="0">
                    <a:latin typeface="+mn-lt"/>
                  </a:rPr>
                  <a:t>, and supervised ML seeks to </a:t>
                </a:r>
                <a:r>
                  <a:rPr lang="en-US" sz="1800" b="1" i="1" u="sng" dirty="0">
                    <a:latin typeface="+mn-lt"/>
                  </a:rPr>
                  <a:t>find an estimate</a:t>
                </a:r>
                <a:r>
                  <a:rPr lang="en-US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+mn-lt"/>
                  </a:rPr>
                  <a:t>of the “real”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+mn-lt"/>
                  </a:rPr>
                  <a:t>from a set of available observations (i.e. our </a:t>
                </a:r>
                <a:r>
                  <a:rPr lang="en-US" sz="1800" i="1" u="sng" dirty="0">
                    <a:latin typeface="+mn-lt"/>
                  </a:rPr>
                  <a:t>training data</a:t>
                </a:r>
                <a:r>
                  <a:rPr lang="en-US" sz="1800" dirty="0">
                    <a:latin typeface="+mn-lt"/>
                  </a:rPr>
                  <a:t>) which allows for the </a:t>
                </a:r>
                <a:r>
                  <a:rPr lang="en-US" sz="1800" i="1" u="sng" dirty="0">
                    <a:latin typeface="+mn-lt"/>
                  </a:rPr>
                  <a:t>prediction</a:t>
                </a:r>
                <a:r>
                  <a:rPr lang="en-US" sz="1800" dirty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i="1" dirty="0"/>
                  <a:t>, </a:t>
                </a:r>
                <a:r>
                  <a:rPr lang="en-US" sz="1800" dirty="0">
                    <a:latin typeface="+mn-lt"/>
                  </a:rPr>
                  <a:t>i.e.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72A9910-C5A4-4857-BCDC-D87CE7C7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9" y="3519650"/>
                <a:ext cx="11560604" cy="676244"/>
              </a:xfrm>
              <a:prstGeom prst="rect">
                <a:avLst/>
              </a:prstGeom>
              <a:blipFill>
                <a:blip r:embed="rId6"/>
                <a:stretch>
                  <a:fillRect l="-369" t="-9009" r="-422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7F76E7-9C7D-48A9-ADED-7FA9BCAAB2BE}"/>
                  </a:ext>
                </a:extLst>
              </p:cNvPr>
              <p:cNvSpPr txBox="1"/>
              <p:nvPr/>
            </p:nvSpPr>
            <p:spPr>
              <a:xfrm>
                <a:off x="1065874" y="4807887"/>
                <a:ext cx="5150192" cy="492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7F76E7-9C7D-48A9-ADED-7FA9BCAA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74" y="4807887"/>
                <a:ext cx="5150192" cy="492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9EB6BF5-53A0-494E-9768-1DCF054C50EE}"/>
              </a:ext>
            </a:extLst>
          </p:cNvPr>
          <p:cNvGrpSpPr/>
          <p:nvPr/>
        </p:nvGrpSpPr>
        <p:grpSpPr>
          <a:xfrm>
            <a:off x="2722369" y="4493946"/>
            <a:ext cx="4517768" cy="1181870"/>
            <a:chOff x="2722369" y="4864491"/>
            <a:chExt cx="4517768" cy="118187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2B9F7A-84C9-47C3-8ABA-6552BC3A197C}"/>
                </a:ext>
              </a:extLst>
            </p:cNvPr>
            <p:cNvSpPr/>
            <p:nvPr/>
          </p:nvSpPr>
          <p:spPr>
            <a:xfrm>
              <a:off x="2722369" y="4864491"/>
              <a:ext cx="2293184" cy="1181870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8B1083-46E8-4CBA-AFF3-1E70EBB07111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3868961" y="4864491"/>
              <a:ext cx="3371176" cy="21013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B77BC-3495-4BD7-832C-34C0D980F773}"/>
              </a:ext>
            </a:extLst>
          </p:cNvPr>
          <p:cNvGrpSpPr/>
          <p:nvPr/>
        </p:nvGrpSpPr>
        <p:grpSpPr>
          <a:xfrm>
            <a:off x="5106178" y="4717172"/>
            <a:ext cx="2086192" cy="780821"/>
            <a:chOff x="5106178" y="5087717"/>
            <a:chExt cx="2086192" cy="78082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5BE2FC-46DB-4681-970B-6B56FB9BC9A0}"/>
                </a:ext>
              </a:extLst>
            </p:cNvPr>
            <p:cNvSpPr/>
            <p:nvPr/>
          </p:nvSpPr>
          <p:spPr>
            <a:xfrm>
              <a:off x="5106178" y="5087717"/>
              <a:ext cx="1205911" cy="780821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351EBE-50D6-42E1-B019-E45251A0BB8C}"/>
                </a:ext>
              </a:extLst>
            </p:cNvPr>
            <p:cNvCxnSpPr>
              <a:cxnSpLocks/>
            </p:cNvCxnSpPr>
            <p:nvPr/>
          </p:nvCxnSpPr>
          <p:spPr>
            <a:xfrm>
              <a:off x="6306691" y="5490530"/>
              <a:ext cx="885679" cy="26931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2419244-1654-45F6-850C-57DB6DA16C27}"/>
              </a:ext>
            </a:extLst>
          </p:cNvPr>
          <p:cNvSpPr txBox="1"/>
          <p:nvPr/>
        </p:nvSpPr>
        <p:spPr>
          <a:xfrm>
            <a:off x="7121329" y="4513369"/>
            <a:ext cx="35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/>
              <a:t>Reducible error</a:t>
            </a:r>
            <a:r>
              <a:rPr lang="en-GB" dirty="0"/>
              <a:t>: is what we want to minimize!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D867C-61F0-4814-82EA-25AA63DD8FB5}"/>
              </a:ext>
            </a:extLst>
          </p:cNvPr>
          <p:cNvSpPr txBox="1"/>
          <p:nvPr/>
        </p:nvSpPr>
        <p:spPr>
          <a:xfrm>
            <a:off x="7161071" y="5200357"/>
            <a:ext cx="255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u="sng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">
                <a:extLst>
                  <a:ext uri="{FF2B5EF4-FFF2-40B4-BE49-F238E27FC236}">
                    <a16:creationId xmlns:a16="http://schemas.microsoft.com/office/drawing/2014/main" id="{DF33766B-8A65-4479-9BDE-4AAC600CFE44}"/>
                  </a:ext>
                </a:extLst>
              </p:cNvPr>
              <p:cNvSpPr txBox="1"/>
              <p:nvPr/>
            </p:nvSpPr>
            <p:spPr>
              <a:xfrm>
                <a:off x="155999" y="5513640"/>
                <a:ext cx="11505064" cy="1510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n-US" u="sng" dirty="0">
                  <a:latin typeface="Century Gothic" panose="020B0502020202020204" pitchFamily="34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i="1" u="sng" dirty="0"/>
                  <a:t>Parametric algorithms</a:t>
                </a:r>
                <a:r>
                  <a:rPr lang="en-US" dirty="0"/>
                  <a:t> assume a functional shape (e.g.: linear regression)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whilst no assumptions are made in </a:t>
                </a:r>
                <a:r>
                  <a:rPr lang="en-US" i="1" u="sng" dirty="0"/>
                  <a:t>non-parametric algorithms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n-US" u="sng" dirty="0">
                  <a:latin typeface="Century Gothic" panose="020B0502020202020204" pitchFamily="34" charset="0"/>
                </a:endParaRPr>
              </a:p>
              <a:p>
                <a:pPr marL="273050" indent="-273050"/>
                <a:endParaRPr lang="en-GB" dirty="0"/>
              </a:p>
            </p:txBody>
          </p:sp>
        </mc:Choice>
        <mc:Fallback xmlns="">
          <p:sp>
            <p:nvSpPr>
              <p:cNvPr id="26" name="CasellaDiTesto 2">
                <a:extLst>
                  <a:ext uri="{FF2B5EF4-FFF2-40B4-BE49-F238E27FC236}">
                    <a16:creationId xmlns:a16="http://schemas.microsoft.com/office/drawing/2014/main" id="{DF33766B-8A65-4479-9BDE-4AAC600CF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9" y="5513640"/>
                <a:ext cx="11505064" cy="1510478"/>
              </a:xfrm>
              <a:prstGeom prst="rect">
                <a:avLst/>
              </a:prstGeom>
              <a:blipFill>
                <a:blip r:embed="rId8"/>
                <a:stretch>
                  <a:fillRect l="-371" r="-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41EAC593-6700-4B2F-A232-0BB080F83B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7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Key Definitions and Concepts/3</a:t>
            </a:r>
          </a:p>
        </p:txBody>
      </p:sp>
      <p:sp>
        <p:nvSpPr>
          <p:cNvPr id="27" name="CasellaDiTesto 2">
            <a:extLst>
              <a:ext uri="{FF2B5EF4-FFF2-40B4-BE49-F238E27FC236}">
                <a16:creationId xmlns:a16="http://schemas.microsoft.com/office/drawing/2014/main" id="{B748B632-0AC3-4EF3-BA5E-2B448D35285F}"/>
              </a:ext>
            </a:extLst>
          </p:cNvPr>
          <p:cNvSpPr txBox="1"/>
          <p:nvPr/>
        </p:nvSpPr>
        <p:spPr>
          <a:xfrm>
            <a:off x="155999" y="1348800"/>
            <a:ext cx="1150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i="1" u="sng" dirty="0"/>
              <a:t>Train error</a:t>
            </a:r>
            <a:r>
              <a:rPr lang="en-US" dirty="0"/>
              <a:t> is the error associated with the training data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i="1" u="sng" dirty="0"/>
              <a:t>Test error</a:t>
            </a:r>
            <a:r>
              <a:rPr lang="en-US" dirty="0"/>
              <a:t> is used to evaluate the model on “</a:t>
            </a:r>
            <a:r>
              <a:rPr lang="en-US" i="1" u="sng" dirty="0"/>
              <a:t>unseen</a:t>
            </a:r>
            <a:r>
              <a:rPr lang="en-US" dirty="0"/>
              <a:t>” data → Important to assess if the predictive capability of the model can be </a:t>
            </a:r>
            <a:r>
              <a:rPr lang="en-US" i="1" u="sng" dirty="0"/>
              <a:t>generalized beyond the training data</a:t>
            </a:r>
            <a:endParaRPr lang="en-GB" i="1" u="sng" dirty="0"/>
          </a:p>
        </p:txBody>
      </p:sp>
      <p:sp>
        <p:nvSpPr>
          <p:cNvPr id="29" name="CasellaDiTesto 2">
            <a:extLst>
              <a:ext uri="{FF2B5EF4-FFF2-40B4-BE49-F238E27FC236}">
                <a16:creationId xmlns:a16="http://schemas.microsoft.com/office/drawing/2014/main" id="{F6FD0864-E392-44A9-B197-98E639C9CD16}"/>
              </a:ext>
            </a:extLst>
          </p:cNvPr>
          <p:cNvSpPr txBox="1"/>
          <p:nvPr/>
        </p:nvSpPr>
        <p:spPr>
          <a:xfrm>
            <a:off x="155999" y="2779553"/>
            <a:ext cx="64121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dirty="0"/>
              <a:t>How do we </a:t>
            </a:r>
            <a:r>
              <a:rPr lang="en-US" i="1" u="sng" dirty="0"/>
              <a:t>estimate the test error</a:t>
            </a:r>
            <a:r>
              <a:rPr lang="en-US" dirty="0"/>
              <a:t>? </a:t>
            </a:r>
            <a:r>
              <a:rPr lang="en-US" b="1" i="1" u="sng" dirty="0"/>
              <a:t>Cross Validation</a:t>
            </a:r>
            <a:r>
              <a:rPr lang="en-US" dirty="0"/>
              <a:t> (CV) is the answer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i="1" u="sng" dirty="0"/>
              <a:t>Validation set</a:t>
            </a:r>
            <a:r>
              <a:rPr lang="en-US" dirty="0"/>
              <a:t>: split the available data into training data and test data → Use the former to train the model and the latter to evaluate the test error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 Other approaches to CV: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i="1" u="sng" dirty="0"/>
              <a:t>Leave-One-Out CV</a:t>
            </a:r>
            <a:r>
              <a:rPr lang="en-US" dirty="0"/>
              <a:t> (LOOCV)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i="1" u="sng" dirty="0"/>
              <a:t>k-fold CV</a:t>
            </a:r>
          </a:p>
          <a:p>
            <a:pPr marL="273050" indent="-273050"/>
            <a:endParaRPr lang="en-GB" dirty="0"/>
          </a:p>
        </p:txBody>
      </p:sp>
      <p:pic>
        <p:nvPicPr>
          <p:cNvPr id="30" name="Picture 4" descr="Image result for error coding">
            <a:extLst>
              <a:ext uri="{FF2B5EF4-FFF2-40B4-BE49-F238E27FC236}">
                <a16:creationId xmlns:a16="http://schemas.microsoft.com/office/drawing/2014/main" id="{B43BD721-6FA3-4A6D-BE5C-EB377A4F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03" y="2993514"/>
            <a:ext cx="3960000" cy="26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4EC1B3-9ADA-4749-A43C-85DCC895E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4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929AD7-8658-4C79-A727-2A25FB9F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" y="215494"/>
            <a:ext cx="11808785" cy="1325563"/>
          </a:xfrm>
        </p:spPr>
        <p:txBody>
          <a:bodyPr/>
          <a:lstStyle/>
          <a:p>
            <a:r>
              <a:rPr lang="en-GB" noProof="0" dirty="0"/>
              <a:t>Machine Learning – Key Definitions and Concepts/4</a:t>
            </a:r>
          </a:p>
        </p:txBody>
      </p:sp>
      <p:sp>
        <p:nvSpPr>
          <p:cNvPr id="6" name="CasellaDiTesto 2">
            <a:extLst>
              <a:ext uri="{FF2B5EF4-FFF2-40B4-BE49-F238E27FC236}">
                <a16:creationId xmlns:a16="http://schemas.microsoft.com/office/drawing/2014/main" id="{EC1A9934-5C9B-4C91-A654-2C184A999693}"/>
              </a:ext>
            </a:extLst>
          </p:cNvPr>
          <p:cNvSpPr txBox="1"/>
          <p:nvPr/>
        </p:nvSpPr>
        <p:spPr>
          <a:xfrm>
            <a:off x="156000" y="1388883"/>
            <a:ext cx="1149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algn="just">
              <a:buFont typeface="Wingdings" panose="05000000000000000000" pitchFamily="2" charset="2"/>
              <a:buChar char="q"/>
            </a:pPr>
            <a:r>
              <a:rPr lang="en-US" b="1" i="1" u="sng" dirty="0"/>
              <a:t>Bias-variance trade-off</a:t>
            </a:r>
            <a:r>
              <a:rPr lang="en-US" dirty="0"/>
              <a:t>: a low training error does not automatically imply a low test error.  “Flexible” models have low </a:t>
            </a:r>
            <a:r>
              <a:rPr lang="en-US" i="1" u="sng" dirty="0"/>
              <a:t>bias</a:t>
            </a:r>
            <a:r>
              <a:rPr lang="en-US" dirty="0"/>
              <a:t> but high </a:t>
            </a:r>
            <a:r>
              <a:rPr lang="en-US" i="1" u="sng" dirty="0"/>
              <a:t>variance</a:t>
            </a:r>
            <a:r>
              <a:rPr lang="en-US" dirty="0"/>
              <a:t> and are more prone to </a:t>
            </a:r>
            <a:r>
              <a:rPr lang="en-US" i="1" u="sng" dirty="0"/>
              <a:t>overfitting</a:t>
            </a:r>
            <a:r>
              <a:rPr lang="en-US" dirty="0"/>
              <a:t> the training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73050" indent="-273050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2">
                <a:extLst>
                  <a:ext uri="{FF2B5EF4-FFF2-40B4-BE49-F238E27FC236}">
                    <a16:creationId xmlns:a16="http://schemas.microsoft.com/office/drawing/2014/main" id="{9BC9E068-C167-4826-94BC-CC353457BA85}"/>
                  </a:ext>
                </a:extLst>
              </p:cNvPr>
              <p:cNvSpPr txBox="1"/>
              <p:nvPr/>
            </p:nvSpPr>
            <p:spPr>
              <a:xfrm>
                <a:off x="156000" y="2085313"/>
                <a:ext cx="6166115" cy="398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endParaRPr lang="en-US" dirty="0">
                  <a:latin typeface="Century Gothic" panose="020B0502020202020204" pitchFamily="34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The U-shaped curve for the validation error (aka test error) is due to the </a:t>
                </a:r>
                <a:r>
                  <a:rPr lang="en-US" b="1" i="1" u="sng" dirty="0"/>
                  <a:t>bias-variance trade off</a:t>
                </a:r>
                <a:r>
                  <a:rPr lang="en-US" dirty="0"/>
                  <a:t>, where:</a:t>
                </a:r>
              </a:p>
              <a:p>
                <a:pPr algn="just"/>
                <a:endParaRPr lang="en-US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i="1" u="sng" dirty="0"/>
                  <a:t>Bias</a:t>
                </a:r>
                <a:r>
                  <a:rPr lang="en-US" dirty="0"/>
                  <a:t> is the error introduced by approximating complex “real-life” problems with simplified models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i="1" u="sng" dirty="0"/>
                  <a:t>Variance</a:t>
                </a:r>
                <a:r>
                  <a:rPr lang="en-US" dirty="0"/>
                  <a:t> is a measure of the variability of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/>
                  <a:t>with the training data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A low training error and a high validation error are a symptom of </a:t>
                </a:r>
                <a:r>
                  <a:rPr lang="en-US" i="1" u="sng" dirty="0"/>
                  <a:t>overfitting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lvl="1" algn="just"/>
                <a:endParaRPr lang="en-US" dirty="0">
                  <a:latin typeface="Century Gothic" panose="020B0502020202020204" pitchFamily="34" charset="0"/>
                </a:endParaRPr>
              </a:p>
              <a:p>
                <a:pPr marL="273050" indent="-273050"/>
                <a:endParaRPr lang="en-GB" dirty="0"/>
              </a:p>
            </p:txBody>
          </p:sp>
        </mc:Choice>
        <mc:Fallback xmlns="">
          <p:sp>
            <p:nvSpPr>
              <p:cNvPr id="7" name="CasellaDiTesto 2">
                <a:extLst>
                  <a:ext uri="{FF2B5EF4-FFF2-40B4-BE49-F238E27FC236}">
                    <a16:creationId xmlns:a16="http://schemas.microsoft.com/office/drawing/2014/main" id="{9BC9E068-C167-4826-94BC-CC353457B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0" y="2085313"/>
                <a:ext cx="6166115" cy="3985899"/>
              </a:xfrm>
              <a:prstGeom prst="rect">
                <a:avLst/>
              </a:prstGeom>
              <a:blipFill>
                <a:blip r:embed="rId2"/>
                <a:stretch>
                  <a:fillRect l="-692" r="-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Risultati immagini per bias variance tradeoff">
            <a:extLst>
              <a:ext uri="{FF2B5EF4-FFF2-40B4-BE49-F238E27FC236}">
                <a16:creationId xmlns:a16="http://schemas.microsoft.com/office/drawing/2014/main" id="{BAD7E25F-1F60-4791-9428-B24BC8905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" r="7327" b="2129"/>
          <a:stretch/>
        </p:blipFill>
        <p:spPr bwMode="auto">
          <a:xfrm>
            <a:off x="7064187" y="2276411"/>
            <a:ext cx="4924614" cy="38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80B56-0DA7-4504-9512-372767566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558" y="6119496"/>
            <a:ext cx="1617336" cy="6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6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Microsoft Office PowerPoint</Application>
  <PresentationFormat>Widescreen</PresentationFormat>
  <Paragraphs>202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Century Gothic</vt:lpstr>
      <vt:lpstr>Quicksand</vt:lpstr>
      <vt:lpstr>Tahoma</vt:lpstr>
      <vt:lpstr>Times New Roman</vt:lpstr>
      <vt:lpstr>Wingdings</vt:lpstr>
      <vt:lpstr>Office Theme</vt:lpstr>
      <vt:lpstr>CorelDRAW</vt:lpstr>
      <vt:lpstr>Leeds, Yorkshire 14 December 2019</vt:lpstr>
      <vt:lpstr>What Is Machine Learning? A Practical Basic Introduction</vt:lpstr>
      <vt:lpstr>CentDS – About Us</vt:lpstr>
      <vt:lpstr>Machine Learning - Background</vt:lpstr>
      <vt:lpstr>Machine Learning – Basic Workflow</vt:lpstr>
      <vt:lpstr>Machine Learning – Key Definitions and Concepts/1</vt:lpstr>
      <vt:lpstr>Machine Learning – Key Definitions and Concepts/2</vt:lpstr>
      <vt:lpstr>Machine Learning – Key Definitions and Concepts/3</vt:lpstr>
      <vt:lpstr>Machine Learning – Key Definitions and Concepts/4</vt:lpstr>
      <vt:lpstr>Machine Learning – Algorithms</vt:lpstr>
      <vt:lpstr>Linear Regression</vt:lpstr>
      <vt:lpstr>Logistic Regression</vt:lpstr>
      <vt:lpstr>Binary Classification – Model Assessment</vt:lpstr>
      <vt:lpstr>Artificial Neural Network</vt:lpstr>
      <vt:lpstr>Artificial Neural Network/2</vt:lpstr>
      <vt:lpstr>A Practical Example</vt:lpstr>
      <vt:lpstr>Useful Resources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Leeds, Yorkshire 14 December 2019</dc:title>
  <dc:creator>Andrea De Santis</dc:creator>
  <cp:lastModifiedBy>Andrea De Santis</cp:lastModifiedBy>
  <cp:revision>24</cp:revision>
  <dcterms:created xsi:type="dcterms:W3CDTF">2019-12-12T15:18:32Z</dcterms:created>
  <dcterms:modified xsi:type="dcterms:W3CDTF">2019-12-12T20:39:46Z</dcterms:modified>
</cp:coreProperties>
</file>