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0995B2-7272-482A-B8EF-2EDCBEEE5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71E919-68CE-4ED0-83D6-44048F585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521301-0387-4DCF-AE97-85A2B01B6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0381B-BFD7-4360-A3A5-2B77D4A29B96}" type="datetimeFigureOut">
              <a:rPr lang="es-ES" smtClean="0"/>
              <a:t>06/03/2022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80EC2D-3E14-4B96-8295-4443AE1CC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557E97-1647-403D-87FF-692C016DC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F46D-C041-4DBA-8435-71DE09235A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8519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E571A-839A-4A3A-A86D-AA6CA0429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4A44B74-77F4-4816-BA17-AE282D9ED0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4E1539-31CA-4F03-9B96-497DA8391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0381B-BFD7-4360-A3A5-2B77D4A29B96}" type="datetimeFigureOut">
              <a:rPr lang="es-ES" smtClean="0"/>
              <a:t>06/03/2022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5C17AE-B494-462F-9D54-C0D81D274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2BE2CF-D48C-42F3-9015-3D23019B0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F46D-C041-4DBA-8435-71DE09235A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4957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54F8467-C2E0-4E33-87C4-01CF3744D1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153C594-2CD8-472E-9E59-58B4452034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85EA03-A1F3-4333-89C2-0E20CD5AE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0381B-BFD7-4360-A3A5-2B77D4A29B96}" type="datetimeFigureOut">
              <a:rPr lang="es-ES" smtClean="0"/>
              <a:t>06/03/2022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439151-C629-497C-91B5-FEB6B4125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463BFD-7446-49BC-B1B7-D99B94BF9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F46D-C041-4DBA-8435-71DE09235A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0382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C6B691-62D6-4F3D-A733-C26B9028D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0C36A1-ACEB-4D97-B68F-FF4C073E3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EFF907-295B-4617-B556-D5F996578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0381B-BFD7-4360-A3A5-2B77D4A29B96}" type="datetimeFigureOut">
              <a:rPr lang="es-ES" smtClean="0"/>
              <a:t>06/03/2022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F0DD1D-EB85-4882-A763-FA865B9D4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87D69E-CF81-4854-967D-493E2D39A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F46D-C041-4DBA-8435-71DE09235A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2508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635A59-4708-4A56-A241-6634603CC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47BE02D-C55B-49BF-9299-24B3DCF3A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6DEDF1-2C87-411B-ACA1-5C8DAE97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0381B-BFD7-4360-A3A5-2B77D4A29B96}" type="datetimeFigureOut">
              <a:rPr lang="es-ES" smtClean="0"/>
              <a:t>06/03/2022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DB6C9F-B256-4BFD-ADE0-597083D37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AF0EC9-FC19-41F2-AD1E-6A32E1484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F46D-C041-4DBA-8435-71DE09235A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0372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6AEED-42F5-47E4-9AA8-FE2B7EDAC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ECA4B-6DEF-4552-887D-325E6C8611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26A96FC-16CC-466F-9A22-5F86F9DC9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9FEA34-A5E4-403F-9C18-490E5D4C4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0381B-BFD7-4360-A3A5-2B77D4A29B96}" type="datetimeFigureOut">
              <a:rPr lang="es-ES" smtClean="0"/>
              <a:t>06/03/2022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C9729D-BB0F-47BD-AADA-0190B4985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1986F7-1BF3-43A2-BD99-555DE4A0A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F46D-C041-4DBA-8435-71DE09235A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3897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63401D-5E92-4F86-B48E-AFDC07EB1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8D06214-AFB5-4C42-A799-E85274E2C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F07D0-6D52-4E77-9B69-8C2FB6AC1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B15BD09-D491-4036-94E0-E41A60B24A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178561E-A2A8-4479-B70C-AE583E6766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A32DF30-ED6C-4A0D-86C1-00B62B494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0381B-BFD7-4360-A3A5-2B77D4A29B96}" type="datetimeFigureOut">
              <a:rPr lang="es-ES" smtClean="0"/>
              <a:t>06/03/2022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BD71448-8785-4459-8CCC-E13A3BB31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7C3DA5A-5CEE-4238-902C-0E7FDA1C8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F46D-C041-4DBA-8435-71DE09235A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080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816E5-3499-4813-9A9C-C0F0CEBF1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8D19B33-8BCA-44D1-961D-A9455FD84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0381B-BFD7-4360-A3A5-2B77D4A29B96}" type="datetimeFigureOut">
              <a:rPr lang="es-ES" smtClean="0"/>
              <a:t>06/03/2022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AD92E11-089B-4500-B814-0F7EA6694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F311AE6-B32F-42B3-9D71-16475C5C1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F46D-C041-4DBA-8435-71DE09235A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3879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900A1F7-E991-4BB1-B12D-D8935BF93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0381B-BFD7-4360-A3A5-2B77D4A29B96}" type="datetimeFigureOut">
              <a:rPr lang="es-ES" smtClean="0"/>
              <a:t>06/03/2022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30F7AD3-49DC-4B4C-ADE8-3F964BB4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DE9EDD-EDB8-4CEB-95A4-75FA82F42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F46D-C041-4DBA-8435-71DE09235A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9333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CD8891-278C-48FD-9A0D-176F58241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ED2872-CD51-41F0-B7E1-B12461701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4ABB06F-D101-4E08-B209-EEE543F9B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86B66A3-E523-40ED-9A98-4C1C27C52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0381B-BFD7-4360-A3A5-2B77D4A29B96}" type="datetimeFigureOut">
              <a:rPr lang="es-ES" smtClean="0"/>
              <a:t>06/03/2022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B2272FA-F5B8-4C23-9E26-5641B6F50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41A1E7-B973-4E21-BF6E-092DCAA48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F46D-C041-4DBA-8435-71DE09235A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1159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878B46-23D6-469F-8816-EC877C474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B466528-2FFB-4FBC-AB59-02FDEC3EED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A6906B6-2DDE-4333-9081-146480A42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E7B5285-EB8A-4A68-B53B-57355B2A3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0381B-BFD7-4360-A3A5-2B77D4A29B96}" type="datetimeFigureOut">
              <a:rPr lang="es-ES" smtClean="0"/>
              <a:t>06/03/2022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DD52A2D-4605-449B-A974-262F840D7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257E1BF-E676-4406-83D7-FC867A200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F46D-C041-4DBA-8435-71DE09235A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1653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0D11B85-9783-4CDE-B009-39528D5DF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F3D19F-83E7-4BFD-B3ED-2A1AE221B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C682D8-647C-4759-97AC-A2C3764D0A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0381B-BFD7-4360-A3A5-2B77D4A29B96}" type="datetimeFigureOut">
              <a:rPr lang="es-ES" smtClean="0"/>
              <a:t>06/03/2022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94E497-81D6-4B36-BA09-8EB91EF1EC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AD6880-BD2D-498F-B2D3-D5F0128A8A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1F46D-C041-4DBA-8435-71DE09235A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059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B5EFE8E-CF8B-420A-A90D-1A2D393C4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319" y="1473590"/>
            <a:ext cx="5858905" cy="3910819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26C31EF9-D934-4827-85C4-8D06985F5C9B}"/>
              </a:ext>
            </a:extLst>
          </p:cNvPr>
          <p:cNvSpPr/>
          <p:nvPr/>
        </p:nvSpPr>
        <p:spPr>
          <a:xfrm>
            <a:off x="1708917" y="1977224"/>
            <a:ext cx="3319976" cy="449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bg1">
                    <a:lumMod val="65000"/>
                  </a:schemeClr>
                </a:solidFill>
              </a:rPr>
              <a:t>ejemplo@abogados.mx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1031FB1-881A-42E4-B842-0027E2FAA58B}"/>
              </a:ext>
            </a:extLst>
          </p:cNvPr>
          <p:cNvSpPr/>
          <p:nvPr/>
        </p:nvSpPr>
        <p:spPr>
          <a:xfrm>
            <a:off x="1708917" y="3265128"/>
            <a:ext cx="3319976" cy="562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bg1">
                    <a:lumMod val="65000"/>
                  </a:schemeClr>
                </a:solidFill>
              </a:rPr>
              <a:t>*************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045012D-7312-4E21-8CCD-E1F50326A7D5}"/>
              </a:ext>
            </a:extLst>
          </p:cNvPr>
          <p:cNvSpPr/>
          <p:nvPr/>
        </p:nvSpPr>
        <p:spPr>
          <a:xfrm>
            <a:off x="1708917" y="1432352"/>
            <a:ext cx="2796821" cy="4494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tx1"/>
                </a:solidFill>
              </a:rPr>
              <a:t>Correo Electrónico 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00BB64AB-5F03-4D6D-9907-B182622349A7}"/>
              </a:ext>
            </a:extLst>
          </p:cNvPr>
          <p:cNvSpPr/>
          <p:nvPr/>
        </p:nvSpPr>
        <p:spPr>
          <a:xfrm>
            <a:off x="1698517" y="2834694"/>
            <a:ext cx="2796821" cy="4494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tx1"/>
                </a:solidFill>
              </a:rPr>
              <a:t>Contraseña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BB8490E-0EE2-4BA2-8533-E9E9BB2BD3F1}"/>
              </a:ext>
            </a:extLst>
          </p:cNvPr>
          <p:cNvSpPr/>
          <p:nvPr/>
        </p:nvSpPr>
        <p:spPr>
          <a:xfrm>
            <a:off x="1828798" y="4227443"/>
            <a:ext cx="2666540" cy="57387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Iniciar Sesión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13FC676-6B3F-42BE-A263-444882E3150C}"/>
              </a:ext>
            </a:extLst>
          </p:cNvPr>
          <p:cNvSpPr txBox="1"/>
          <p:nvPr/>
        </p:nvSpPr>
        <p:spPr>
          <a:xfrm>
            <a:off x="1828798" y="5029763"/>
            <a:ext cx="3763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¿Olvido su contraseño ?</a:t>
            </a:r>
          </a:p>
          <a:p>
            <a:r>
              <a:rPr lang="es-E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Obtenga una nueva contraseña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2E79DAF9-18B7-4DF4-A251-FE37D86C3E7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65536" y="3368576"/>
            <a:ext cx="593017" cy="382413"/>
          </a:xfrm>
          <a:prstGeom prst="rect">
            <a:avLst/>
          </a:prstGeom>
          <a:effectLst>
            <a:glow rad="1358900">
              <a:schemeClr val="accent1">
                <a:lumMod val="75000"/>
                <a:alpha val="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0816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20</Words>
  <Application>Microsoft Office PowerPoint</Application>
  <PresentationFormat>Panorámica</PresentationFormat>
  <Paragraphs>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andrea flores</dc:creator>
  <cp:lastModifiedBy>andrea flores</cp:lastModifiedBy>
  <cp:revision>1</cp:revision>
  <dcterms:created xsi:type="dcterms:W3CDTF">2022-03-07T03:17:37Z</dcterms:created>
  <dcterms:modified xsi:type="dcterms:W3CDTF">2022-03-07T03:34:22Z</dcterms:modified>
</cp:coreProperties>
</file>