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8D6AE-188C-436C-8787-E40B57D3A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66E63-AF33-4024-BC72-274970FEE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39AF6-81D9-4400-B75D-40EF2246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EC020A-4B3A-4CAF-AE0B-0D4F0424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2AD323-7DA3-4AED-AE39-2B772A90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69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D37C3-7066-47BA-8378-89C8E551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EC57ED-ED16-4B9D-991B-B14AD7CD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CB807-EB0B-4D57-9F08-D881C78E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1B2FA-B202-446E-B4E4-C298B611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8A8C4-1C03-4401-B8CA-A4B6375D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6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A17925-3716-4C50-9C8C-B02CC31D7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D9909-817C-426D-AD5C-A2B823CCE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8D984-B423-455B-9174-DDEAAADE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18AF0-5A21-487A-A2DC-D214E381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52776-BEB6-4F3C-9B0A-CC631D93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43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22FDF-E89F-4C4B-8446-0827D693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64E17C-919A-46F7-84CC-EB387AE5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0D785-C1EF-45C4-A495-635D6FB3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9BA5A-078C-4F47-A364-9CAA8DF0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07078-CDCA-4B31-A361-081D0CE8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86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3A778-8DF6-4FE7-BC9B-5686E5A0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93182-0089-4179-95B3-A673FAA3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B2679-F949-490A-9DB7-4311E7B7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E49B9-6643-4EDB-BF55-55BDE3CF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11577-0CC0-4D65-BB6B-4629CEA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72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2F0D0-9701-40A7-8393-46D829D0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4C7C8-103C-4FE4-9833-FD72C298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195E4A-D626-4754-8B7E-27535BAC2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F8C137-050E-4D5D-82B3-53ECA6A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E44356-8BE4-4EF6-9B59-25511F28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4993F-DB44-4680-9224-DFB1F17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37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B9611-FAA4-4835-AB10-9DDD6783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6C45C5-7D17-444D-BEDB-2C036AF0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2D334E-1CA4-4D5B-8F53-8CC35B6ED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A0CF28-EB5B-4261-AC5E-6DEFE350C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05242A-A4B1-4FCC-BF6F-3A67E9458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4DFB23-0D51-4695-B717-E3E66E0B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DD3E32-471F-4FB7-BA30-7BF676B4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2CE612-BCF7-4A5D-976D-2E191D2B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09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39E9D-DC3A-4AAB-A0D3-FC4EE07F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8EF578-6499-4BEA-BD5A-FA0AFEF0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80B55-515C-4213-A80B-6D3756C9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480107-FD98-4BC4-9F00-274E7C8A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83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453DD-08C1-40AC-A9E9-E66DF27F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02B20C-6FF2-4E65-BB33-563CD778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99AFD-8E12-4AA2-A53B-F795E2BA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9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726EB-8BB5-4143-A088-1A27C07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86F10-77B5-43F7-A411-620A7A94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214813-1019-4CA4-8382-8DBC4DA24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F6C54E-D792-4787-A474-5B985BD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CEBA51-8155-4704-963C-F3281B7B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345D9-249D-4F9A-A92E-905ED12C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13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C858C-1A33-46DA-96B6-6F4B9D81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358430-3BA2-4003-BE9C-58B80C2AC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E76612-6E9E-44D0-9D1C-CADC184A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09F71-8E2C-4BC8-8FDF-3542FE5D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1A1BF-3BD9-498A-AAD5-0C1EC5FC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022DE-46A7-486B-AB52-81592419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9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2DEF41-75FE-4760-BBA2-C76DFE2F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2DDA08-9484-4344-B602-5C977266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32F2B-E61A-4341-A196-1DDF70173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C33F-49F7-4669-8074-DB2FBB9759E6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42A27-CE7F-4196-9CA9-9102CBC4B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29D5E-7F00-429A-96A3-C601EB251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06191-C14A-489E-8987-AB594CC22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70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814D7-C4F5-42A7-9B05-B3E7777F6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Modulo 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28F9EB-697E-45BA-B1B5-8E999463B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24292F"/>
                </a:solidFill>
                <a:effectLst/>
                <a:latin typeface="-apple-system"/>
              </a:rPr>
              <a:t>Crear y administrar proyectos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07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A5684-82EB-4E96-94C6-DDE1948B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FB6FE2-3999-4547-A361-AC6F64BAB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24" y="1690688"/>
            <a:ext cx="9486900" cy="2667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00A9A8-D960-4B59-9DEB-71160150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86" y="4687326"/>
            <a:ext cx="63912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B01F8-3036-4C06-A11E-8BF87F9C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34682E-66C8-4E73-A98E-7BF9EE36E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4" y="1839533"/>
            <a:ext cx="10001250" cy="1143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38E4D4-BD93-47DF-B3AC-B745AE95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26" y="4098753"/>
            <a:ext cx="4276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5F31-E9C1-459E-B4B1-CB0B58B9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B48FF2-C3B1-479F-8894-06AFC53C0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963"/>
            <a:ext cx="9497889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CB3527-3122-4E88-A472-3D93DB0E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557587"/>
            <a:ext cx="64293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5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C5377-D564-43C9-A01C-D95C4B9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04859B-AF4B-4F52-BAB6-9EA532155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9" y="1690688"/>
            <a:ext cx="3705225" cy="1409700"/>
          </a:xfrm>
        </p:spPr>
      </p:pic>
    </p:spTree>
    <p:extLst>
      <p:ext uri="{BB962C8B-B14F-4D97-AF65-F5344CB8AC3E}">
        <p14:creationId xmlns:p14="http://schemas.microsoft.com/office/powerpoint/2010/main" val="208237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Tema de Office</vt:lpstr>
      <vt:lpstr>Modulo  2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 2</dc:title>
  <dc:creator>andrea flores</dc:creator>
  <cp:lastModifiedBy>andrea flores</cp:lastModifiedBy>
  <cp:revision>1</cp:revision>
  <dcterms:created xsi:type="dcterms:W3CDTF">2022-02-10T03:35:36Z</dcterms:created>
  <dcterms:modified xsi:type="dcterms:W3CDTF">2022-02-18T05:37:05Z</dcterms:modified>
</cp:coreProperties>
</file>