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9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Haga clic para modificar el estilo de título del patrón</a:t>
            </a:r>
            <a:endParaRPr b="0" lang="es-E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0bd0d9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Haga clic para modificar el estilo de texto del patrón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9dd9"/>
              </a:buClr>
              <a:buFont typeface="Georgia"/>
              <a:buChar char="▫"/>
            </a:pPr>
            <a:r>
              <a:rPr b="0" lang="es-ES" sz="2600" spc="-1" strike="noStrike">
                <a:solidFill>
                  <a:srgbClr val="009d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</a:t>
            </a:r>
            <a:endParaRPr b="0" lang="es-ES" sz="2600" spc="-1" strike="noStrike">
              <a:solidFill>
                <a:srgbClr val="0f6fc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23400" indent="-219240">
              <a:lnSpc>
                <a:spcPct val="100000"/>
              </a:lnSpc>
              <a:spcBef>
                <a:spcPts val="300"/>
              </a:spcBef>
              <a:buClr>
                <a:srgbClr val="0f6fc6"/>
              </a:buClr>
              <a:buFont typeface="Wingdings 2" charset="2"/>
              <a:buChar char=""/>
            </a:pPr>
            <a:r>
              <a:rPr b="0" lang="es-ES" sz="24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</a:t>
            </a:r>
            <a:endParaRPr b="0" lang="es-ES" sz="2400" spc="-1" strike="noStrike">
              <a:solidFill>
                <a:srgbClr val="0f6fc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179720" indent="-200880">
              <a:lnSpc>
                <a:spcPct val="100000"/>
              </a:lnSpc>
              <a:spcBef>
                <a:spcPts val="300"/>
              </a:spcBef>
              <a:buClr>
                <a:srgbClr val="0f6fc6"/>
              </a:buClr>
              <a:buFont typeface="Wingdings 2" charset="2"/>
              <a:buChar char=""/>
            </a:pPr>
            <a:r>
              <a:rPr b="0" lang="es-ES" sz="22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</a:t>
            </a:r>
            <a:endParaRPr b="0" lang="es-ES" sz="2200" spc="-1" strike="noStrike">
              <a:solidFill>
                <a:srgbClr val="0bd0d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389960" indent="-182520">
              <a:lnSpc>
                <a:spcPct val="100000"/>
              </a:lnSpc>
              <a:spcBef>
                <a:spcPts val="300"/>
              </a:spcBef>
              <a:buClr>
                <a:srgbClr val="0bd0d9"/>
              </a:buClr>
              <a:buFont typeface="Georgia"/>
              <a:buChar char="▫"/>
            </a:pPr>
            <a:r>
              <a:rPr b="0" lang="es-ES" sz="2000" spc="-1" strike="noStrike">
                <a:solidFill>
                  <a:srgbClr val="0bd0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</a:t>
            </a:r>
            <a:endParaRPr b="0" lang="es-ES" sz="2000" spc="-1" strike="noStrike">
              <a:solidFill>
                <a:srgbClr val="0bd0d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49BBC5C-14E7-41A8-B81B-687E02BACF6E}" type="datetime">
              <a:rPr b="0" lang="es-BO" sz="800" spc="-1" strike="noStrike">
                <a:solidFill>
                  <a:srgbClr val="009d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16/08/18</a:t>
            </a:fld>
            <a:endParaRPr b="0" lang="es-BO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/>
          <a:p>
            <a:endParaRPr b="0" lang="es-B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B5D63C5-88B2-47DF-975C-61CFCF725313}" type="slidenum">
              <a:rPr b="0" lang="es-B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es-B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CustomShape 2" hidden="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CustomShape 3" hidden="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CustomShape 4" hidden="1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CustomShape 5" hidden="1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CustomShape 6" hidden="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7" hidden="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CustomShape 8" hidden="1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CustomShape 9" hidden="1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10" hidden="1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CustomShape 11" hidden="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12" hidden="1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13" hidden="1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14"/>
          <p:cNvSpPr/>
          <p:nvPr/>
        </p:nvSpPr>
        <p:spPr>
          <a:xfrm flipV="1">
            <a:off x="5410080" y="380988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15"/>
          <p:cNvSpPr/>
          <p:nvPr/>
        </p:nvSpPr>
        <p:spPr>
          <a:xfrm flipV="1">
            <a:off x="5410080" y="3897000"/>
            <a:ext cx="373356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16"/>
          <p:cNvSpPr/>
          <p:nvPr/>
        </p:nvSpPr>
        <p:spPr>
          <a:xfrm flipV="1">
            <a:off x="5410080" y="4115160"/>
            <a:ext cx="373356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17"/>
          <p:cNvSpPr/>
          <p:nvPr/>
        </p:nvSpPr>
        <p:spPr>
          <a:xfrm flipV="1">
            <a:off x="5410080" y="416448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18"/>
          <p:cNvSpPr/>
          <p:nvPr/>
        </p:nvSpPr>
        <p:spPr>
          <a:xfrm flipV="1">
            <a:off x="5410080" y="4199400"/>
            <a:ext cx="196560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23"/>
          <p:cNvSpPr/>
          <p:nvPr/>
        </p:nvSpPr>
        <p:spPr>
          <a:xfrm flipV="1">
            <a:off x="6414120" y="3642480"/>
            <a:ext cx="2729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6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F5F95BF-6F37-4135-BFB2-913DB946798A}" type="datetime">
              <a:rPr b="0" lang="es-BO" sz="800" spc="-1" strike="noStrike">
                <a:solidFill>
                  <a:srgbClr val="009d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16/08/18</a:t>
            </a:fld>
            <a:endParaRPr b="0" lang="es-BO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27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rIns="90000" tIns="45000" bIns="45000"/>
          <a:p>
            <a:endParaRPr b="0" lang="es-B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8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77FB4D5-EE4D-4E50-80A7-737A025E013C}" type="slidenum">
              <a:rPr b="0" lang="es-B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s-B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400" spc="-1" strike="noStrike">
              <a:solidFill>
                <a:srgbClr val="0f6fc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200" spc="-1" strike="noStrike">
              <a:solidFill>
                <a:srgbClr val="0f6fc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bd0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bd0d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bd0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bd0d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bd0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bd0d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bd0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bd0d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PlaceHolder 14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s-ES" sz="43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Haga clic para modificar el estilo de título del patrón</a:t>
            </a:r>
            <a:endParaRPr b="0" lang="es-E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body"/>
          </p:nvPr>
        </p:nvSpPr>
        <p:spPr>
          <a:xfrm>
            <a:off x="722160" y="3367080"/>
            <a:ext cx="7772040" cy="1509480"/>
          </a:xfrm>
          <a:prstGeom prst="rect">
            <a:avLst/>
          </a:prstGeom>
        </p:spPr>
        <p:txBody>
          <a:bodyPr lIns="90000" rIns="90000" tIns="45000" bIns="45000"/>
          <a:p>
            <a:pPr marL="45720">
              <a:lnSpc>
                <a:spcPct val="100000"/>
              </a:lnSpc>
              <a:spcBef>
                <a:spcPts val="300"/>
              </a:spcBef>
            </a:pPr>
            <a:r>
              <a:rPr b="0" lang="es-ES" sz="21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Haga clic para modificar el estilo de texto del patrón</a:t>
            </a:r>
            <a:endParaRPr b="0" lang="es-E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509CD7F-7AAA-42D2-A736-F8EC69769EA2}" type="datetime">
              <a:rPr b="0" lang="es-BO" sz="800" spc="-1" strike="noStrike">
                <a:solidFill>
                  <a:srgbClr val="009d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16/08/18</a:t>
            </a:fld>
            <a:endParaRPr b="0" lang="es-BO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/>
          <a:p>
            <a:endParaRPr b="0" lang="es-B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7F79EC-DF84-4107-8332-F97C3A127E3F}" type="slidenum">
              <a:rPr b="0" lang="es-B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s-B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401920"/>
            <a:ext cx="84578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Integridad de una base de datos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3899880"/>
            <a:ext cx="495252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es-BO" sz="2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UNIDAD 3</a:t>
            </a:r>
            <a:endParaRPr b="0" lang="es-B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EPX – Agregar reglas de integridad</a:t>
            </a:r>
            <a:endParaRPr b="1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Crear una tabla y agregar los siguientes campos con las restricciones que vea conveniente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id, nombre, telefono, direccion, nacimiento, hora de marcado, velocidad cohete, aceleracion, deuda, genero, cantidad de likes, password, correo, ip, url</a:t>
            </a:r>
            <a:endParaRPr b="0" lang="es-E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Otros</a:t>
            </a:r>
            <a:endParaRPr b="1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Outliers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Tamaño de los campos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Valores nulos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 normalización de valores categóricos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Tendencias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EPX – Evaluar integridad de una bd</a:t>
            </a:r>
            <a:endParaRPr b="1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Evaluar que restricciones de integridad viola la bd con la que trabaja.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Analizar bd con DataClear, emitir un criterio en cuanto a la calidad de los datos.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Picture 2" descr=""/>
          <p:cNvPicPr/>
          <p:nvPr/>
        </p:nvPicPr>
        <p:blipFill>
          <a:blip r:embed="rId1"/>
          <a:stretch/>
        </p:blipFill>
        <p:spPr>
          <a:xfrm>
            <a:off x="-1044720" y="0"/>
            <a:ext cx="109645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43000"/>
            <a:ext cx="822924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https://www.postgresql.org/docs/9.5/static/ddl-constraints.html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1143000"/>
            <a:ext cx="822924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BO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Definición de integridad</a:t>
            </a:r>
            <a:endParaRPr b="1" lang="es-BO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1143000"/>
            <a:ext cx="822924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</a:t>
            </a: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Exactitud y fiabilidad de los datos“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/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</a:t>
            </a: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Los datos deben estar completos” 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/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</a:t>
            </a: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Deben ser coherentes”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/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</a:t>
            </a: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Deben ser correctos”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143000"/>
            <a:ext cx="822924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 personas que entran en los registros pueden cometer errores, lo que lleva a variaciones entre los datos originales y los datos almacenados en un sistema.”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34200" y="1518120"/>
            <a:ext cx="9143640" cy="390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1143000"/>
            <a:ext cx="822924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BO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Restricciones de integridad</a:t>
            </a:r>
            <a:endParaRPr b="0" lang="es-BO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Integridad de Dominio</a:t>
            </a: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(Nulos y tipo de dato)</a:t>
            </a:r>
            <a:endParaRPr b="1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REAL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DOUBLE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DATE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TIMESTAMP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TEXT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VARCHAR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JSON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NOT NULL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INTEGER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BIGINT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UUID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SERIAL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Integridad de Entidad(Únicos no duplicados)</a:t>
            </a:r>
            <a:endParaRPr b="1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UNIQUE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PRIMARY KEY</a:t>
            </a: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B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881880" y="3456000"/>
            <a:ext cx="5046120" cy="283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Integridad Referencial (Llaves foráneas)</a:t>
            </a:r>
            <a:endParaRPr b="1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 debe tener cuidado al insertar, actualizar y eliminar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FOREIGN KEY (c2) REFERENCES t2(c2)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ON DELETE RESTRICT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ON DELETE CASCADE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ON DELETE SET NULL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Definidas por el usuario</a:t>
            </a:r>
            <a:endParaRPr b="1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CHECK(c1&gt; 0 AND c1 &gt;= c2)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773</TotalTime>
  <Application>LibreOffice/5.2.7.2$Linux_X86_64 LibreOffice_project/20m0$Build-2</Application>
  <Words>626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2018-07-24T01:56:27Z</dcterms:created>
  <dc:creator>Andrea</dc:creator>
  <dc:description/>
  <dc:language>es-BO</dc:language>
  <cp:lastModifiedBy/>
  <dcterms:modified xsi:type="dcterms:W3CDTF">2018-08-16T00:30:50Z</dcterms:modified>
  <cp:revision>71</cp:revision>
  <dc:subject/>
  <dc:title>BD II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