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5" r:id="rId9"/>
    <p:sldId id="266" r:id="rId10"/>
    <p:sldId id="264" r:id="rId11"/>
    <p:sldId id="263" r:id="rId12"/>
    <p:sldId id="267" r:id="rId13"/>
    <p:sldId id="268" r:id="rId14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5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354544-AF0E-4D44-A0E8-F74E05B50A7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8D887E3-D948-4A47-A3E8-7638156F4EF2}">
      <dgm:prSet/>
      <dgm:spPr/>
      <dgm:t>
        <a:bodyPr/>
        <a:lstStyle/>
        <a:p>
          <a:r>
            <a:rPr lang="it-IT" dirty="0"/>
            <a:t>Considerazioni iniziali sul progetto</a:t>
          </a:r>
          <a:endParaRPr lang="en-US" dirty="0"/>
        </a:p>
      </dgm:t>
    </dgm:pt>
    <dgm:pt modelId="{FDA996C2-8491-4543-A6AA-C1EFBFB93311}" type="parTrans" cxnId="{21EA77A1-8D9C-4FAC-BC13-F8F7B66AC2C3}">
      <dgm:prSet/>
      <dgm:spPr/>
      <dgm:t>
        <a:bodyPr/>
        <a:lstStyle/>
        <a:p>
          <a:endParaRPr lang="en-US"/>
        </a:p>
      </dgm:t>
    </dgm:pt>
    <dgm:pt modelId="{FF7C8EBC-25C4-4BAC-A7B4-EC2F7EB086D4}" type="sibTrans" cxnId="{21EA77A1-8D9C-4FAC-BC13-F8F7B66AC2C3}">
      <dgm:prSet/>
      <dgm:spPr/>
      <dgm:t>
        <a:bodyPr/>
        <a:lstStyle/>
        <a:p>
          <a:endParaRPr lang="en-US"/>
        </a:p>
      </dgm:t>
    </dgm:pt>
    <dgm:pt modelId="{A9126F45-6ECD-408A-A3FF-5FDD20A5019A}">
      <dgm:prSet/>
      <dgm:spPr/>
      <dgm:t>
        <a:bodyPr/>
        <a:lstStyle/>
        <a:p>
          <a:r>
            <a:rPr lang="it-IT" dirty="0"/>
            <a:t>Requisiti</a:t>
          </a:r>
          <a:endParaRPr lang="en-US" dirty="0"/>
        </a:p>
      </dgm:t>
    </dgm:pt>
    <dgm:pt modelId="{1C8E5BBD-69DE-4A96-BA00-02D1A3FBC090}" type="parTrans" cxnId="{DEDD7ACE-8034-42E2-A74E-676258D32B88}">
      <dgm:prSet/>
      <dgm:spPr/>
      <dgm:t>
        <a:bodyPr/>
        <a:lstStyle/>
        <a:p>
          <a:endParaRPr lang="en-US"/>
        </a:p>
      </dgm:t>
    </dgm:pt>
    <dgm:pt modelId="{5D008BE9-7DF3-4E6B-9BCE-68C6CF943111}" type="sibTrans" cxnId="{DEDD7ACE-8034-42E2-A74E-676258D32B88}">
      <dgm:prSet/>
      <dgm:spPr/>
      <dgm:t>
        <a:bodyPr/>
        <a:lstStyle/>
        <a:p>
          <a:endParaRPr lang="en-US"/>
        </a:p>
      </dgm:t>
    </dgm:pt>
    <dgm:pt modelId="{58559AAC-0EF7-431F-83E0-BE929B137FBD}">
      <dgm:prSet/>
      <dgm:spPr/>
      <dgm:t>
        <a:bodyPr/>
        <a:lstStyle/>
        <a:p>
          <a:r>
            <a:rPr lang="it-IT" dirty="0" err="1"/>
            <a:t>Gantt</a:t>
          </a:r>
          <a:r>
            <a:rPr lang="it-IT" dirty="0"/>
            <a:t> preventivo e consuntivo</a:t>
          </a:r>
          <a:endParaRPr lang="en-US" dirty="0"/>
        </a:p>
      </dgm:t>
    </dgm:pt>
    <dgm:pt modelId="{E4A112A0-A72E-45B5-860B-3EE1A904A01D}" type="parTrans" cxnId="{6D0BEDCE-082C-418F-892A-C0E336FC17B9}">
      <dgm:prSet/>
      <dgm:spPr/>
      <dgm:t>
        <a:bodyPr/>
        <a:lstStyle/>
        <a:p>
          <a:endParaRPr lang="en-US"/>
        </a:p>
      </dgm:t>
    </dgm:pt>
    <dgm:pt modelId="{71B969E0-0365-434C-B09F-8DD298201627}" type="sibTrans" cxnId="{6D0BEDCE-082C-418F-892A-C0E336FC17B9}">
      <dgm:prSet/>
      <dgm:spPr/>
      <dgm:t>
        <a:bodyPr/>
        <a:lstStyle/>
        <a:p>
          <a:endParaRPr lang="en-US"/>
        </a:p>
      </dgm:t>
    </dgm:pt>
    <dgm:pt modelId="{EC134463-EDB5-4573-9D44-CFAF8D1D5CF8}">
      <dgm:prSet/>
      <dgm:spPr/>
      <dgm:t>
        <a:bodyPr/>
        <a:lstStyle/>
        <a:p>
          <a:r>
            <a:rPr lang="it-IT" dirty="0"/>
            <a:t>Considerazioni iniziali sul progetto</a:t>
          </a:r>
          <a:endParaRPr lang="en-US" dirty="0"/>
        </a:p>
      </dgm:t>
    </dgm:pt>
    <dgm:pt modelId="{C81F8270-E3ED-42F0-A671-6E2C2044F67C}" type="parTrans" cxnId="{F8F29634-03D3-43E2-B9B5-4678484AB409}">
      <dgm:prSet/>
      <dgm:spPr/>
      <dgm:t>
        <a:bodyPr/>
        <a:lstStyle/>
        <a:p>
          <a:endParaRPr lang="en-US"/>
        </a:p>
      </dgm:t>
    </dgm:pt>
    <dgm:pt modelId="{65DDC8E2-28F8-41A7-9160-BB30A5EB6336}" type="sibTrans" cxnId="{F8F29634-03D3-43E2-B9B5-4678484AB409}">
      <dgm:prSet/>
      <dgm:spPr/>
      <dgm:t>
        <a:bodyPr/>
        <a:lstStyle/>
        <a:p>
          <a:endParaRPr lang="en-US"/>
        </a:p>
      </dgm:t>
    </dgm:pt>
    <dgm:pt modelId="{03B41103-8B12-47F1-AE1E-30FEFEE05C7F}">
      <dgm:prSet/>
      <dgm:spPr/>
      <dgm:t>
        <a:bodyPr/>
        <a:lstStyle/>
        <a:p>
          <a:r>
            <a:rPr lang="en-US" dirty="0"/>
            <a:t>Design</a:t>
          </a:r>
        </a:p>
      </dgm:t>
    </dgm:pt>
    <dgm:pt modelId="{E0B705C3-C6C4-46DB-8A49-4462BB370965}" type="parTrans" cxnId="{2BEAB4D5-D069-4DE9-A32A-425DA9667195}">
      <dgm:prSet/>
      <dgm:spPr/>
      <dgm:t>
        <a:bodyPr/>
        <a:lstStyle/>
        <a:p>
          <a:endParaRPr lang="it-CH"/>
        </a:p>
      </dgm:t>
    </dgm:pt>
    <dgm:pt modelId="{D03E0480-711E-4A67-8729-E310568ADCEF}" type="sibTrans" cxnId="{2BEAB4D5-D069-4DE9-A32A-425DA9667195}">
      <dgm:prSet/>
      <dgm:spPr/>
      <dgm:t>
        <a:bodyPr/>
        <a:lstStyle/>
        <a:p>
          <a:endParaRPr lang="it-CH"/>
        </a:p>
      </dgm:t>
    </dgm:pt>
    <dgm:pt modelId="{985C2BBC-95B4-4DDE-8217-41553F76AC2E}">
      <dgm:prSet/>
      <dgm:spPr/>
      <dgm:t>
        <a:bodyPr/>
        <a:lstStyle/>
        <a:p>
          <a:r>
            <a:rPr lang="en-US" dirty="0"/>
            <a:t>Use case</a:t>
          </a:r>
        </a:p>
      </dgm:t>
    </dgm:pt>
    <dgm:pt modelId="{90D5E1F3-6E36-4DE9-8869-8A546BDAE897}" type="parTrans" cxnId="{CDFF780F-1F4A-4C11-977B-F2EF0250C380}">
      <dgm:prSet/>
      <dgm:spPr/>
      <dgm:t>
        <a:bodyPr/>
        <a:lstStyle/>
        <a:p>
          <a:endParaRPr lang="it-CH"/>
        </a:p>
      </dgm:t>
    </dgm:pt>
    <dgm:pt modelId="{49FA7E47-56A3-41C3-97FC-ADD0FF5ADE79}" type="sibTrans" cxnId="{CDFF780F-1F4A-4C11-977B-F2EF0250C380}">
      <dgm:prSet/>
      <dgm:spPr/>
      <dgm:t>
        <a:bodyPr/>
        <a:lstStyle/>
        <a:p>
          <a:endParaRPr lang="it-CH"/>
        </a:p>
      </dgm:t>
    </dgm:pt>
    <dgm:pt modelId="{62D54960-F09E-4EE0-8237-3C5CC35BE1FB}">
      <dgm:prSet/>
      <dgm:spPr/>
      <dgm:t>
        <a:bodyPr/>
        <a:lstStyle/>
        <a:p>
          <a:r>
            <a:rPr lang="en-US" dirty="0" err="1"/>
            <a:t>Priorità</a:t>
          </a:r>
          <a:endParaRPr lang="en-US" dirty="0"/>
        </a:p>
      </dgm:t>
    </dgm:pt>
    <dgm:pt modelId="{29F93F86-77CD-49CC-B01C-8B1C4A3DE639}" type="parTrans" cxnId="{3A719CD9-36F7-4294-92FB-33DB6395342A}">
      <dgm:prSet/>
      <dgm:spPr/>
      <dgm:t>
        <a:bodyPr/>
        <a:lstStyle/>
        <a:p>
          <a:endParaRPr lang="it-CH"/>
        </a:p>
      </dgm:t>
    </dgm:pt>
    <dgm:pt modelId="{3434FD3D-551F-4217-A274-C25CEC073923}" type="sibTrans" cxnId="{3A719CD9-36F7-4294-92FB-33DB6395342A}">
      <dgm:prSet/>
      <dgm:spPr/>
      <dgm:t>
        <a:bodyPr/>
        <a:lstStyle/>
        <a:p>
          <a:endParaRPr lang="it-CH"/>
        </a:p>
      </dgm:t>
    </dgm:pt>
    <dgm:pt modelId="{D728B505-AB3C-49ED-91C2-D25AE0E9B9DA}">
      <dgm:prSet/>
      <dgm:spPr/>
      <dgm:t>
        <a:bodyPr/>
        <a:lstStyle/>
        <a:p>
          <a:r>
            <a:rPr lang="en-US" dirty="0" err="1"/>
            <a:t>Considerazioni</a:t>
          </a:r>
          <a:r>
            <a:rPr lang="en-US" dirty="0"/>
            <a:t> </a:t>
          </a:r>
          <a:r>
            <a:rPr lang="en-US" dirty="0" err="1"/>
            <a:t>finali</a:t>
          </a:r>
          <a:endParaRPr lang="en-US" dirty="0"/>
        </a:p>
      </dgm:t>
    </dgm:pt>
    <dgm:pt modelId="{82A5D693-1B6F-47D6-8340-7D34B0D6A7FE}" type="parTrans" cxnId="{11F02D01-F0C7-4156-B2C4-BE9F83E9C688}">
      <dgm:prSet/>
      <dgm:spPr/>
      <dgm:t>
        <a:bodyPr/>
        <a:lstStyle/>
        <a:p>
          <a:endParaRPr lang="it-CH"/>
        </a:p>
      </dgm:t>
    </dgm:pt>
    <dgm:pt modelId="{ADCA048B-7AC5-4720-A775-AD1F7FFE789D}" type="sibTrans" cxnId="{11F02D01-F0C7-4156-B2C4-BE9F83E9C688}">
      <dgm:prSet/>
      <dgm:spPr/>
      <dgm:t>
        <a:bodyPr/>
        <a:lstStyle/>
        <a:p>
          <a:endParaRPr lang="it-CH"/>
        </a:p>
      </dgm:t>
    </dgm:pt>
    <dgm:pt modelId="{2873B558-BF32-4B73-8779-E3770C96458A}">
      <dgm:prSet/>
      <dgm:spPr/>
      <dgm:t>
        <a:bodyPr/>
        <a:lstStyle/>
        <a:p>
          <a:r>
            <a:rPr lang="en-US" dirty="0" err="1"/>
            <a:t>Sviluppi</a:t>
          </a:r>
          <a:r>
            <a:rPr lang="en-US" dirty="0"/>
            <a:t> </a:t>
          </a:r>
          <a:r>
            <a:rPr lang="en-US" dirty="0" err="1"/>
            <a:t>futuri</a:t>
          </a:r>
          <a:endParaRPr lang="en-US" dirty="0"/>
        </a:p>
      </dgm:t>
    </dgm:pt>
    <dgm:pt modelId="{E751E227-0187-4F16-9560-C01F34B57AA4}" type="parTrans" cxnId="{8F262244-6309-40E9-9909-D660F6B0E597}">
      <dgm:prSet/>
      <dgm:spPr/>
      <dgm:t>
        <a:bodyPr/>
        <a:lstStyle/>
        <a:p>
          <a:endParaRPr lang="it-CH"/>
        </a:p>
      </dgm:t>
    </dgm:pt>
    <dgm:pt modelId="{8D03D91A-CAD6-4188-B6C2-D1B3BFCBB41C}" type="sibTrans" cxnId="{8F262244-6309-40E9-9909-D660F6B0E597}">
      <dgm:prSet/>
      <dgm:spPr/>
      <dgm:t>
        <a:bodyPr/>
        <a:lstStyle/>
        <a:p>
          <a:endParaRPr lang="it-CH"/>
        </a:p>
      </dgm:t>
    </dgm:pt>
    <dgm:pt modelId="{BD24F311-9C7B-4169-B3E6-0704B1521CE0}" type="pres">
      <dgm:prSet presAssocID="{73354544-AF0E-4D44-A0E8-F74E05B50A75}" presName="linear" presStyleCnt="0">
        <dgm:presLayoutVars>
          <dgm:animLvl val="lvl"/>
          <dgm:resizeHandles val="exact"/>
        </dgm:presLayoutVars>
      </dgm:prSet>
      <dgm:spPr/>
    </dgm:pt>
    <dgm:pt modelId="{5476AA4F-CDC0-4B94-813F-D6EC3B792FCD}" type="pres">
      <dgm:prSet presAssocID="{A8D887E3-D948-4A47-A3E8-7638156F4EF2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A7C50187-146C-45F7-B1DC-67FB03A46360}" type="pres">
      <dgm:prSet presAssocID="{FF7C8EBC-25C4-4BAC-A7B4-EC2F7EB086D4}" presName="spacer" presStyleCnt="0"/>
      <dgm:spPr/>
    </dgm:pt>
    <dgm:pt modelId="{4441C270-1B7A-48DD-B15B-C18498D2E220}" type="pres">
      <dgm:prSet presAssocID="{A9126F45-6ECD-408A-A3FF-5FDD20A5019A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2C5CF2EF-7CC9-4625-B0B9-52F97A5A7FDF}" type="pres">
      <dgm:prSet presAssocID="{5D008BE9-7DF3-4E6B-9BCE-68C6CF943111}" presName="spacer" presStyleCnt="0"/>
      <dgm:spPr/>
    </dgm:pt>
    <dgm:pt modelId="{0586C9A0-D962-4C03-BCFA-8C03EAE6987A}" type="pres">
      <dgm:prSet presAssocID="{58559AAC-0EF7-431F-83E0-BE929B137FBD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7585F36C-1250-456B-B590-2C7B4BA3804E}" type="pres">
      <dgm:prSet presAssocID="{71B969E0-0365-434C-B09F-8DD298201627}" presName="spacer" presStyleCnt="0"/>
      <dgm:spPr/>
    </dgm:pt>
    <dgm:pt modelId="{E1984394-E0B6-43AE-9C48-0FBBF7FD12C2}" type="pres">
      <dgm:prSet presAssocID="{EC134463-EDB5-4573-9D44-CFAF8D1D5CF8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0F534379-0646-4604-8D04-AB6D4DA29AC4}" type="pres">
      <dgm:prSet presAssocID="{65DDC8E2-28F8-41A7-9160-BB30A5EB6336}" presName="spacer" presStyleCnt="0"/>
      <dgm:spPr/>
    </dgm:pt>
    <dgm:pt modelId="{BD136AA3-7789-49EB-9961-4E9F9A7315CD}" type="pres">
      <dgm:prSet presAssocID="{03B41103-8B12-47F1-AE1E-30FEFEE05C7F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000B53C8-CEEC-4CD8-8D30-35775331FC58}" type="pres">
      <dgm:prSet presAssocID="{D03E0480-711E-4A67-8729-E310568ADCEF}" presName="spacer" presStyleCnt="0"/>
      <dgm:spPr/>
    </dgm:pt>
    <dgm:pt modelId="{BF466F50-2DB8-4A0F-B420-77097897E962}" type="pres">
      <dgm:prSet presAssocID="{985C2BBC-95B4-4DDE-8217-41553F76AC2E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CD691F25-DE65-4039-82D1-3B6240386BD3}" type="pres">
      <dgm:prSet presAssocID="{49FA7E47-56A3-41C3-97FC-ADD0FF5ADE79}" presName="spacer" presStyleCnt="0"/>
      <dgm:spPr/>
    </dgm:pt>
    <dgm:pt modelId="{C453E995-288F-4F54-BB86-A81868C24A45}" type="pres">
      <dgm:prSet presAssocID="{62D54960-F09E-4EE0-8237-3C5CC35BE1FB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F2EB9E24-9AE6-40E9-97F6-3FFE584961D4}" type="pres">
      <dgm:prSet presAssocID="{3434FD3D-551F-4217-A274-C25CEC073923}" presName="spacer" presStyleCnt="0"/>
      <dgm:spPr/>
    </dgm:pt>
    <dgm:pt modelId="{032F24F6-D578-492B-85D3-D45F376EF434}" type="pres">
      <dgm:prSet presAssocID="{D728B505-AB3C-49ED-91C2-D25AE0E9B9DA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C354F141-6A6E-4A7A-98DA-E605743674CE}" type="pres">
      <dgm:prSet presAssocID="{ADCA048B-7AC5-4720-A775-AD1F7FFE789D}" presName="spacer" presStyleCnt="0"/>
      <dgm:spPr/>
    </dgm:pt>
    <dgm:pt modelId="{08EA0917-9E83-4D35-A92C-49625D0CBE04}" type="pres">
      <dgm:prSet presAssocID="{2873B558-BF32-4B73-8779-E3770C96458A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11F02D01-F0C7-4156-B2C4-BE9F83E9C688}" srcId="{73354544-AF0E-4D44-A0E8-F74E05B50A75}" destId="{D728B505-AB3C-49ED-91C2-D25AE0E9B9DA}" srcOrd="7" destOrd="0" parTransId="{82A5D693-1B6F-47D6-8340-7D34B0D6A7FE}" sibTransId="{ADCA048B-7AC5-4720-A775-AD1F7FFE789D}"/>
    <dgm:cxn modelId="{CDFF780F-1F4A-4C11-977B-F2EF0250C380}" srcId="{73354544-AF0E-4D44-A0E8-F74E05B50A75}" destId="{985C2BBC-95B4-4DDE-8217-41553F76AC2E}" srcOrd="5" destOrd="0" parTransId="{90D5E1F3-6E36-4DE9-8869-8A546BDAE897}" sibTransId="{49FA7E47-56A3-41C3-97FC-ADD0FF5ADE79}"/>
    <dgm:cxn modelId="{EF5EE530-8C0E-4ABC-8014-B379FE665A41}" type="presOf" srcId="{2873B558-BF32-4B73-8779-E3770C96458A}" destId="{08EA0917-9E83-4D35-A92C-49625D0CBE04}" srcOrd="0" destOrd="0" presId="urn:microsoft.com/office/officeart/2005/8/layout/vList2"/>
    <dgm:cxn modelId="{F8F29634-03D3-43E2-B9B5-4678484AB409}" srcId="{73354544-AF0E-4D44-A0E8-F74E05B50A75}" destId="{EC134463-EDB5-4573-9D44-CFAF8D1D5CF8}" srcOrd="3" destOrd="0" parTransId="{C81F8270-E3ED-42F0-A671-6E2C2044F67C}" sibTransId="{65DDC8E2-28F8-41A7-9160-BB30A5EB6336}"/>
    <dgm:cxn modelId="{0338D834-71C4-4236-82B5-B368E382FA34}" type="presOf" srcId="{73354544-AF0E-4D44-A0E8-F74E05B50A75}" destId="{BD24F311-9C7B-4169-B3E6-0704B1521CE0}" srcOrd="0" destOrd="0" presId="urn:microsoft.com/office/officeart/2005/8/layout/vList2"/>
    <dgm:cxn modelId="{8F262244-6309-40E9-9909-D660F6B0E597}" srcId="{73354544-AF0E-4D44-A0E8-F74E05B50A75}" destId="{2873B558-BF32-4B73-8779-E3770C96458A}" srcOrd="8" destOrd="0" parTransId="{E751E227-0187-4F16-9560-C01F34B57AA4}" sibTransId="{8D03D91A-CAD6-4188-B6C2-D1B3BFCBB41C}"/>
    <dgm:cxn modelId="{4791AE48-7376-4E54-8462-E36E35BCD5BA}" type="presOf" srcId="{62D54960-F09E-4EE0-8237-3C5CC35BE1FB}" destId="{C453E995-288F-4F54-BB86-A81868C24A45}" srcOrd="0" destOrd="0" presId="urn:microsoft.com/office/officeart/2005/8/layout/vList2"/>
    <dgm:cxn modelId="{80C0176F-5C36-4B8F-9723-5004CA689FC7}" type="presOf" srcId="{985C2BBC-95B4-4DDE-8217-41553F76AC2E}" destId="{BF466F50-2DB8-4A0F-B420-77097897E962}" srcOrd="0" destOrd="0" presId="urn:microsoft.com/office/officeart/2005/8/layout/vList2"/>
    <dgm:cxn modelId="{9770BE51-E6CC-4BE2-AA82-850F440F1057}" type="presOf" srcId="{A8D887E3-D948-4A47-A3E8-7638156F4EF2}" destId="{5476AA4F-CDC0-4B94-813F-D6EC3B792FCD}" srcOrd="0" destOrd="0" presId="urn:microsoft.com/office/officeart/2005/8/layout/vList2"/>
    <dgm:cxn modelId="{56A23754-F068-4B36-B724-8FA48BB6C7D2}" type="presOf" srcId="{58559AAC-0EF7-431F-83E0-BE929B137FBD}" destId="{0586C9A0-D962-4C03-BCFA-8C03EAE6987A}" srcOrd="0" destOrd="0" presId="urn:microsoft.com/office/officeart/2005/8/layout/vList2"/>
    <dgm:cxn modelId="{237A9589-89EC-4B04-A158-D8705A02998C}" type="presOf" srcId="{D728B505-AB3C-49ED-91C2-D25AE0E9B9DA}" destId="{032F24F6-D578-492B-85D3-D45F376EF434}" srcOrd="0" destOrd="0" presId="urn:microsoft.com/office/officeart/2005/8/layout/vList2"/>
    <dgm:cxn modelId="{BF623690-DAAD-4FFC-8513-C4FA21647097}" type="presOf" srcId="{EC134463-EDB5-4573-9D44-CFAF8D1D5CF8}" destId="{E1984394-E0B6-43AE-9C48-0FBBF7FD12C2}" srcOrd="0" destOrd="0" presId="urn:microsoft.com/office/officeart/2005/8/layout/vList2"/>
    <dgm:cxn modelId="{21EA77A1-8D9C-4FAC-BC13-F8F7B66AC2C3}" srcId="{73354544-AF0E-4D44-A0E8-F74E05B50A75}" destId="{A8D887E3-D948-4A47-A3E8-7638156F4EF2}" srcOrd="0" destOrd="0" parTransId="{FDA996C2-8491-4543-A6AA-C1EFBFB93311}" sibTransId="{FF7C8EBC-25C4-4BAC-A7B4-EC2F7EB086D4}"/>
    <dgm:cxn modelId="{DEDD7ACE-8034-42E2-A74E-676258D32B88}" srcId="{73354544-AF0E-4D44-A0E8-F74E05B50A75}" destId="{A9126F45-6ECD-408A-A3FF-5FDD20A5019A}" srcOrd="1" destOrd="0" parTransId="{1C8E5BBD-69DE-4A96-BA00-02D1A3FBC090}" sibTransId="{5D008BE9-7DF3-4E6B-9BCE-68C6CF943111}"/>
    <dgm:cxn modelId="{6D0BEDCE-082C-418F-892A-C0E336FC17B9}" srcId="{73354544-AF0E-4D44-A0E8-F74E05B50A75}" destId="{58559AAC-0EF7-431F-83E0-BE929B137FBD}" srcOrd="2" destOrd="0" parTransId="{E4A112A0-A72E-45B5-860B-3EE1A904A01D}" sibTransId="{71B969E0-0365-434C-B09F-8DD298201627}"/>
    <dgm:cxn modelId="{A02E65D4-A37F-4870-AC9E-49257995E38B}" type="presOf" srcId="{A9126F45-6ECD-408A-A3FF-5FDD20A5019A}" destId="{4441C270-1B7A-48DD-B15B-C18498D2E220}" srcOrd="0" destOrd="0" presId="urn:microsoft.com/office/officeart/2005/8/layout/vList2"/>
    <dgm:cxn modelId="{2BEAB4D5-D069-4DE9-A32A-425DA9667195}" srcId="{73354544-AF0E-4D44-A0E8-F74E05B50A75}" destId="{03B41103-8B12-47F1-AE1E-30FEFEE05C7F}" srcOrd="4" destOrd="0" parTransId="{E0B705C3-C6C4-46DB-8A49-4462BB370965}" sibTransId="{D03E0480-711E-4A67-8729-E310568ADCEF}"/>
    <dgm:cxn modelId="{3A719CD9-36F7-4294-92FB-33DB6395342A}" srcId="{73354544-AF0E-4D44-A0E8-F74E05B50A75}" destId="{62D54960-F09E-4EE0-8237-3C5CC35BE1FB}" srcOrd="6" destOrd="0" parTransId="{29F93F86-77CD-49CC-B01C-8B1C4A3DE639}" sibTransId="{3434FD3D-551F-4217-A274-C25CEC073923}"/>
    <dgm:cxn modelId="{6554BCF2-A6F0-4C91-8EB1-F2F8EFDFB68E}" type="presOf" srcId="{03B41103-8B12-47F1-AE1E-30FEFEE05C7F}" destId="{BD136AA3-7789-49EB-9961-4E9F9A7315CD}" srcOrd="0" destOrd="0" presId="urn:microsoft.com/office/officeart/2005/8/layout/vList2"/>
    <dgm:cxn modelId="{05FFD320-BDBE-4B9F-A3C6-FA2B77CF58B4}" type="presParOf" srcId="{BD24F311-9C7B-4169-B3E6-0704B1521CE0}" destId="{5476AA4F-CDC0-4B94-813F-D6EC3B792FCD}" srcOrd="0" destOrd="0" presId="urn:microsoft.com/office/officeart/2005/8/layout/vList2"/>
    <dgm:cxn modelId="{CB617E9D-2477-4EB4-AD27-596CFFB8F187}" type="presParOf" srcId="{BD24F311-9C7B-4169-B3E6-0704B1521CE0}" destId="{A7C50187-146C-45F7-B1DC-67FB03A46360}" srcOrd="1" destOrd="0" presId="urn:microsoft.com/office/officeart/2005/8/layout/vList2"/>
    <dgm:cxn modelId="{72C2894A-4682-49FF-8F73-902FC4570C1D}" type="presParOf" srcId="{BD24F311-9C7B-4169-B3E6-0704B1521CE0}" destId="{4441C270-1B7A-48DD-B15B-C18498D2E220}" srcOrd="2" destOrd="0" presId="urn:microsoft.com/office/officeart/2005/8/layout/vList2"/>
    <dgm:cxn modelId="{25443B38-1B94-4A99-B166-E22501B55AA6}" type="presParOf" srcId="{BD24F311-9C7B-4169-B3E6-0704B1521CE0}" destId="{2C5CF2EF-7CC9-4625-B0B9-52F97A5A7FDF}" srcOrd="3" destOrd="0" presId="urn:microsoft.com/office/officeart/2005/8/layout/vList2"/>
    <dgm:cxn modelId="{22C63D06-973A-4E85-A782-98241513434F}" type="presParOf" srcId="{BD24F311-9C7B-4169-B3E6-0704B1521CE0}" destId="{0586C9A0-D962-4C03-BCFA-8C03EAE6987A}" srcOrd="4" destOrd="0" presId="urn:microsoft.com/office/officeart/2005/8/layout/vList2"/>
    <dgm:cxn modelId="{8C3AF083-5541-414C-AC6B-E5D340260F8A}" type="presParOf" srcId="{BD24F311-9C7B-4169-B3E6-0704B1521CE0}" destId="{7585F36C-1250-456B-B590-2C7B4BA3804E}" srcOrd="5" destOrd="0" presId="urn:microsoft.com/office/officeart/2005/8/layout/vList2"/>
    <dgm:cxn modelId="{E8AD3CA0-5939-4047-9758-BF33D7BEC88D}" type="presParOf" srcId="{BD24F311-9C7B-4169-B3E6-0704B1521CE0}" destId="{E1984394-E0B6-43AE-9C48-0FBBF7FD12C2}" srcOrd="6" destOrd="0" presId="urn:microsoft.com/office/officeart/2005/8/layout/vList2"/>
    <dgm:cxn modelId="{AF8BE290-09E4-412B-880A-2A5F1A4EE1AA}" type="presParOf" srcId="{BD24F311-9C7B-4169-B3E6-0704B1521CE0}" destId="{0F534379-0646-4604-8D04-AB6D4DA29AC4}" srcOrd="7" destOrd="0" presId="urn:microsoft.com/office/officeart/2005/8/layout/vList2"/>
    <dgm:cxn modelId="{3DBC9D82-812A-4CB9-B2C7-CC02AFAF5608}" type="presParOf" srcId="{BD24F311-9C7B-4169-B3E6-0704B1521CE0}" destId="{BD136AA3-7789-49EB-9961-4E9F9A7315CD}" srcOrd="8" destOrd="0" presId="urn:microsoft.com/office/officeart/2005/8/layout/vList2"/>
    <dgm:cxn modelId="{38BB17E6-AC05-464E-A468-B272F207AD2A}" type="presParOf" srcId="{BD24F311-9C7B-4169-B3E6-0704B1521CE0}" destId="{000B53C8-CEEC-4CD8-8D30-35775331FC58}" srcOrd="9" destOrd="0" presId="urn:microsoft.com/office/officeart/2005/8/layout/vList2"/>
    <dgm:cxn modelId="{EC0B3328-CB01-4167-9C92-15B92591FDD1}" type="presParOf" srcId="{BD24F311-9C7B-4169-B3E6-0704B1521CE0}" destId="{BF466F50-2DB8-4A0F-B420-77097897E962}" srcOrd="10" destOrd="0" presId="urn:microsoft.com/office/officeart/2005/8/layout/vList2"/>
    <dgm:cxn modelId="{040B1FB4-4B43-4866-AB08-B3C1B181509A}" type="presParOf" srcId="{BD24F311-9C7B-4169-B3E6-0704B1521CE0}" destId="{CD691F25-DE65-4039-82D1-3B6240386BD3}" srcOrd="11" destOrd="0" presId="urn:microsoft.com/office/officeart/2005/8/layout/vList2"/>
    <dgm:cxn modelId="{4DF8FFAC-8317-4BAB-8A84-EF3F56C53516}" type="presParOf" srcId="{BD24F311-9C7B-4169-B3E6-0704B1521CE0}" destId="{C453E995-288F-4F54-BB86-A81868C24A45}" srcOrd="12" destOrd="0" presId="urn:microsoft.com/office/officeart/2005/8/layout/vList2"/>
    <dgm:cxn modelId="{03577470-327C-49C0-B817-F18CC28AC9CA}" type="presParOf" srcId="{BD24F311-9C7B-4169-B3E6-0704B1521CE0}" destId="{F2EB9E24-9AE6-40E9-97F6-3FFE584961D4}" srcOrd="13" destOrd="0" presId="urn:microsoft.com/office/officeart/2005/8/layout/vList2"/>
    <dgm:cxn modelId="{3A494EFE-DCE7-42C5-A2E6-1CAEBE5FEE01}" type="presParOf" srcId="{BD24F311-9C7B-4169-B3E6-0704B1521CE0}" destId="{032F24F6-D578-492B-85D3-D45F376EF434}" srcOrd="14" destOrd="0" presId="urn:microsoft.com/office/officeart/2005/8/layout/vList2"/>
    <dgm:cxn modelId="{94EAD202-26E6-4358-9BA5-DE4A8341F14E}" type="presParOf" srcId="{BD24F311-9C7B-4169-B3E6-0704B1521CE0}" destId="{C354F141-6A6E-4A7A-98DA-E605743674CE}" srcOrd="15" destOrd="0" presId="urn:microsoft.com/office/officeart/2005/8/layout/vList2"/>
    <dgm:cxn modelId="{13583D69-8CFF-4EAA-8762-4CDEF5719566}" type="presParOf" srcId="{BD24F311-9C7B-4169-B3E6-0704B1521CE0}" destId="{08EA0917-9E83-4D35-A92C-49625D0CBE04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77B09C-A607-499A-895E-C0DB2693279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0618562-8D5B-4C05-B4ED-C0A754C01180}">
      <dgm:prSet/>
      <dgm:spPr/>
      <dgm:t>
        <a:bodyPr/>
        <a:lstStyle/>
        <a:p>
          <a:r>
            <a:rPr lang="it-IT"/>
            <a:t>Complicato</a:t>
          </a:r>
          <a:endParaRPr lang="en-US"/>
        </a:p>
      </dgm:t>
    </dgm:pt>
    <dgm:pt modelId="{7F6DB5D8-9B42-470F-AFEC-BCE02AE3F55D}" type="parTrans" cxnId="{FEE78527-48A0-4809-9912-D6FCA6A61F97}">
      <dgm:prSet/>
      <dgm:spPr/>
      <dgm:t>
        <a:bodyPr/>
        <a:lstStyle/>
        <a:p>
          <a:endParaRPr lang="en-US"/>
        </a:p>
      </dgm:t>
    </dgm:pt>
    <dgm:pt modelId="{0BFCE84F-A418-4FE5-A4FF-C9338A841142}" type="sibTrans" cxnId="{FEE78527-48A0-4809-9912-D6FCA6A61F97}">
      <dgm:prSet/>
      <dgm:spPr/>
      <dgm:t>
        <a:bodyPr/>
        <a:lstStyle/>
        <a:p>
          <a:endParaRPr lang="en-US"/>
        </a:p>
      </dgm:t>
    </dgm:pt>
    <dgm:pt modelId="{777211AC-BC4C-44D5-B20E-6AF520D28C37}">
      <dgm:prSet/>
      <dgm:spPr/>
      <dgm:t>
        <a:bodyPr/>
        <a:lstStyle/>
        <a:p>
          <a:r>
            <a:rPr lang="it-IT"/>
            <a:t>Interessante</a:t>
          </a:r>
          <a:endParaRPr lang="en-US"/>
        </a:p>
      </dgm:t>
    </dgm:pt>
    <dgm:pt modelId="{3E772FC3-6968-4D0E-A367-2958B8BB4DD9}" type="parTrans" cxnId="{8DACB1A6-D56F-4FBE-9809-CECDB8B11E76}">
      <dgm:prSet/>
      <dgm:spPr/>
      <dgm:t>
        <a:bodyPr/>
        <a:lstStyle/>
        <a:p>
          <a:endParaRPr lang="en-US"/>
        </a:p>
      </dgm:t>
    </dgm:pt>
    <dgm:pt modelId="{0D6D8C22-204A-4490-A892-78FAF7C24FD5}" type="sibTrans" cxnId="{8DACB1A6-D56F-4FBE-9809-CECDB8B11E76}">
      <dgm:prSet/>
      <dgm:spPr/>
      <dgm:t>
        <a:bodyPr/>
        <a:lstStyle/>
        <a:p>
          <a:endParaRPr lang="en-US"/>
        </a:p>
      </dgm:t>
    </dgm:pt>
    <dgm:pt modelId="{76F4E5F7-0C53-46DD-BC2F-613E659875F2}">
      <dgm:prSet/>
      <dgm:spPr/>
      <dgm:t>
        <a:bodyPr/>
        <a:lstStyle/>
        <a:p>
          <a:r>
            <a:rPr lang="it-IT"/>
            <a:t>utile per imparare</a:t>
          </a:r>
          <a:endParaRPr lang="en-US"/>
        </a:p>
      </dgm:t>
    </dgm:pt>
    <dgm:pt modelId="{7E1ACEA2-33F8-4A7A-BCF7-7EFFA0C0B6BF}" type="parTrans" cxnId="{2BAF8635-A970-4764-B19C-C42545B4BBEE}">
      <dgm:prSet/>
      <dgm:spPr/>
      <dgm:t>
        <a:bodyPr/>
        <a:lstStyle/>
        <a:p>
          <a:endParaRPr lang="en-US"/>
        </a:p>
      </dgm:t>
    </dgm:pt>
    <dgm:pt modelId="{7B38D5AD-58D5-404B-96D1-6A8D5B9E6A29}" type="sibTrans" cxnId="{2BAF8635-A970-4764-B19C-C42545B4BBEE}">
      <dgm:prSet/>
      <dgm:spPr/>
      <dgm:t>
        <a:bodyPr/>
        <a:lstStyle/>
        <a:p>
          <a:endParaRPr lang="en-US"/>
        </a:p>
      </dgm:t>
    </dgm:pt>
    <dgm:pt modelId="{75FC93EC-E375-4F21-8D43-FFB0284708B3}">
      <dgm:prSet/>
      <dgm:spPr/>
      <dgm:t>
        <a:bodyPr/>
        <a:lstStyle/>
        <a:p>
          <a:r>
            <a:rPr lang="it-CH"/>
            <a:t>Tante consegne diverse</a:t>
          </a:r>
          <a:endParaRPr lang="en-US"/>
        </a:p>
      </dgm:t>
    </dgm:pt>
    <dgm:pt modelId="{3E3300A5-D490-414A-95D8-CCE7E0F311CA}" type="parTrans" cxnId="{17D29E0D-B2D3-475A-8D7A-B7FD34ED0BC5}">
      <dgm:prSet/>
      <dgm:spPr/>
      <dgm:t>
        <a:bodyPr/>
        <a:lstStyle/>
        <a:p>
          <a:endParaRPr lang="en-US"/>
        </a:p>
      </dgm:t>
    </dgm:pt>
    <dgm:pt modelId="{8084AF4D-FE4F-48F5-A55E-4ADFADC91877}" type="sibTrans" cxnId="{17D29E0D-B2D3-475A-8D7A-B7FD34ED0BC5}">
      <dgm:prSet/>
      <dgm:spPr/>
      <dgm:t>
        <a:bodyPr/>
        <a:lstStyle/>
        <a:p>
          <a:endParaRPr lang="en-US"/>
        </a:p>
      </dgm:t>
    </dgm:pt>
    <dgm:pt modelId="{870F9314-C449-4154-A592-70BA6994C27E}" type="pres">
      <dgm:prSet presAssocID="{4E77B09C-A607-499A-895E-C0DB26932793}" presName="linear" presStyleCnt="0">
        <dgm:presLayoutVars>
          <dgm:animLvl val="lvl"/>
          <dgm:resizeHandles val="exact"/>
        </dgm:presLayoutVars>
      </dgm:prSet>
      <dgm:spPr/>
    </dgm:pt>
    <dgm:pt modelId="{26A4BBD5-2667-4776-9A8F-687DFF7CF2E5}" type="pres">
      <dgm:prSet presAssocID="{60618562-8D5B-4C05-B4ED-C0A754C0118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AB6846D-C326-4FE6-B081-24704B1702E1}" type="pres">
      <dgm:prSet presAssocID="{0BFCE84F-A418-4FE5-A4FF-C9338A841142}" presName="spacer" presStyleCnt="0"/>
      <dgm:spPr/>
    </dgm:pt>
    <dgm:pt modelId="{11B14547-02AB-407B-9BDB-0C01083FA742}" type="pres">
      <dgm:prSet presAssocID="{777211AC-BC4C-44D5-B20E-6AF520D28C3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AA6EE5A-3AA8-4CC2-A79A-054648A0AE33}" type="pres">
      <dgm:prSet presAssocID="{0D6D8C22-204A-4490-A892-78FAF7C24FD5}" presName="spacer" presStyleCnt="0"/>
      <dgm:spPr/>
    </dgm:pt>
    <dgm:pt modelId="{179B87DA-7D52-4E49-B07D-D75040069DCB}" type="pres">
      <dgm:prSet presAssocID="{76F4E5F7-0C53-46DD-BC2F-613E659875F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4B3DA54-D16E-4643-AD01-FF2F885A92B6}" type="pres">
      <dgm:prSet presAssocID="{7B38D5AD-58D5-404B-96D1-6A8D5B9E6A29}" presName="spacer" presStyleCnt="0"/>
      <dgm:spPr/>
    </dgm:pt>
    <dgm:pt modelId="{DF26BD9F-450D-48E3-AD83-EA52C7373D21}" type="pres">
      <dgm:prSet presAssocID="{75FC93EC-E375-4F21-8D43-FFB0284708B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EAA7703-AAC7-4CE8-8A1E-98981C706CC6}" type="presOf" srcId="{4E77B09C-A607-499A-895E-C0DB26932793}" destId="{870F9314-C449-4154-A592-70BA6994C27E}" srcOrd="0" destOrd="0" presId="urn:microsoft.com/office/officeart/2005/8/layout/vList2"/>
    <dgm:cxn modelId="{17D29E0D-B2D3-475A-8D7A-B7FD34ED0BC5}" srcId="{4E77B09C-A607-499A-895E-C0DB26932793}" destId="{75FC93EC-E375-4F21-8D43-FFB0284708B3}" srcOrd="3" destOrd="0" parTransId="{3E3300A5-D490-414A-95D8-CCE7E0F311CA}" sibTransId="{8084AF4D-FE4F-48F5-A55E-4ADFADC91877}"/>
    <dgm:cxn modelId="{DBB42E20-878E-4B8E-83BC-1AE4565D9AB4}" type="presOf" srcId="{777211AC-BC4C-44D5-B20E-6AF520D28C37}" destId="{11B14547-02AB-407B-9BDB-0C01083FA742}" srcOrd="0" destOrd="0" presId="urn:microsoft.com/office/officeart/2005/8/layout/vList2"/>
    <dgm:cxn modelId="{FEE78527-48A0-4809-9912-D6FCA6A61F97}" srcId="{4E77B09C-A607-499A-895E-C0DB26932793}" destId="{60618562-8D5B-4C05-B4ED-C0A754C01180}" srcOrd="0" destOrd="0" parTransId="{7F6DB5D8-9B42-470F-AFEC-BCE02AE3F55D}" sibTransId="{0BFCE84F-A418-4FE5-A4FF-C9338A841142}"/>
    <dgm:cxn modelId="{2BAF8635-A970-4764-B19C-C42545B4BBEE}" srcId="{4E77B09C-A607-499A-895E-C0DB26932793}" destId="{76F4E5F7-0C53-46DD-BC2F-613E659875F2}" srcOrd="2" destOrd="0" parTransId="{7E1ACEA2-33F8-4A7A-BCF7-7EFFA0C0B6BF}" sibTransId="{7B38D5AD-58D5-404B-96D1-6A8D5B9E6A29}"/>
    <dgm:cxn modelId="{F03A2F68-7C00-4A3F-B92A-A7A452800110}" type="presOf" srcId="{76F4E5F7-0C53-46DD-BC2F-613E659875F2}" destId="{179B87DA-7D52-4E49-B07D-D75040069DCB}" srcOrd="0" destOrd="0" presId="urn:microsoft.com/office/officeart/2005/8/layout/vList2"/>
    <dgm:cxn modelId="{8DACB1A6-D56F-4FBE-9809-CECDB8B11E76}" srcId="{4E77B09C-A607-499A-895E-C0DB26932793}" destId="{777211AC-BC4C-44D5-B20E-6AF520D28C37}" srcOrd="1" destOrd="0" parTransId="{3E772FC3-6968-4D0E-A367-2958B8BB4DD9}" sibTransId="{0D6D8C22-204A-4490-A892-78FAF7C24FD5}"/>
    <dgm:cxn modelId="{2CD305A8-5CA6-408D-827F-B4D5615BF8E9}" type="presOf" srcId="{60618562-8D5B-4C05-B4ED-C0A754C01180}" destId="{26A4BBD5-2667-4776-9A8F-687DFF7CF2E5}" srcOrd="0" destOrd="0" presId="urn:microsoft.com/office/officeart/2005/8/layout/vList2"/>
    <dgm:cxn modelId="{70D5E8EF-49CC-4817-84B1-86627B9EEC16}" type="presOf" srcId="{75FC93EC-E375-4F21-8D43-FFB0284708B3}" destId="{DF26BD9F-450D-48E3-AD83-EA52C7373D21}" srcOrd="0" destOrd="0" presId="urn:microsoft.com/office/officeart/2005/8/layout/vList2"/>
    <dgm:cxn modelId="{8A546E36-7352-4DC8-ABD6-BDC7BAF46113}" type="presParOf" srcId="{870F9314-C449-4154-A592-70BA6994C27E}" destId="{26A4BBD5-2667-4776-9A8F-687DFF7CF2E5}" srcOrd="0" destOrd="0" presId="urn:microsoft.com/office/officeart/2005/8/layout/vList2"/>
    <dgm:cxn modelId="{0FEB6492-C5CF-416C-88E9-BCCC26AF3AC2}" type="presParOf" srcId="{870F9314-C449-4154-A592-70BA6994C27E}" destId="{0AB6846D-C326-4FE6-B081-24704B1702E1}" srcOrd="1" destOrd="0" presId="urn:microsoft.com/office/officeart/2005/8/layout/vList2"/>
    <dgm:cxn modelId="{174955D0-CE35-4EDF-85E6-AECEE3AD388B}" type="presParOf" srcId="{870F9314-C449-4154-A592-70BA6994C27E}" destId="{11B14547-02AB-407B-9BDB-0C01083FA742}" srcOrd="2" destOrd="0" presId="urn:microsoft.com/office/officeart/2005/8/layout/vList2"/>
    <dgm:cxn modelId="{FEE5A02C-2C47-4EDF-8A97-246FAD0E8651}" type="presParOf" srcId="{870F9314-C449-4154-A592-70BA6994C27E}" destId="{7AA6EE5A-3AA8-4CC2-A79A-054648A0AE33}" srcOrd="3" destOrd="0" presId="urn:microsoft.com/office/officeart/2005/8/layout/vList2"/>
    <dgm:cxn modelId="{DA7032CC-ADA9-455D-8B56-891B5DFEF51D}" type="presParOf" srcId="{870F9314-C449-4154-A592-70BA6994C27E}" destId="{179B87DA-7D52-4E49-B07D-D75040069DCB}" srcOrd="4" destOrd="0" presId="urn:microsoft.com/office/officeart/2005/8/layout/vList2"/>
    <dgm:cxn modelId="{B8D346EC-E808-4A36-9502-2C822256BCE4}" type="presParOf" srcId="{870F9314-C449-4154-A592-70BA6994C27E}" destId="{E4B3DA54-D16E-4643-AD01-FF2F885A92B6}" srcOrd="5" destOrd="0" presId="urn:microsoft.com/office/officeart/2005/8/layout/vList2"/>
    <dgm:cxn modelId="{E6CD481A-4642-4FB9-B975-664950F1AA73}" type="presParOf" srcId="{870F9314-C449-4154-A592-70BA6994C27E}" destId="{DF26BD9F-450D-48E3-AD83-EA52C7373D2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C94BC8-A8DD-44D1-BF30-F28C3BED6A2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63BD9FD-C9CC-4555-BFE6-2146C6A6CD6C}">
      <dgm:prSet/>
      <dgm:spPr/>
      <dgm:t>
        <a:bodyPr/>
        <a:lstStyle/>
        <a:p>
          <a:r>
            <a:rPr lang="it-IT"/>
            <a:t>Soddisfatto</a:t>
          </a:r>
          <a:endParaRPr lang="en-US"/>
        </a:p>
      </dgm:t>
    </dgm:pt>
    <dgm:pt modelId="{BEE5EA25-D6DA-4E90-B44D-EDA488224338}" type="parTrans" cxnId="{7CD8E60B-0F73-4907-A93D-0BD10DAB9181}">
      <dgm:prSet/>
      <dgm:spPr/>
      <dgm:t>
        <a:bodyPr/>
        <a:lstStyle/>
        <a:p>
          <a:endParaRPr lang="en-US"/>
        </a:p>
      </dgm:t>
    </dgm:pt>
    <dgm:pt modelId="{7D084765-34C5-4591-AB97-85EF78F4CC79}" type="sibTrans" cxnId="{7CD8E60B-0F73-4907-A93D-0BD10DAB9181}">
      <dgm:prSet/>
      <dgm:spPr/>
      <dgm:t>
        <a:bodyPr/>
        <a:lstStyle/>
        <a:p>
          <a:endParaRPr lang="en-US"/>
        </a:p>
      </dgm:t>
    </dgm:pt>
    <dgm:pt modelId="{A409F60F-6F18-43FC-8177-3DF42B3C20E5}">
      <dgm:prSet/>
      <dgm:spPr/>
      <dgm:t>
        <a:bodyPr/>
        <a:lstStyle/>
        <a:p>
          <a:r>
            <a:rPr lang="it-IT"/>
            <a:t>Imparato cose nuove</a:t>
          </a:r>
          <a:endParaRPr lang="en-US"/>
        </a:p>
      </dgm:t>
    </dgm:pt>
    <dgm:pt modelId="{1E9467C4-4649-486A-8B4B-FDA15B039F6A}" type="parTrans" cxnId="{1C4EB8EA-B199-4C9A-A6D8-B40E32637B4B}">
      <dgm:prSet/>
      <dgm:spPr/>
      <dgm:t>
        <a:bodyPr/>
        <a:lstStyle/>
        <a:p>
          <a:endParaRPr lang="en-US"/>
        </a:p>
      </dgm:t>
    </dgm:pt>
    <dgm:pt modelId="{20B7CFB0-0398-446F-BEA4-FC8E0ECA1671}" type="sibTrans" cxnId="{1C4EB8EA-B199-4C9A-A6D8-B40E32637B4B}">
      <dgm:prSet/>
      <dgm:spPr/>
      <dgm:t>
        <a:bodyPr/>
        <a:lstStyle/>
        <a:p>
          <a:endParaRPr lang="en-US"/>
        </a:p>
      </dgm:t>
    </dgm:pt>
    <dgm:pt modelId="{6314DCC9-4AEE-4DEF-9A94-3EB58D5E2950}">
      <dgm:prSet/>
      <dgm:spPr/>
      <dgm:t>
        <a:bodyPr/>
        <a:lstStyle/>
        <a:p>
          <a:r>
            <a:rPr lang="it-IT"/>
            <a:t>Difficile seguire il gantt</a:t>
          </a:r>
          <a:endParaRPr lang="en-US"/>
        </a:p>
      </dgm:t>
    </dgm:pt>
    <dgm:pt modelId="{908DBF8E-0F4E-481A-AC44-2DDC0B8CBCB9}" type="parTrans" cxnId="{A8218B70-1CC6-47B9-8D50-6339B74C8562}">
      <dgm:prSet/>
      <dgm:spPr/>
      <dgm:t>
        <a:bodyPr/>
        <a:lstStyle/>
        <a:p>
          <a:endParaRPr lang="en-US"/>
        </a:p>
      </dgm:t>
    </dgm:pt>
    <dgm:pt modelId="{CB921BE1-4A47-4BB4-B421-FD45338AC8EF}" type="sibTrans" cxnId="{A8218B70-1CC6-47B9-8D50-6339B74C8562}">
      <dgm:prSet/>
      <dgm:spPr/>
      <dgm:t>
        <a:bodyPr/>
        <a:lstStyle/>
        <a:p>
          <a:endParaRPr lang="en-US"/>
        </a:p>
      </dgm:t>
    </dgm:pt>
    <dgm:pt modelId="{C11FAA9C-0502-42F5-B4AF-9903C305CC4A}" type="pres">
      <dgm:prSet presAssocID="{7BC94BC8-A8DD-44D1-BF30-F28C3BED6A20}" presName="linear" presStyleCnt="0">
        <dgm:presLayoutVars>
          <dgm:animLvl val="lvl"/>
          <dgm:resizeHandles val="exact"/>
        </dgm:presLayoutVars>
      </dgm:prSet>
      <dgm:spPr/>
    </dgm:pt>
    <dgm:pt modelId="{7685193B-5184-4C11-97A1-DD648B3E3628}" type="pres">
      <dgm:prSet presAssocID="{B63BD9FD-C9CC-4555-BFE6-2146C6A6CD6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0F1A42C-FBBA-47D4-A094-24C63A371296}" type="pres">
      <dgm:prSet presAssocID="{7D084765-34C5-4591-AB97-85EF78F4CC79}" presName="spacer" presStyleCnt="0"/>
      <dgm:spPr/>
    </dgm:pt>
    <dgm:pt modelId="{90271B3D-8402-4A6C-A54A-D04D9418E402}" type="pres">
      <dgm:prSet presAssocID="{A409F60F-6F18-43FC-8177-3DF42B3C20E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5A34AC5-85A3-4A67-A94F-89BDEA02AA86}" type="pres">
      <dgm:prSet presAssocID="{20B7CFB0-0398-446F-BEA4-FC8E0ECA1671}" presName="spacer" presStyleCnt="0"/>
      <dgm:spPr/>
    </dgm:pt>
    <dgm:pt modelId="{8EC215E0-4FEA-4F01-B4F9-4793A312B161}" type="pres">
      <dgm:prSet presAssocID="{6314DCC9-4AEE-4DEF-9A94-3EB58D5E295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CD8E60B-0F73-4907-A93D-0BD10DAB9181}" srcId="{7BC94BC8-A8DD-44D1-BF30-F28C3BED6A20}" destId="{B63BD9FD-C9CC-4555-BFE6-2146C6A6CD6C}" srcOrd="0" destOrd="0" parTransId="{BEE5EA25-D6DA-4E90-B44D-EDA488224338}" sibTransId="{7D084765-34C5-4591-AB97-85EF78F4CC79}"/>
    <dgm:cxn modelId="{3591C863-060E-42DA-9B78-B09326EEBB9B}" type="presOf" srcId="{7BC94BC8-A8DD-44D1-BF30-F28C3BED6A20}" destId="{C11FAA9C-0502-42F5-B4AF-9903C305CC4A}" srcOrd="0" destOrd="0" presId="urn:microsoft.com/office/officeart/2005/8/layout/vList2"/>
    <dgm:cxn modelId="{A8218B70-1CC6-47B9-8D50-6339B74C8562}" srcId="{7BC94BC8-A8DD-44D1-BF30-F28C3BED6A20}" destId="{6314DCC9-4AEE-4DEF-9A94-3EB58D5E2950}" srcOrd="2" destOrd="0" parTransId="{908DBF8E-0F4E-481A-AC44-2DDC0B8CBCB9}" sibTransId="{CB921BE1-4A47-4BB4-B421-FD45338AC8EF}"/>
    <dgm:cxn modelId="{58E724BF-2681-4FF1-9BA2-F46FF0D93FF6}" type="presOf" srcId="{6314DCC9-4AEE-4DEF-9A94-3EB58D5E2950}" destId="{8EC215E0-4FEA-4F01-B4F9-4793A312B161}" srcOrd="0" destOrd="0" presId="urn:microsoft.com/office/officeart/2005/8/layout/vList2"/>
    <dgm:cxn modelId="{1C4EB8EA-B199-4C9A-A6D8-B40E32637B4B}" srcId="{7BC94BC8-A8DD-44D1-BF30-F28C3BED6A20}" destId="{A409F60F-6F18-43FC-8177-3DF42B3C20E5}" srcOrd="1" destOrd="0" parTransId="{1E9467C4-4649-486A-8B4B-FDA15B039F6A}" sibTransId="{20B7CFB0-0398-446F-BEA4-FC8E0ECA1671}"/>
    <dgm:cxn modelId="{44A7B2EF-B1CC-4308-93CE-0CFB94F411E0}" type="presOf" srcId="{A409F60F-6F18-43FC-8177-3DF42B3C20E5}" destId="{90271B3D-8402-4A6C-A54A-D04D9418E402}" srcOrd="0" destOrd="0" presId="urn:microsoft.com/office/officeart/2005/8/layout/vList2"/>
    <dgm:cxn modelId="{9AF57CF2-F63F-467C-A62D-0A01BD1CAA01}" type="presOf" srcId="{B63BD9FD-C9CC-4555-BFE6-2146C6A6CD6C}" destId="{7685193B-5184-4C11-97A1-DD648B3E3628}" srcOrd="0" destOrd="0" presId="urn:microsoft.com/office/officeart/2005/8/layout/vList2"/>
    <dgm:cxn modelId="{1557464C-CFBE-4998-B929-8285FC83AD4F}" type="presParOf" srcId="{C11FAA9C-0502-42F5-B4AF-9903C305CC4A}" destId="{7685193B-5184-4C11-97A1-DD648B3E3628}" srcOrd="0" destOrd="0" presId="urn:microsoft.com/office/officeart/2005/8/layout/vList2"/>
    <dgm:cxn modelId="{CC2E6F92-14BD-48AE-9583-7EFA66FEB7E4}" type="presParOf" srcId="{C11FAA9C-0502-42F5-B4AF-9903C305CC4A}" destId="{40F1A42C-FBBA-47D4-A094-24C63A371296}" srcOrd="1" destOrd="0" presId="urn:microsoft.com/office/officeart/2005/8/layout/vList2"/>
    <dgm:cxn modelId="{9CE40E48-7760-4EA4-8B1C-BD92FBD44051}" type="presParOf" srcId="{C11FAA9C-0502-42F5-B4AF-9903C305CC4A}" destId="{90271B3D-8402-4A6C-A54A-D04D9418E402}" srcOrd="2" destOrd="0" presId="urn:microsoft.com/office/officeart/2005/8/layout/vList2"/>
    <dgm:cxn modelId="{9B469080-0FDC-4CE5-AC2D-4A83C1C8F962}" type="presParOf" srcId="{C11FAA9C-0502-42F5-B4AF-9903C305CC4A}" destId="{75A34AC5-85A3-4A67-A94F-89BDEA02AA86}" srcOrd="3" destOrd="0" presId="urn:microsoft.com/office/officeart/2005/8/layout/vList2"/>
    <dgm:cxn modelId="{BFAAD264-0DD1-4BFF-888C-CC9ECCBF35C3}" type="presParOf" srcId="{C11FAA9C-0502-42F5-B4AF-9903C305CC4A}" destId="{8EC215E0-4FEA-4F01-B4F9-4793A312B16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76AA4F-CDC0-4B94-813F-D6EC3B792FCD}">
      <dsp:nvSpPr>
        <dsp:cNvPr id="0" name=""/>
        <dsp:cNvSpPr/>
      </dsp:nvSpPr>
      <dsp:spPr>
        <a:xfrm>
          <a:off x="0" y="4936"/>
          <a:ext cx="6263640" cy="5516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Considerazioni iniziali sul progetto</a:t>
          </a:r>
          <a:endParaRPr lang="en-US" sz="2300" kern="1200" dirty="0"/>
        </a:p>
      </dsp:txBody>
      <dsp:txXfrm>
        <a:off x="26930" y="31866"/>
        <a:ext cx="6209780" cy="497795"/>
      </dsp:txXfrm>
    </dsp:sp>
    <dsp:sp modelId="{4441C270-1B7A-48DD-B15B-C18498D2E220}">
      <dsp:nvSpPr>
        <dsp:cNvPr id="0" name=""/>
        <dsp:cNvSpPr/>
      </dsp:nvSpPr>
      <dsp:spPr>
        <a:xfrm>
          <a:off x="0" y="622831"/>
          <a:ext cx="6263640" cy="551655"/>
        </a:xfrm>
        <a:prstGeom prst="roundRect">
          <a:avLst/>
        </a:prstGeom>
        <a:solidFill>
          <a:schemeClr val="accent5">
            <a:hueOff val="-844818"/>
            <a:satOff val="-2177"/>
            <a:lumOff val="-1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Requisiti</a:t>
          </a:r>
          <a:endParaRPr lang="en-US" sz="2300" kern="1200" dirty="0"/>
        </a:p>
      </dsp:txBody>
      <dsp:txXfrm>
        <a:off x="26930" y="649761"/>
        <a:ext cx="6209780" cy="497795"/>
      </dsp:txXfrm>
    </dsp:sp>
    <dsp:sp modelId="{0586C9A0-D962-4C03-BCFA-8C03EAE6987A}">
      <dsp:nvSpPr>
        <dsp:cNvPr id="0" name=""/>
        <dsp:cNvSpPr/>
      </dsp:nvSpPr>
      <dsp:spPr>
        <a:xfrm>
          <a:off x="0" y="1240726"/>
          <a:ext cx="6263640" cy="551655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 err="1"/>
            <a:t>Gantt</a:t>
          </a:r>
          <a:r>
            <a:rPr lang="it-IT" sz="2300" kern="1200" dirty="0"/>
            <a:t> preventivo e consuntivo</a:t>
          </a:r>
          <a:endParaRPr lang="en-US" sz="2300" kern="1200" dirty="0"/>
        </a:p>
      </dsp:txBody>
      <dsp:txXfrm>
        <a:off x="26930" y="1267656"/>
        <a:ext cx="6209780" cy="497795"/>
      </dsp:txXfrm>
    </dsp:sp>
    <dsp:sp modelId="{E1984394-E0B6-43AE-9C48-0FBBF7FD12C2}">
      <dsp:nvSpPr>
        <dsp:cNvPr id="0" name=""/>
        <dsp:cNvSpPr/>
      </dsp:nvSpPr>
      <dsp:spPr>
        <a:xfrm>
          <a:off x="0" y="1858621"/>
          <a:ext cx="6263640" cy="551655"/>
        </a:xfrm>
        <a:prstGeom prst="roundRect">
          <a:avLst/>
        </a:prstGeom>
        <a:solidFill>
          <a:schemeClr val="accent5">
            <a:hueOff val="-2534453"/>
            <a:satOff val="-6532"/>
            <a:lumOff val="-4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Considerazioni iniziali sul progetto</a:t>
          </a:r>
          <a:endParaRPr lang="en-US" sz="2300" kern="1200" dirty="0"/>
        </a:p>
      </dsp:txBody>
      <dsp:txXfrm>
        <a:off x="26930" y="1885551"/>
        <a:ext cx="6209780" cy="497795"/>
      </dsp:txXfrm>
    </dsp:sp>
    <dsp:sp modelId="{BD136AA3-7789-49EB-9961-4E9F9A7315CD}">
      <dsp:nvSpPr>
        <dsp:cNvPr id="0" name=""/>
        <dsp:cNvSpPr/>
      </dsp:nvSpPr>
      <dsp:spPr>
        <a:xfrm>
          <a:off x="0" y="2476516"/>
          <a:ext cx="6263640" cy="55165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Design</a:t>
          </a:r>
        </a:p>
      </dsp:txBody>
      <dsp:txXfrm>
        <a:off x="26930" y="2503446"/>
        <a:ext cx="6209780" cy="497795"/>
      </dsp:txXfrm>
    </dsp:sp>
    <dsp:sp modelId="{BF466F50-2DB8-4A0F-B420-77097897E962}">
      <dsp:nvSpPr>
        <dsp:cNvPr id="0" name=""/>
        <dsp:cNvSpPr/>
      </dsp:nvSpPr>
      <dsp:spPr>
        <a:xfrm>
          <a:off x="0" y="3094411"/>
          <a:ext cx="6263640" cy="551655"/>
        </a:xfrm>
        <a:prstGeom prst="roundRect">
          <a:avLst/>
        </a:prstGeom>
        <a:solidFill>
          <a:schemeClr val="accent5">
            <a:hueOff val="-4224089"/>
            <a:satOff val="-10887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Use case</a:t>
          </a:r>
        </a:p>
      </dsp:txBody>
      <dsp:txXfrm>
        <a:off x="26930" y="3121341"/>
        <a:ext cx="6209780" cy="497795"/>
      </dsp:txXfrm>
    </dsp:sp>
    <dsp:sp modelId="{C453E995-288F-4F54-BB86-A81868C24A45}">
      <dsp:nvSpPr>
        <dsp:cNvPr id="0" name=""/>
        <dsp:cNvSpPr/>
      </dsp:nvSpPr>
      <dsp:spPr>
        <a:xfrm>
          <a:off x="0" y="3712306"/>
          <a:ext cx="6263640" cy="551655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Priorità</a:t>
          </a:r>
          <a:endParaRPr lang="en-US" sz="2300" kern="1200" dirty="0"/>
        </a:p>
      </dsp:txBody>
      <dsp:txXfrm>
        <a:off x="26930" y="3739236"/>
        <a:ext cx="6209780" cy="497795"/>
      </dsp:txXfrm>
    </dsp:sp>
    <dsp:sp modelId="{032F24F6-D578-492B-85D3-D45F376EF434}">
      <dsp:nvSpPr>
        <dsp:cNvPr id="0" name=""/>
        <dsp:cNvSpPr/>
      </dsp:nvSpPr>
      <dsp:spPr>
        <a:xfrm>
          <a:off x="0" y="4330201"/>
          <a:ext cx="6263640" cy="551655"/>
        </a:xfrm>
        <a:prstGeom prst="roundRect">
          <a:avLst/>
        </a:prstGeom>
        <a:solidFill>
          <a:schemeClr val="accent5">
            <a:hueOff val="-5913725"/>
            <a:satOff val="-15242"/>
            <a:lumOff val="-10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Considerazioni</a:t>
          </a:r>
          <a:r>
            <a:rPr lang="en-US" sz="2300" kern="1200" dirty="0"/>
            <a:t> </a:t>
          </a:r>
          <a:r>
            <a:rPr lang="en-US" sz="2300" kern="1200" dirty="0" err="1"/>
            <a:t>finali</a:t>
          </a:r>
          <a:endParaRPr lang="en-US" sz="2300" kern="1200" dirty="0"/>
        </a:p>
      </dsp:txBody>
      <dsp:txXfrm>
        <a:off x="26930" y="4357131"/>
        <a:ext cx="6209780" cy="497795"/>
      </dsp:txXfrm>
    </dsp:sp>
    <dsp:sp modelId="{08EA0917-9E83-4D35-A92C-49625D0CBE04}">
      <dsp:nvSpPr>
        <dsp:cNvPr id="0" name=""/>
        <dsp:cNvSpPr/>
      </dsp:nvSpPr>
      <dsp:spPr>
        <a:xfrm>
          <a:off x="0" y="4948096"/>
          <a:ext cx="6263640" cy="55165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Sviluppi</a:t>
          </a:r>
          <a:r>
            <a:rPr lang="en-US" sz="2300" kern="1200" dirty="0"/>
            <a:t> </a:t>
          </a:r>
          <a:r>
            <a:rPr lang="en-US" sz="2300" kern="1200" dirty="0" err="1"/>
            <a:t>futuri</a:t>
          </a:r>
          <a:endParaRPr lang="en-US" sz="2300" kern="1200" dirty="0"/>
        </a:p>
      </dsp:txBody>
      <dsp:txXfrm>
        <a:off x="26930" y="4975026"/>
        <a:ext cx="6209780" cy="4977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A4BBD5-2667-4776-9A8F-687DFF7CF2E5}">
      <dsp:nvSpPr>
        <dsp:cNvPr id="0" name=""/>
        <dsp:cNvSpPr/>
      </dsp:nvSpPr>
      <dsp:spPr>
        <a:xfrm>
          <a:off x="0" y="242424"/>
          <a:ext cx="6263640" cy="115127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800" kern="1200"/>
            <a:t>Complicato</a:t>
          </a:r>
          <a:endParaRPr lang="en-US" sz="4800" kern="1200"/>
        </a:p>
      </dsp:txBody>
      <dsp:txXfrm>
        <a:off x="56201" y="298625"/>
        <a:ext cx="6151238" cy="1038877"/>
      </dsp:txXfrm>
    </dsp:sp>
    <dsp:sp modelId="{11B14547-02AB-407B-9BDB-0C01083FA742}">
      <dsp:nvSpPr>
        <dsp:cNvPr id="0" name=""/>
        <dsp:cNvSpPr/>
      </dsp:nvSpPr>
      <dsp:spPr>
        <a:xfrm>
          <a:off x="0" y="1531944"/>
          <a:ext cx="6263640" cy="1151279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800" kern="1200"/>
            <a:t>Interessante</a:t>
          </a:r>
          <a:endParaRPr lang="en-US" sz="4800" kern="1200"/>
        </a:p>
      </dsp:txBody>
      <dsp:txXfrm>
        <a:off x="56201" y="1588145"/>
        <a:ext cx="6151238" cy="1038877"/>
      </dsp:txXfrm>
    </dsp:sp>
    <dsp:sp modelId="{179B87DA-7D52-4E49-B07D-D75040069DCB}">
      <dsp:nvSpPr>
        <dsp:cNvPr id="0" name=""/>
        <dsp:cNvSpPr/>
      </dsp:nvSpPr>
      <dsp:spPr>
        <a:xfrm>
          <a:off x="0" y="2821464"/>
          <a:ext cx="6263640" cy="1151279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800" kern="1200"/>
            <a:t>utile per imparare</a:t>
          </a:r>
          <a:endParaRPr lang="en-US" sz="4800" kern="1200"/>
        </a:p>
      </dsp:txBody>
      <dsp:txXfrm>
        <a:off x="56201" y="2877665"/>
        <a:ext cx="6151238" cy="1038877"/>
      </dsp:txXfrm>
    </dsp:sp>
    <dsp:sp modelId="{DF26BD9F-450D-48E3-AD83-EA52C7373D21}">
      <dsp:nvSpPr>
        <dsp:cNvPr id="0" name=""/>
        <dsp:cNvSpPr/>
      </dsp:nvSpPr>
      <dsp:spPr>
        <a:xfrm>
          <a:off x="0" y="4110983"/>
          <a:ext cx="6263640" cy="115127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4800" kern="1200"/>
            <a:t>Tante consegne diverse</a:t>
          </a:r>
          <a:endParaRPr lang="en-US" sz="4800" kern="1200"/>
        </a:p>
      </dsp:txBody>
      <dsp:txXfrm>
        <a:off x="56201" y="4167184"/>
        <a:ext cx="6151238" cy="10388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85193B-5184-4C11-97A1-DD648B3E3628}">
      <dsp:nvSpPr>
        <dsp:cNvPr id="0" name=""/>
        <dsp:cNvSpPr/>
      </dsp:nvSpPr>
      <dsp:spPr>
        <a:xfrm>
          <a:off x="0" y="848326"/>
          <a:ext cx="6263640" cy="117526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900" kern="1200"/>
            <a:t>Soddisfatto</a:t>
          </a:r>
          <a:endParaRPr lang="en-US" sz="4900" kern="1200"/>
        </a:p>
      </dsp:txBody>
      <dsp:txXfrm>
        <a:off x="57372" y="905698"/>
        <a:ext cx="6148896" cy="1060520"/>
      </dsp:txXfrm>
    </dsp:sp>
    <dsp:sp modelId="{90271B3D-8402-4A6C-A54A-D04D9418E402}">
      <dsp:nvSpPr>
        <dsp:cNvPr id="0" name=""/>
        <dsp:cNvSpPr/>
      </dsp:nvSpPr>
      <dsp:spPr>
        <a:xfrm>
          <a:off x="0" y="2164711"/>
          <a:ext cx="6263640" cy="1175264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900" kern="1200"/>
            <a:t>Imparato cose nuove</a:t>
          </a:r>
          <a:endParaRPr lang="en-US" sz="4900" kern="1200"/>
        </a:p>
      </dsp:txBody>
      <dsp:txXfrm>
        <a:off x="57372" y="2222083"/>
        <a:ext cx="6148896" cy="1060520"/>
      </dsp:txXfrm>
    </dsp:sp>
    <dsp:sp modelId="{8EC215E0-4FEA-4F01-B4F9-4793A312B161}">
      <dsp:nvSpPr>
        <dsp:cNvPr id="0" name=""/>
        <dsp:cNvSpPr/>
      </dsp:nvSpPr>
      <dsp:spPr>
        <a:xfrm>
          <a:off x="0" y="3481096"/>
          <a:ext cx="6263640" cy="117526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900" kern="1200"/>
            <a:t>Difficile seguire il gantt</a:t>
          </a:r>
          <a:endParaRPr lang="en-US" sz="4900" kern="1200"/>
        </a:p>
      </dsp:txBody>
      <dsp:txXfrm>
        <a:off x="57372" y="3538468"/>
        <a:ext cx="6148896" cy="1060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8089F4-1621-43D1-8243-B2BC589791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D403F19-A7E3-4B16-80EF-92FAB676F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CCACAC8-C7F1-4C61-B3D4-87E38B4F9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2C9B-D253-4FB1-8A38-B7341FAC302E}" type="datetimeFigureOut">
              <a:rPr lang="it-CH" smtClean="0"/>
              <a:t>12.01.2022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3A2177D-6EE2-497B-AC44-F1B96CCB9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AE8AD77-64C8-49D0-AA7B-FDFB28F3F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CB3C-D7B3-4201-A955-A0694129A78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82782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DE0AE1-3A82-4233-9451-8C4642D98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048DD48-11B5-4455-888C-B5F3755F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1772D0-C7A7-42C1-98F9-3D22D23C1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2C9B-D253-4FB1-8A38-B7341FAC302E}" type="datetimeFigureOut">
              <a:rPr lang="it-CH" smtClean="0"/>
              <a:t>12.01.2022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453692-1AEA-4C29-8719-A87E36526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B143C7-F5E6-41BC-AD08-E7B048E91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CB3C-D7B3-4201-A955-A0694129A78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0227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3605751-63C6-4858-9B69-7F8B43E768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0FA2712-1596-47A1-BD46-770E67FF6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3C4D3A6-4711-4DD2-9DB1-C8F27843F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2C9B-D253-4FB1-8A38-B7341FAC302E}" type="datetimeFigureOut">
              <a:rPr lang="it-CH" smtClean="0"/>
              <a:t>12.01.2022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911821-0980-4CF3-972C-D3A3CEC81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1D079C-626E-47F9-83AB-3BAB746B0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CB3C-D7B3-4201-A955-A0694129A78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14319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B56573-12AB-4DBE-8B1E-DB47D378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CECA5B-900F-4D6A-BCB6-C3AFAC7BE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66A34D2-94C6-4E4A-905B-A29FD4954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2C9B-D253-4FB1-8A38-B7341FAC302E}" type="datetimeFigureOut">
              <a:rPr lang="it-CH" smtClean="0"/>
              <a:t>12.01.2022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7BB0A9-33D6-4966-8038-BD6CA838D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6C00353-7B15-41CB-87B5-DF86999C9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CB3C-D7B3-4201-A955-A0694129A78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77598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2C8348-4B84-4069-87A6-F17C397C6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DA46456-A8FC-492C-AB67-C1A2F660B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770FC07-3CB9-4069-9471-2C68C14D1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2C9B-D253-4FB1-8A38-B7341FAC302E}" type="datetimeFigureOut">
              <a:rPr lang="it-CH" smtClean="0"/>
              <a:t>12.01.2022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FFB159-7737-4DB0-A26F-BD09FBDF0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878036B-C7A8-4F78-B005-4AF48F9E2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CB3C-D7B3-4201-A955-A0694129A78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182876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1F03AB-55C5-4FF1-8882-E241C9033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CC96DA-FA69-4EA9-BA01-21E34522D9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A14A652-8381-48B2-8A52-537426EFE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981043E-BE7F-4BA7-B5F2-A3834D1B5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2C9B-D253-4FB1-8A38-B7341FAC302E}" type="datetimeFigureOut">
              <a:rPr lang="it-CH" smtClean="0"/>
              <a:t>12.01.2022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91274D8-5F9B-47FA-B67B-AED0D433A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C6EC909-121D-4356-B77C-14DE8F81D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CB3C-D7B3-4201-A955-A0694129A78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830489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9485EC-E4C4-4AB6-AD2A-5B6A2C030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4AA72CD-6EB1-48CE-A383-1905C5F9C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5B1F009-1BD4-434A-95F3-39B0B5830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F83E551-485E-4851-8964-B643D13A7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F05CA08-559D-4CCE-84B7-13FD7760F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AD41295-08FD-4A46-A019-4E640A6D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2C9B-D253-4FB1-8A38-B7341FAC302E}" type="datetimeFigureOut">
              <a:rPr lang="it-CH" smtClean="0"/>
              <a:t>12.01.2022</a:t>
            </a:fld>
            <a:endParaRPr lang="it-CH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8482A79-58EC-4309-8E47-25D236729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BE85E3D-DE2A-4F36-AC53-E2AC3E43C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CB3C-D7B3-4201-A955-A0694129A78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24608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7D2714-21F7-4773-B03B-8276716D7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25D1A03-CDCE-4CD1-A340-A68549DBE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2C9B-D253-4FB1-8A38-B7341FAC302E}" type="datetimeFigureOut">
              <a:rPr lang="it-CH" smtClean="0"/>
              <a:t>12.01.2022</a:t>
            </a:fld>
            <a:endParaRPr lang="it-CH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7E1581C-6849-4F4C-837E-EBCF3D9B3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93D874B-438E-4758-8FE5-557C79E48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CB3C-D7B3-4201-A955-A0694129A78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884818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B16DB50-3D20-48C8-AB2E-ECA7D65CD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2C9B-D253-4FB1-8A38-B7341FAC302E}" type="datetimeFigureOut">
              <a:rPr lang="it-CH" smtClean="0"/>
              <a:t>12.01.2022</a:t>
            </a:fld>
            <a:endParaRPr lang="it-CH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F65D02F-6C38-4939-B0D4-25237B2F8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629399-E4F1-480E-BA16-E266B09EE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CB3C-D7B3-4201-A955-A0694129A78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166680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FD0F13-F5D0-4BA3-9D6A-9AA6022AC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31BFDE-38E6-4901-972B-DF86FD0B6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6C06284-D0A8-4D86-AD52-3A576E646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94792F9-CD31-48F1-9A92-29FEED9FE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2C9B-D253-4FB1-8A38-B7341FAC302E}" type="datetimeFigureOut">
              <a:rPr lang="it-CH" smtClean="0"/>
              <a:t>12.01.2022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7E07887-EE1B-4359-A904-7406B082E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C658005-C8C7-4ADF-B1E3-304326895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CB3C-D7B3-4201-A955-A0694129A78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36238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2FE36C-39E0-4BF4-8529-C502FD056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86A7FC6-F551-4780-AF8D-ACD4DFFF5E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CC7E791-975C-4882-85E7-20AE71D36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99AEED9-C5DD-4BB8-A40B-04B09F03F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2C9B-D253-4FB1-8A38-B7341FAC302E}" type="datetimeFigureOut">
              <a:rPr lang="it-CH" smtClean="0"/>
              <a:t>12.01.2022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71BB809-ADFD-4C33-BDDC-E414DDCFB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D8FCB53-F361-468D-B3D6-4FB2936BF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CB3C-D7B3-4201-A955-A0694129A78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3233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2D03E67-F488-417C-8909-E2B747740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57ED2DD-8F49-486F-91EE-1DF5687A2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B0EE328-C40F-4BD2-9EB5-A1F5A6C766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32C9B-D253-4FB1-8A38-B7341FAC302E}" type="datetimeFigureOut">
              <a:rPr lang="it-CH" smtClean="0"/>
              <a:t>12.01.2022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C1E8BB-62BC-4EC2-AEC3-7DED6D448B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97B6052-4760-49C2-AD7E-BB8A5D921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6CB3C-D7B3-4201-A955-A0694129A78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32883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01D9F23-DC3F-4408-9044-C3240FC922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2248" y="1481328"/>
            <a:ext cx="2926080" cy="2468880"/>
          </a:xfrm>
        </p:spPr>
        <p:txBody>
          <a:bodyPr>
            <a:normAutofit/>
          </a:bodyPr>
          <a:lstStyle/>
          <a:p>
            <a:pPr algn="l"/>
            <a:r>
              <a:rPr lang="it-IT" sz="4000"/>
              <a:t>Simulatore di Forze Vettoriali</a:t>
            </a:r>
            <a:endParaRPr lang="it-CH" sz="400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8EE4C49-3274-4EAE-9A07-FDEE037E6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42248" y="4078224"/>
            <a:ext cx="2926080" cy="1307592"/>
          </a:xfrm>
        </p:spPr>
        <p:txBody>
          <a:bodyPr>
            <a:normAutofit/>
          </a:bodyPr>
          <a:lstStyle/>
          <a:p>
            <a:pPr algn="l"/>
            <a:r>
              <a:rPr lang="it-IT" sz="2000"/>
              <a:t>Di Andrea Frati</a:t>
            </a:r>
            <a:endParaRPr lang="it-CH" sz="2000"/>
          </a:p>
        </p:txBody>
      </p:sp>
      <p:sp>
        <p:nvSpPr>
          <p:cNvPr id="93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026" name="Picture 2" descr="Esercizio 1 sui vettori e le forze – Esercizi svolti – FISICA | Brevi  lezioni">
            <a:extLst>
              <a:ext uri="{FF2B5EF4-FFF2-40B4-BE49-F238E27FC236}">
                <a16:creationId xmlns:a16="http://schemas.microsoft.com/office/drawing/2014/main" id="{46CA350D-747D-4FA7-8856-BD1AEA01DD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3" r="10410" b="-2"/>
          <a:stretch/>
        </p:blipFill>
        <p:spPr bwMode="auto">
          <a:xfrm>
            <a:off x="921910" y="465243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20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FFA595-3F0E-4F43-8EE4-5AABCAEA4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it-IT" dirty="0"/>
              <a:t>priorità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8A9E81-0F0E-40C4-B98C-48A867EFA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it-IT" sz="2000" dirty="0"/>
              <a:t>Codice</a:t>
            </a:r>
          </a:p>
          <a:p>
            <a:r>
              <a:rPr lang="it-IT" sz="2000" dirty="0"/>
              <a:t>Trovare errori</a:t>
            </a:r>
          </a:p>
          <a:p>
            <a:endParaRPr lang="it-IT" sz="2000" dirty="0"/>
          </a:p>
        </p:txBody>
      </p:sp>
      <p:pic>
        <p:nvPicPr>
          <p:cNvPr id="5" name="Picture 4" descr="Script del computer su uno schermo">
            <a:extLst>
              <a:ext uri="{FF2B5EF4-FFF2-40B4-BE49-F238E27FC236}">
                <a16:creationId xmlns:a16="http://schemas.microsoft.com/office/drawing/2014/main" id="{EE8C88D1-8E0C-4E86-8318-DA93EE6EE0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54" r="47326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04D3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5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1D3C7E-F192-4578-885F-24584C352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it-IT" sz="4700">
                <a:solidFill>
                  <a:schemeClr val="accent5"/>
                </a:solidFill>
              </a:rPr>
              <a:t>Considerazioni finali sul progetto</a:t>
            </a:r>
            <a:endParaRPr lang="it-CH" sz="4700">
              <a:solidFill>
                <a:schemeClr val="accent5"/>
              </a:solidFill>
            </a:endParaRP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9DC89BCD-5CEE-430A-906A-8D881C8AF4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2447909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2529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64A5D8F-0868-471A-899C-60E9239D3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it-IT" sz="5400"/>
              <a:t>Sviluppi futuri</a:t>
            </a:r>
            <a:endParaRPr lang="it-CH" sz="5400"/>
          </a:p>
        </p:txBody>
      </p:sp>
      <p:sp>
        <p:nvSpPr>
          <p:cNvPr id="8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8CCE4F8-810D-4912-8BD8-F1CABABBE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it-IT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Uno sviluppo futuro potrebbe essere quello di gestire oltre a x e y anche z, rendendo il progetto tridimensionale.</a:t>
            </a:r>
            <a:endParaRPr lang="it-CH" sz="2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CH" sz="22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978CCCD-8526-4316-A2BA-360F59FB4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711" y="640080"/>
            <a:ext cx="628489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602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098" name="Picture 2" descr="BPM by Gian Marco Teresi">
            <a:extLst>
              <a:ext uri="{FF2B5EF4-FFF2-40B4-BE49-F238E27FC236}">
                <a16:creationId xmlns:a16="http://schemas.microsoft.com/office/drawing/2014/main" id="{ED507083-471A-4DAD-BC79-C9AA4A3A85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512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4FE33F1-E49E-40BC-AA41-ABC8E5A75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it-IT" sz="6000" dirty="0">
                <a:solidFill>
                  <a:schemeClr val="bg1"/>
                </a:solidFill>
              </a:rPr>
              <a:t>Indice</a:t>
            </a:r>
            <a:endParaRPr lang="it-CH" sz="6000" dirty="0">
              <a:solidFill>
                <a:schemeClr val="bg1"/>
              </a:solidFill>
            </a:endParaRP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94B6FC4C-94E8-4CAE-9F51-EC72DA1A7A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0369693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0981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152CCB-1E04-402E-B804-63FC45CA5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it-IT" sz="4700" dirty="0">
                <a:solidFill>
                  <a:schemeClr val="accent5"/>
                </a:solidFill>
              </a:rPr>
              <a:t>Considerazioni iniziali sul progetto</a:t>
            </a:r>
            <a:endParaRPr lang="it-CH" sz="4700" dirty="0">
              <a:solidFill>
                <a:schemeClr val="accent5"/>
              </a:solidFill>
            </a:endParaRP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5CBC1814-8A99-438B-95B6-68E233B555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4637533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6939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234CF4-802C-4AA1-B540-36C3B838C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800584-727A-48CF-8223-244AD971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-1"/>
            <a:ext cx="5038344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D72A3F0-B528-48B8-A29B-C6370ABDD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50" y="1332952"/>
            <a:ext cx="3926898" cy="3921176"/>
          </a:xfrm>
        </p:spPr>
        <p:txBody>
          <a:bodyPr anchor="ctr">
            <a:normAutofit/>
          </a:bodyPr>
          <a:lstStyle/>
          <a:p>
            <a:r>
              <a:rPr lang="it-IT" sz="5400"/>
              <a:t>Requisiti</a:t>
            </a:r>
            <a:endParaRPr lang="it-CH" sz="540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0CED441-B73B-4907-9AF2-614CEAC6A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A03170C9-14E4-4D47-827E-51518FA9C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757EFF12-1826-499E-94C2-AF4400A66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20CC511B-2DB0-4523-82ED-40CCC5C7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6CB93565-67D6-49DD-8D4E-4685AC81A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AE9D45A7-FFB3-4E69-A4EC-FAA3489B0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A29467A6-0F59-4991-89B5-35408BD72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AA726CA1-9A94-4AF0-B9DD-3572C692A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EB03BD70-FD68-460B-A88B-005DAB5BE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C1040543-6AB1-4FE1-8946-59D0E7BB8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BEEF4851-38D3-48A2-B05D-269771626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DEC37F16-C638-42B2-AA09-CA5142D8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0AC31779-80E9-4BF3-9703-F63FE8094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D71CA5FF-D764-4C4E-8854-E5875684F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1A1FA9D-7285-4D42-ADF3-BC14114B2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A1E40F6A-5F88-46D9-A510-00D54F0B8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938C555D-926A-4092-966E-1BC7E455F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58D049FF-3E13-4E3E-A5BE-CF5253B8E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A16547CF-5B03-4E57-B466-A0FDCECAD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84C012C4-5959-40D5-8A7B-8542BD4B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8C7DF75A-2C0D-4388-A295-397333ADB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023F63-0426-4B03-93DC-1B7B69601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120" y="499833"/>
            <a:ext cx="5100320" cy="5581226"/>
          </a:xfrm>
        </p:spPr>
        <p:txBody>
          <a:bodyPr anchor="ctr">
            <a:normAutofit/>
          </a:bodyPr>
          <a:lstStyle/>
          <a:p>
            <a:r>
              <a:rPr lang="it-IT" sz="2200"/>
              <a:t>Avere un’interfaccia Gui Ridimensionabile</a:t>
            </a:r>
          </a:p>
          <a:p>
            <a:r>
              <a:rPr lang="it-IT" sz="2200"/>
              <a:t>Creare un oggetto che si muove in base alla forza risultante</a:t>
            </a:r>
          </a:p>
          <a:p>
            <a:r>
              <a:rPr lang="it-IT" sz="2200"/>
              <a:t>Poter vedere e modificare i parametri dei vettori</a:t>
            </a:r>
          </a:p>
          <a:p>
            <a:r>
              <a:rPr lang="it-IT" sz="2200"/>
              <a:t>Visualizzare la risultante in tempo reale</a:t>
            </a:r>
          </a:p>
          <a:p>
            <a:r>
              <a:rPr lang="it-IT" sz="2200"/>
              <a:t>Poter cambiare il colore dei vettori</a:t>
            </a:r>
          </a:p>
          <a:p>
            <a:r>
              <a:rPr lang="it-CH" sz="2200"/>
              <a:t>Possibilità di avviare stoppare e azzerare la simulazione </a:t>
            </a:r>
            <a:endParaRPr lang="it-IT" sz="2200"/>
          </a:p>
          <a:p>
            <a:r>
              <a:rPr lang="it-IT" sz="2200"/>
              <a:t>Poter disegnare i vettori</a:t>
            </a:r>
          </a:p>
          <a:p>
            <a:pPr lvl="1"/>
            <a:r>
              <a:rPr lang="it-IT" sz="2200"/>
              <a:t>Trascinando con il mouse</a:t>
            </a:r>
          </a:p>
          <a:p>
            <a:pPr lvl="1"/>
            <a:r>
              <a:rPr lang="it-IT" sz="2200"/>
              <a:t>Dando dei valori</a:t>
            </a:r>
          </a:p>
        </p:txBody>
      </p:sp>
    </p:spTree>
    <p:extLst>
      <p:ext uri="{BB962C8B-B14F-4D97-AF65-F5344CB8AC3E}">
        <p14:creationId xmlns:p14="http://schemas.microsoft.com/office/powerpoint/2010/main" val="1019462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234CF4-802C-4AA1-B540-36C3B838C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800584-727A-48CF-8223-244AD971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-1"/>
            <a:ext cx="5038344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6955D4D-9E2B-43A9-8A8D-A488A9E19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50" y="1332952"/>
            <a:ext cx="3926898" cy="3921176"/>
          </a:xfrm>
        </p:spPr>
        <p:txBody>
          <a:bodyPr anchor="ctr">
            <a:normAutofit/>
          </a:bodyPr>
          <a:lstStyle/>
          <a:p>
            <a:r>
              <a:rPr lang="it-IT" sz="5400"/>
              <a:t>Requisiti</a:t>
            </a:r>
            <a:endParaRPr lang="it-CH" sz="540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0CED441-B73B-4907-9AF2-614CEAC6A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A03170C9-14E4-4D47-827E-51518FA9C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757EFF12-1826-499E-94C2-AF4400A66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20CC511B-2DB0-4523-82ED-40CCC5C7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6CB93565-67D6-49DD-8D4E-4685AC81A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AE9D45A7-FFB3-4E69-A4EC-FAA3489B0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A29467A6-0F59-4991-89B5-35408BD72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AA726CA1-9A94-4AF0-B9DD-3572C692A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EB03BD70-FD68-460B-A88B-005DAB5BE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C1040543-6AB1-4FE1-8946-59D0E7BB8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BEEF4851-38D3-48A2-B05D-269771626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DEC37F16-C638-42B2-AA09-CA5142D8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0AC31779-80E9-4BF3-9703-F63FE8094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D71CA5FF-D764-4C4E-8854-E5875684F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1A1FA9D-7285-4D42-ADF3-BC14114B2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A1E40F6A-5F88-46D9-A510-00D54F0B8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938C555D-926A-4092-966E-1BC7E455F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58D049FF-3E13-4E3E-A5BE-CF5253B8E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A16547CF-5B03-4E57-B466-A0FDCECAD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84C012C4-5959-40D5-8A7B-8542BD4B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8C7DF75A-2C0D-4388-A295-397333ADB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A08F2B-B2D2-43E3-8FFC-F48F1E729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120" y="499833"/>
            <a:ext cx="5100320" cy="5581226"/>
          </a:xfrm>
        </p:spPr>
        <p:txBody>
          <a:bodyPr anchor="ctr">
            <a:normAutofit/>
          </a:bodyPr>
          <a:lstStyle/>
          <a:p>
            <a:r>
              <a:rPr lang="it-CH" sz="2200" dirty="0"/>
              <a:t>Possibilità di salvare e caricare i parametri della simulazione</a:t>
            </a:r>
          </a:p>
          <a:p>
            <a:r>
              <a:rPr lang="it-CH" sz="2200" dirty="0"/>
              <a:t>disegnare la scia lasciata dall’oggetto in movimento</a:t>
            </a:r>
          </a:p>
          <a:p>
            <a:r>
              <a:rPr lang="it-CH" sz="2200" dirty="0"/>
              <a:t>Gestire se l’oggetto esce dai bordi</a:t>
            </a:r>
          </a:p>
        </p:txBody>
      </p:sp>
    </p:spTree>
    <p:extLst>
      <p:ext uri="{BB962C8B-B14F-4D97-AF65-F5344CB8AC3E}">
        <p14:creationId xmlns:p14="http://schemas.microsoft.com/office/powerpoint/2010/main" val="1127964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D874339-1F07-4DB0-A043-7140C5B5E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it-IT">
                <a:solidFill>
                  <a:schemeClr val="bg1"/>
                </a:solidFill>
              </a:rPr>
              <a:t>Gantt preventivo</a:t>
            </a:r>
            <a:endParaRPr lang="it-CH">
              <a:solidFill>
                <a:schemeClr val="bg1"/>
              </a:solidFill>
            </a:endParaRP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B793CFAB-2E5E-41BC-A373-17B6DEEAE2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182" b="1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2E4125-30D1-4AF2-A59E-385509A63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147528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DE5EBA-2CC6-4A9E-BBB1-96E03D1C8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it-IT">
                <a:solidFill>
                  <a:schemeClr val="bg1"/>
                </a:solidFill>
              </a:rPr>
              <a:t>Gantt consuntivo</a:t>
            </a:r>
            <a:endParaRPr lang="it-CH">
              <a:solidFill>
                <a:schemeClr val="bg1"/>
              </a:solidFill>
            </a:endParaRP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5F7C3A91-E934-4CE9-8CE9-4E1AF94153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63" b="1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DC84111-A910-4B5C-B6B9-A8445A774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93353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B262303-0E07-48B9-86D2-B4902722C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Design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3F255B78-074E-4A0D-B869-0CBA821E7A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" b="6443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205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9AA1ACC-2AB9-458A-9DF7-BF0937788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Use case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273E7AB5-0BC0-4D95-8B69-AC06A89F9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10156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5423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</Words>
  <Application>Microsoft Office PowerPoint</Application>
  <PresentationFormat>Widescreen</PresentationFormat>
  <Paragraphs>44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Rockwell</vt:lpstr>
      <vt:lpstr>Tema di Office</vt:lpstr>
      <vt:lpstr>Simulatore di Forze Vettoriali</vt:lpstr>
      <vt:lpstr>Indice</vt:lpstr>
      <vt:lpstr>Considerazioni iniziali sul progetto</vt:lpstr>
      <vt:lpstr>Requisiti</vt:lpstr>
      <vt:lpstr>Requisiti</vt:lpstr>
      <vt:lpstr>Gantt preventivo</vt:lpstr>
      <vt:lpstr>Gantt consuntivo</vt:lpstr>
      <vt:lpstr>Design</vt:lpstr>
      <vt:lpstr>Use case</vt:lpstr>
      <vt:lpstr>priorità</vt:lpstr>
      <vt:lpstr>Considerazioni finali sul progetto</vt:lpstr>
      <vt:lpstr>Sviluppi futuri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Simulatore di Forze Vettoriali</dc:title>
  <dc:creator>Andrea Frati</dc:creator>
  <cp:lastModifiedBy>Andrea Frati</cp:lastModifiedBy>
  <cp:revision>7</cp:revision>
  <dcterms:created xsi:type="dcterms:W3CDTF">2022-01-12T17:39:31Z</dcterms:created>
  <dcterms:modified xsi:type="dcterms:W3CDTF">2022-01-12T23:13:14Z</dcterms:modified>
</cp:coreProperties>
</file>