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9" r:id="rId4"/>
    <p:sldId id="264" r:id="rId5"/>
    <p:sldId id="266" r:id="rId6"/>
    <p:sldId id="260" r:id="rId7"/>
    <p:sldId id="261" r:id="rId8"/>
    <p:sldId id="262" r:id="rId9"/>
    <p:sldId id="271" r:id="rId10"/>
    <p:sldId id="263" r:id="rId11"/>
    <p:sldId id="267" r:id="rId12"/>
    <p:sldId id="272" r:id="rId13"/>
    <p:sldId id="273" r:id="rId14"/>
    <p:sldId id="268" r:id="rId15"/>
    <p:sldId id="269" r:id="rId16"/>
    <p:sldId id="274" r:id="rId17"/>
  </p:sldIdLst>
  <p:sldSz cx="12192000" cy="6858000"/>
  <p:notesSz cx="7315200" cy="96012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a Freire" initials="AF" lastIdx="1" clrIdx="0">
    <p:extLst>
      <p:ext uri="{19B8F6BF-5375-455C-9EA6-DF929625EA0E}">
        <p15:presenceInfo xmlns:p15="http://schemas.microsoft.com/office/powerpoint/2012/main" userId="46a1ee35e3b7b02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39C4F5-D27B-4526-A9FF-14F902A47AAA}" v="938" dt="2020-11-17T04:56:29.0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5" autoAdjust="0"/>
    <p:restoredTop sz="94660"/>
  </p:normalViewPr>
  <p:slideViewPr>
    <p:cSldViewPr snapToGrid="0">
      <p:cViewPr varScale="1">
        <p:scale>
          <a:sx n="85" d="100"/>
          <a:sy n="85" d="100"/>
        </p:scale>
        <p:origin x="48" y="2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 Freire" userId="46a1ee35e3b7b021" providerId="LiveId" clId="{2939C4F5-D27B-4526-A9FF-14F902A47AAA}"/>
    <pc:docChg chg="undo redo custSel mod addSld delSld modSld addSection delSection">
      <pc:chgData name="Andrea Freire" userId="46a1ee35e3b7b021" providerId="LiveId" clId="{2939C4F5-D27B-4526-A9FF-14F902A47AAA}" dt="2020-11-17T04:58:37.341" v="1912" actId="2696"/>
      <pc:docMkLst>
        <pc:docMk/>
      </pc:docMkLst>
      <pc:sldChg chg="modSp mod">
        <pc:chgData name="Andrea Freire" userId="46a1ee35e3b7b021" providerId="LiveId" clId="{2939C4F5-D27B-4526-A9FF-14F902A47AAA}" dt="2020-11-17T04:46:10.718" v="1867" actId="404"/>
        <pc:sldMkLst>
          <pc:docMk/>
          <pc:sldMk cId="545935106" sldId="256"/>
        </pc:sldMkLst>
        <pc:spChg chg="mod">
          <ac:chgData name="Andrea Freire" userId="46a1ee35e3b7b021" providerId="LiveId" clId="{2939C4F5-D27B-4526-A9FF-14F902A47AAA}" dt="2020-11-17T04:46:10.718" v="1867" actId="404"/>
          <ac:spMkLst>
            <pc:docMk/>
            <pc:sldMk cId="545935106" sldId="256"/>
            <ac:spMk id="3" creationId="{78C6FA0A-E567-43B2-9012-11423BD91BB3}"/>
          </ac:spMkLst>
        </pc:spChg>
      </pc:sldChg>
      <pc:sldChg chg="addSp modSp mod">
        <pc:chgData name="Andrea Freire" userId="46a1ee35e3b7b021" providerId="LiveId" clId="{2939C4F5-D27B-4526-A9FF-14F902A47AAA}" dt="2020-11-17T04:57:35.246" v="1896" actId="1076"/>
        <pc:sldMkLst>
          <pc:docMk/>
          <pc:sldMk cId="2149600413" sldId="257"/>
        </pc:sldMkLst>
        <pc:spChg chg="mod ord">
          <ac:chgData name="Andrea Freire" userId="46a1ee35e3b7b021" providerId="LiveId" clId="{2939C4F5-D27B-4526-A9FF-14F902A47AAA}" dt="2020-10-29T05:18:07.299" v="218" actId="20577"/>
          <ac:spMkLst>
            <pc:docMk/>
            <pc:sldMk cId="2149600413" sldId="257"/>
            <ac:spMk id="3" creationId="{78C6FA0A-E567-43B2-9012-11423BD91BB3}"/>
          </ac:spMkLst>
        </pc:spChg>
        <pc:spChg chg="add mod">
          <ac:chgData name="Andrea Freire" userId="46a1ee35e3b7b021" providerId="LiveId" clId="{2939C4F5-D27B-4526-A9FF-14F902A47AAA}" dt="2020-10-29T05:14:44.494" v="91" actId="1076"/>
          <ac:spMkLst>
            <pc:docMk/>
            <pc:sldMk cId="2149600413" sldId="257"/>
            <ac:spMk id="7" creationId="{7E2520EB-1141-4022-9951-2B3164F25E34}"/>
          </ac:spMkLst>
        </pc:spChg>
        <pc:spChg chg="add mod">
          <ac:chgData name="Andrea Freire" userId="46a1ee35e3b7b021" providerId="LiveId" clId="{2939C4F5-D27B-4526-A9FF-14F902A47AAA}" dt="2020-10-29T05:13:35.594" v="42" actId="14100"/>
          <ac:spMkLst>
            <pc:docMk/>
            <pc:sldMk cId="2149600413" sldId="257"/>
            <ac:spMk id="8" creationId="{95BED8E3-C137-40BF-8E56-E72D9C2B8E2C}"/>
          </ac:spMkLst>
        </pc:spChg>
        <pc:spChg chg="add mod">
          <ac:chgData name="Andrea Freire" userId="46a1ee35e3b7b021" providerId="LiveId" clId="{2939C4F5-D27B-4526-A9FF-14F902A47AAA}" dt="2020-10-29T05:16:11.747" v="189" actId="20577"/>
          <ac:spMkLst>
            <pc:docMk/>
            <pc:sldMk cId="2149600413" sldId="257"/>
            <ac:spMk id="9" creationId="{902A318D-6E7F-42EB-907E-126AFF24BFC6}"/>
          </ac:spMkLst>
        </pc:spChg>
        <pc:spChg chg="add mod">
          <ac:chgData name="Andrea Freire" userId="46a1ee35e3b7b021" providerId="LiveId" clId="{2939C4F5-D27B-4526-A9FF-14F902A47AAA}" dt="2020-10-29T05:15:05.616" v="128" actId="20577"/>
          <ac:spMkLst>
            <pc:docMk/>
            <pc:sldMk cId="2149600413" sldId="257"/>
            <ac:spMk id="10" creationId="{4E6E7150-846F-4092-A9BF-E6D1502471A3}"/>
          </ac:spMkLst>
        </pc:spChg>
        <pc:spChg chg="add mod">
          <ac:chgData name="Andrea Freire" userId="46a1ee35e3b7b021" providerId="LiveId" clId="{2939C4F5-D27B-4526-A9FF-14F902A47AAA}" dt="2020-10-29T05:15:32.888" v="159" actId="20577"/>
          <ac:spMkLst>
            <pc:docMk/>
            <pc:sldMk cId="2149600413" sldId="257"/>
            <ac:spMk id="11" creationId="{75703743-74E3-4716-B3FA-F1DD656792CB}"/>
          </ac:spMkLst>
        </pc:spChg>
        <pc:spChg chg="add mod">
          <ac:chgData name="Andrea Freire" userId="46a1ee35e3b7b021" providerId="LiveId" clId="{2939C4F5-D27B-4526-A9FF-14F902A47AAA}" dt="2020-10-29T05:17:13.738" v="215" actId="20577"/>
          <ac:spMkLst>
            <pc:docMk/>
            <pc:sldMk cId="2149600413" sldId="257"/>
            <ac:spMk id="12" creationId="{78CA0901-2A83-40B2-B1E9-55C9FEC0CDD2}"/>
          </ac:spMkLst>
        </pc:spChg>
        <pc:spChg chg="add mod">
          <ac:chgData name="Andrea Freire" userId="46a1ee35e3b7b021" providerId="LiveId" clId="{2939C4F5-D27B-4526-A9FF-14F902A47AAA}" dt="2020-11-17T04:57:35.246" v="1896" actId="1076"/>
          <ac:spMkLst>
            <pc:docMk/>
            <pc:sldMk cId="2149600413" sldId="257"/>
            <ac:spMk id="37" creationId="{92DECB84-17A5-4C2C-99A7-19EB725D157A}"/>
          </ac:spMkLst>
        </pc:spChg>
        <pc:picChg chg="mod ord">
          <ac:chgData name="Andrea Freire" userId="46a1ee35e3b7b021" providerId="LiveId" clId="{2939C4F5-D27B-4526-A9FF-14F902A47AAA}" dt="2020-10-29T05:18:19.488" v="220" actId="1076"/>
          <ac:picMkLst>
            <pc:docMk/>
            <pc:sldMk cId="2149600413" sldId="257"/>
            <ac:picMk id="5" creationId="{F4EDC5A0-C762-45B5-9A94-5AB18A47CFEE}"/>
          </ac:picMkLst>
        </pc:picChg>
        <pc:picChg chg="add mod">
          <ac:chgData name="Andrea Freire" userId="46a1ee35e3b7b021" providerId="LiveId" clId="{2939C4F5-D27B-4526-A9FF-14F902A47AAA}" dt="2020-11-17T04:56:35.291" v="1882" actId="1076"/>
          <ac:picMkLst>
            <pc:docMk/>
            <pc:sldMk cId="2149600413" sldId="257"/>
            <ac:picMk id="6" creationId="{04BB3296-9368-41E8-AB05-4C61B42EDC7C}"/>
          </ac:picMkLst>
        </pc:picChg>
      </pc:sldChg>
      <pc:sldChg chg="addSp mod">
        <pc:chgData name="Andrea Freire" userId="46a1ee35e3b7b021" providerId="LiveId" clId="{2939C4F5-D27B-4526-A9FF-14F902A47AAA}" dt="2020-11-17T04:57:44.364" v="1897" actId="22"/>
        <pc:sldMkLst>
          <pc:docMk/>
          <pc:sldMk cId="587144460" sldId="259"/>
        </pc:sldMkLst>
        <pc:spChg chg="add">
          <ac:chgData name="Andrea Freire" userId="46a1ee35e3b7b021" providerId="LiveId" clId="{2939C4F5-D27B-4526-A9FF-14F902A47AAA}" dt="2020-11-17T04:57:44.364" v="1897" actId="22"/>
          <ac:spMkLst>
            <pc:docMk/>
            <pc:sldMk cId="587144460" sldId="259"/>
            <ac:spMk id="3" creationId="{539F3BD0-0A08-4086-B391-C952C0A6ADEF}"/>
          </ac:spMkLst>
        </pc:spChg>
      </pc:sldChg>
      <pc:sldChg chg="addSp delSp modSp mod modAnim">
        <pc:chgData name="Andrea Freire" userId="46a1ee35e3b7b021" providerId="LiveId" clId="{2939C4F5-D27B-4526-A9FF-14F902A47AAA}" dt="2020-11-17T04:57:53.699" v="1900" actId="22"/>
        <pc:sldMkLst>
          <pc:docMk/>
          <pc:sldMk cId="2996676162" sldId="260"/>
        </pc:sldMkLst>
        <pc:spChg chg="mod ord">
          <ac:chgData name="Andrea Freire" userId="46a1ee35e3b7b021" providerId="LiveId" clId="{2939C4F5-D27B-4526-A9FF-14F902A47AAA}" dt="2020-10-29T05:42:00.651" v="357" actId="166"/>
          <ac:spMkLst>
            <pc:docMk/>
            <pc:sldMk cId="2996676162" sldId="260"/>
            <ac:spMk id="2" creationId="{630BE3B7-F50F-464D-BB6D-A624FDB89C31}"/>
          </ac:spMkLst>
        </pc:spChg>
        <pc:spChg chg="add">
          <ac:chgData name="Andrea Freire" userId="46a1ee35e3b7b021" providerId="LiveId" clId="{2939C4F5-D27B-4526-A9FF-14F902A47AAA}" dt="2020-11-17T04:57:53.699" v="1900" actId="22"/>
          <ac:spMkLst>
            <pc:docMk/>
            <pc:sldMk cId="2996676162" sldId="260"/>
            <ac:spMk id="3" creationId="{D76AFE55-18BC-4CF1-916F-55731C048C65}"/>
          </ac:spMkLst>
        </pc:spChg>
        <pc:spChg chg="mod ord">
          <ac:chgData name="Andrea Freire" userId="46a1ee35e3b7b021" providerId="LiveId" clId="{2939C4F5-D27B-4526-A9FF-14F902A47AAA}" dt="2020-10-29T06:40:59.132" v="1466" actId="255"/>
          <ac:spMkLst>
            <pc:docMk/>
            <pc:sldMk cId="2996676162" sldId="260"/>
            <ac:spMk id="33" creationId="{CBC285D6-E14E-4530-8C67-9432A5816505}"/>
          </ac:spMkLst>
        </pc:spChg>
        <pc:spChg chg="mod ord">
          <ac:chgData name="Andrea Freire" userId="46a1ee35e3b7b021" providerId="LiveId" clId="{2939C4F5-D27B-4526-A9FF-14F902A47AAA}" dt="2020-10-29T05:49:52.409" v="452" actId="12"/>
          <ac:spMkLst>
            <pc:docMk/>
            <pc:sldMk cId="2996676162" sldId="260"/>
            <ac:spMk id="35" creationId="{3F102A67-B8CC-4BD5-811F-518756219F61}"/>
          </ac:spMkLst>
        </pc:spChg>
        <pc:spChg chg="add del">
          <ac:chgData name="Andrea Freire" userId="46a1ee35e3b7b021" providerId="LiveId" clId="{2939C4F5-D27B-4526-A9FF-14F902A47AAA}" dt="2020-10-29T05:40:54.761" v="348" actId="26606"/>
          <ac:spMkLst>
            <pc:docMk/>
            <pc:sldMk cId="2996676162" sldId="260"/>
            <ac:spMk id="165" creationId="{F1174801-1395-44C5-9B00-CCAC45C056E7}"/>
          </ac:spMkLst>
        </pc:spChg>
        <pc:spChg chg="add del">
          <ac:chgData name="Andrea Freire" userId="46a1ee35e3b7b021" providerId="LiveId" clId="{2939C4F5-D27B-4526-A9FF-14F902A47AAA}" dt="2020-10-29T05:40:54.761" v="348" actId="26606"/>
          <ac:spMkLst>
            <pc:docMk/>
            <pc:sldMk cId="2996676162" sldId="260"/>
            <ac:spMk id="166" creationId="{996DFAFB-BCE1-4BEC-82FB-D574234DEF0A}"/>
          </ac:spMkLst>
        </pc:spChg>
        <pc:spChg chg="add del">
          <ac:chgData name="Andrea Freire" userId="46a1ee35e3b7b021" providerId="LiveId" clId="{2939C4F5-D27B-4526-A9FF-14F902A47AAA}" dt="2020-10-29T05:40:54.761" v="348" actId="26606"/>
          <ac:spMkLst>
            <pc:docMk/>
            <pc:sldMk cId="2996676162" sldId="260"/>
            <ac:spMk id="185" creationId="{F1174801-1395-44C5-9B00-CCAC45C056E7}"/>
          </ac:spMkLst>
        </pc:spChg>
        <pc:spChg chg="add del">
          <ac:chgData name="Andrea Freire" userId="46a1ee35e3b7b021" providerId="LiveId" clId="{2939C4F5-D27B-4526-A9FF-14F902A47AAA}" dt="2020-10-29T05:40:54.761" v="348" actId="26606"/>
          <ac:spMkLst>
            <pc:docMk/>
            <pc:sldMk cId="2996676162" sldId="260"/>
            <ac:spMk id="186" creationId="{996DFAFB-BCE1-4BEC-82FB-D574234DEF0A}"/>
          </ac:spMkLst>
        </pc:spChg>
        <pc:spChg chg="add del">
          <ac:chgData name="Andrea Freire" userId="46a1ee35e3b7b021" providerId="LiveId" clId="{2939C4F5-D27B-4526-A9FF-14F902A47AAA}" dt="2020-10-29T05:39:42.046" v="340" actId="26606"/>
          <ac:spMkLst>
            <pc:docMk/>
            <pc:sldMk cId="2996676162" sldId="260"/>
            <ac:spMk id="188" creationId="{F1174801-1395-44C5-9B00-CCAC45C056E7}"/>
          </ac:spMkLst>
        </pc:spChg>
        <pc:spChg chg="add del">
          <ac:chgData name="Andrea Freire" userId="46a1ee35e3b7b021" providerId="LiveId" clId="{2939C4F5-D27B-4526-A9FF-14F902A47AAA}" dt="2020-10-29T05:39:42.046" v="340" actId="26606"/>
          <ac:spMkLst>
            <pc:docMk/>
            <pc:sldMk cId="2996676162" sldId="260"/>
            <ac:spMk id="190" creationId="{996DFAFB-BCE1-4BEC-82FB-D574234DEF0A}"/>
          </ac:spMkLst>
        </pc:spChg>
        <pc:spChg chg="add del">
          <ac:chgData name="Andrea Freire" userId="46a1ee35e3b7b021" providerId="LiveId" clId="{2939C4F5-D27B-4526-A9FF-14F902A47AAA}" dt="2020-10-29T05:40:47.653" v="344" actId="26606"/>
          <ac:spMkLst>
            <pc:docMk/>
            <pc:sldMk cId="2996676162" sldId="260"/>
            <ac:spMk id="236" creationId="{F1174801-1395-44C5-9B00-CCAC45C056E7}"/>
          </ac:spMkLst>
        </pc:spChg>
        <pc:spChg chg="add del">
          <ac:chgData name="Andrea Freire" userId="46a1ee35e3b7b021" providerId="LiveId" clId="{2939C4F5-D27B-4526-A9FF-14F902A47AAA}" dt="2020-10-29T05:40:47.653" v="344" actId="26606"/>
          <ac:spMkLst>
            <pc:docMk/>
            <pc:sldMk cId="2996676162" sldId="260"/>
            <ac:spMk id="238" creationId="{996DFAFB-BCE1-4BEC-82FB-D574234DEF0A}"/>
          </ac:spMkLst>
        </pc:spChg>
        <pc:spChg chg="add del">
          <ac:chgData name="Andrea Freire" userId="46a1ee35e3b7b021" providerId="LiveId" clId="{2939C4F5-D27B-4526-A9FF-14F902A47AAA}" dt="2020-10-29T05:40:47.653" v="344" actId="26606"/>
          <ac:spMkLst>
            <pc:docMk/>
            <pc:sldMk cId="2996676162" sldId="260"/>
            <ac:spMk id="240" creationId="{60E728E6-A07E-4A6C-AB92-D56E1402F61A}"/>
          </ac:spMkLst>
        </pc:spChg>
        <pc:spChg chg="add del">
          <ac:chgData name="Andrea Freire" userId="46a1ee35e3b7b021" providerId="LiveId" clId="{2939C4F5-D27B-4526-A9FF-14F902A47AAA}" dt="2020-10-29T05:40:53.447" v="346" actId="26606"/>
          <ac:spMkLst>
            <pc:docMk/>
            <pc:sldMk cId="2996676162" sldId="260"/>
            <ac:spMk id="266" creationId="{F1174801-1395-44C5-9B00-CCAC45C056E7}"/>
          </ac:spMkLst>
        </pc:spChg>
        <pc:spChg chg="add del">
          <ac:chgData name="Andrea Freire" userId="46a1ee35e3b7b021" providerId="LiveId" clId="{2939C4F5-D27B-4526-A9FF-14F902A47AAA}" dt="2020-10-29T05:40:53.447" v="346" actId="26606"/>
          <ac:spMkLst>
            <pc:docMk/>
            <pc:sldMk cId="2996676162" sldId="260"/>
            <ac:spMk id="267" creationId="{996DFAFB-BCE1-4BEC-82FB-D574234DEF0A}"/>
          </ac:spMkLst>
        </pc:spChg>
        <pc:grpChg chg="add del">
          <ac:chgData name="Andrea Freire" userId="46a1ee35e3b7b021" providerId="LiveId" clId="{2939C4F5-D27B-4526-A9FF-14F902A47AAA}" dt="2020-10-29T05:40:54.761" v="348" actId="26606"/>
          <ac:grpSpMkLst>
            <pc:docMk/>
            <pc:sldMk cId="2996676162" sldId="260"/>
            <ac:grpSpMk id="113" creationId="{AB6237A3-9D32-467E-AA5A-14D0525939A8}"/>
          </ac:grpSpMkLst>
        </pc:grpChg>
        <pc:grpChg chg="add del">
          <ac:chgData name="Andrea Freire" userId="46a1ee35e3b7b021" providerId="LiveId" clId="{2939C4F5-D27B-4526-A9FF-14F902A47AAA}" dt="2020-10-29T05:40:54.761" v="348" actId="26606"/>
          <ac:grpSpMkLst>
            <pc:docMk/>
            <pc:sldMk cId="2996676162" sldId="260"/>
            <ac:grpSpMk id="167" creationId="{3DF7CE3A-5BDC-4E10-9388-4C79AC102A18}"/>
          </ac:grpSpMkLst>
        </pc:grpChg>
        <pc:grpChg chg="add del">
          <ac:chgData name="Andrea Freire" userId="46a1ee35e3b7b021" providerId="LiveId" clId="{2939C4F5-D27B-4526-A9FF-14F902A47AAA}" dt="2020-10-29T05:40:54.761" v="348" actId="26606"/>
          <ac:grpSpMkLst>
            <pc:docMk/>
            <pc:sldMk cId="2996676162" sldId="260"/>
            <ac:grpSpMk id="173" creationId="{B270D064-4AA8-4476-8B01-32F8176A48E7}"/>
          </ac:grpSpMkLst>
        </pc:grpChg>
        <pc:grpChg chg="add del">
          <ac:chgData name="Andrea Freire" userId="46a1ee35e3b7b021" providerId="LiveId" clId="{2939C4F5-D27B-4526-A9FF-14F902A47AAA}" dt="2020-10-29T05:40:54.761" v="348" actId="26606"/>
          <ac:grpSpMkLst>
            <pc:docMk/>
            <pc:sldMk cId="2996676162" sldId="260"/>
            <ac:grpSpMk id="187" creationId="{CF41E407-29EF-406A-8B85-21EE28B240AD}"/>
          </ac:grpSpMkLst>
        </pc:grpChg>
        <pc:grpChg chg="add del">
          <ac:chgData name="Andrea Freire" userId="46a1ee35e3b7b021" providerId="LiveId" clId="{2939C4F5-D27B-4526-A9FF-14F902A47AAA}" dt="2020-10-29T05:39:42.046" v="340" actId="26606"/>
          <ac:grpSpMkLst>
            <pc:docMk/>
            <pc:sldMk cId="2996676162" sldId="260"/>
            <ac:grpSpMk id="192" creationId="{CF41E407-29EF-406A-8B85-21EE28B240AD}"/>
          </ac:grpSpMkLst>
        </pc:grpChg>
        <pc:grpChg chg="add del">
          <ac:chgData name="Andrea Freire" userId="46a1ee35e3b7b021" providerId="LiveId" clId="{2939C4F5-D27B-4526-A9FF-14F902A47AAA}" dt="2020-10-29T05:39:42.046" v="340" actId="26606"/>
          <ac:grpSpMkLst>
            <pc:docMk/>
            <pc:sldMk cId="2996676162" sldId="260"/>
            <ac:grpSpMk id="202" creationId="{145B968C-4F5F-4425-B833-59C142C741A0}"/>
          </ac:grpSpMkLst>
        </pc:grpChg>
        <pc:grpChg chg="add del">
          <ac:chgData name="Andrea Freire" userId="46a1ee35e3b7b021" providerId="LiveId" clId="{2939C4F5-D27B-4526-A9FF-14F902A47AAA}" dt="2020-10-29T05:39:42.046" v="340" actId="26606"/>
          <ac:grpSpMkLst>
            <pc:docMk/>
            <pc:sldMk cId="2996676162" sldId="260"/>
            <ac:grpSpMk id="214" creationId="{5C0E6139-8A19-4905-87E2-E547D7B7F1AF}"/>
          </ac:grpSpMkLst>
        </pc:grpChg>
        <pc:grpChg chg="add del">
          <ac:chgData name="Andrea Freire" userId="46a1ee35e3b7b021" providerId="LiveId" clId="{2939C4F5-D27B-4526-A9FF-14F902A47AAA}" dt="2020-10-29T05:40:54.761" v="348" actId="26606"/>
          <ac:grpSpMkLst>
            <pc:docMk/>
            <pc:sldMk cId="2996676162" sldId="260"/>
            <ac:grpSpMk id="221" creationId="{145B968C-4F5F-4425-B833-59C142C741A0}"/>
          </ac:grpSpMkLst>
        </pc:grpChg>
        <pc:grpChg chg="add del">
          <ac:chgData name="Andrea Freire" userId="46a1ee35e3b7b021" providerId="LiveId" clId="{2939C4F5-D27B-4526-A9FF-14F902A47AAA}" dt="2020-10-29T05:40:54.761" v="348" actId="26606"/>
          <ac:grpSpMkLst>
            <pc:docMk/>
            <pc:sldMk cId="2996676162" sldId="260"/>
            <ac:grpSpMk id="231" creationId="{5C0E6139-8A19-4905-87E2-E547D7B7F1AF}"/>
          </ac:grpSpMkLst>
        </pc:grpChg>
        <pc:grpChg chg="add del">
          <ac:chgData name="Andrea Freire" userId="46a1ee35e3b7b021" providerId="LiveId" clId="{2939C4F5-D27B-4526-A9FF-14F902A47AAA}" dt="2020-10-29T05:40:47.653" v="344" actId="26606"/>
          <ac:grpSpMkLst>
            <pc:docMk/>
            <pc:sldMk cId="2996676162" sldId="260"/>
            <ac:grpSpMk id="242" creationId="{18579DB9-24B0-487B-81E3-8D02AD5F8C81}"/>
          </ac:grpSpMkLst>
        </pc:grpChg>
        <pc:grpChg chg="add del">
          <ac:chgData name="Andrea Freire" userId="46a1ee35e3b7b021" providerId="LiveId" clId="{2939C4F5-D27B-4526-A9FF-14F902A47AAA}" dt="2020-10-29T05:40:53.447" v="346" actId="26606"/>
          <ac:grpSpMkLst>
            <pc:docMk/>
            <pc:sldMk cId="2996676162" sldId="260"/>
            <ac:grpSpMk id="250" creationId="{14D33187-CEF6-422A-928A-9334CEF8D1B9}"/>
          </ac:grpSpMkLst>
        </pc:grpChg>
        <pc:grpChg chg="add del">
          <ac:chgData name="Andrea Freire" userId="46a1ee35e3b7b021" providerId="LiveId" clId="{2939C4F5-D27B-4526-A9FF-14F902A47AAA}" dt="2020-10-29T05:40:47.653" v="344" actId="26606"/>
          <ac:grpSpMkLst>
            <pc:docMk/>
            <pc:sldMk cId="2996676162" sldId="260"/>
            <ac:grpSpMk id="251" creationId="{8F281804-17FE-49B9-9065-1A44CD473CAE}"/>
          </ac:grpSpMkLst>
        </pc:grpChg>
        <pc:grpChg chg="add del">
          <ac:chgData name="Andrea Freire" userId="46a1ee35e3b7b021" providerId="LiveId" clId="{2939C4F5-D27B-4526-A9FF-14F902A47AAA}" dt="2020-10-29T05:40:47.653" v="344" actId="26606"/>
          <ac:grpSpMkLst>
            <pc:docMk/>
            <pc:sldMk cId="2996676162" sldId="260"/>
            <ac:grpSpMk id="262" creationId="{5C0E6139-8A19-4905-87E2-E547D7B7F1AF}"/>
          </ac:grpSpMkLst>
        </pc:grpChg>
        <pc:grpChg chg="add del">
          <ac:chgData name="Andrea Freire" userId="46a1ee35e3b7b021" providerId="LiveId" clId="{2939C4F5-D27B-4526-A9FF-14F902A47AAA}" dt="2020-10-29T05:40:53.447" v="346" actId="26606"/>
          <ac:grpSpMkLst>
            <pc:docMk/>
            <pc:sldMk cId="2996676162" sldId="260"/>
            <ac:grpSpMk id="268" creationId="{992BA179-C097-4C75-83EA-A7A702D3BDF5}"/>
          </ac:grpSpMkLst>
        </pc:grpChg>
        <pc:grpChg chg="add del">
          <ac:chgData name="Andrea Freire" userId="46a1ee35e3b7b021" providerId="LiveId" clId="{2939C4F5-D27B-4526-A9FF-14F902A47AAA}" dt="2020-10-29T05:40:53.447" v="346" actId="26606"/>
          <ac:grpSpMkLst>
            <pc:docMk/>
            <pc:sldMk cId="2996676162" sldId="260"/>
            <ac:grpSpMk id="277" creationId="{2A007E35-5AD8-4833-87A4-99737C264D4A}"/>
          </ac:grpSpMkLst>
        </pc:grpChg>
        <pc:picChg chg="add mod ord">
          <ac:chgData name="Andrea Freire" userId="46a1ee35e3b7b021" providerId="LiveId" clId="{2939C4F5-D27B-4526-A9FF-14F902A47AAA}" dt="2020-10-29T05:45:30.367" v="381" actId="14100"/>
          <ac:picMkLst>
            <pc:docMk/>
            <pc:sldMk cId="2996676162" sldId="260"/>
            <ac:picMk id="4" creationId="{8BD802DB-43D4-4CF8-9894-35E17E8430B8}"/>
          </ac:picMkLst>
        </pc:picChg>
        <pc:picChg chg="mod ord">
          <ac:chgData name="Andrea Freire" userId="46a1ee35e3b7b021" providerId="LiveId" clId="{2939C4F5-D27B-4526-A9FF-14F902A47AAA}" dt="2020-10-29T05:41:51.586" v="356" actId="166"/>
          <ac:picMkLst>
            <pc:docMk/>
            <pc:sldMk cId="2996676162" sldId="260"/>
            <ac:picMk id="6" creationId="{D6119C9A-44F0-4EF8-A6EE-441E3C824D67}"/>
          </ac:picMkLst>
        </pc:picChg>
      </pc:sldChg>
      <pc:sldChg chg="addSp modSp mod modAnim">
        <pc:chgData name="Andrea Freire" userId="46a1ee35e3b7b021" providerId="LiveId" clId="{2939C4F5-D27B-4526-A9FF-14F902A47AAA}" dt="2020-11-17T04:57:56.415" v="1901" actId="22"/>
        <pc:sldMkLst>
          <pc:docMk/>
          <pc:sldMk cId="3925606735" sldId="261"/>
        </pc:sldMkLst>
        <pc:spChg chg="add">
          <ac:chgData name="Andrea Freire" userId="46a1ee35e3b7b021" providerId="LiveId" clId="{2939C4F5-D27B-4526-A9FF-14F902A47AAA}" dt="2020-11-17T04:57:56.415" v="1901" actId="22"/>
          <ac:spMkLst>
            <pc:docMk/>
            <pc:sldMk cId="3925606735" sldId="261"/>
            <ac:spMk id="5" creationId="{8C675882-3F21-4110-BA64-50910CF220E8}"/>
          </ac:spMkLst>
        </pc:spChg>
        <pc:spChg chg="mod">
          <ac:chgData name="Andrea Freire" userId="46a1ee35e3b7b021" providerId="LiveId" clId="{2939C4F5-D27B-4526-A9FF-14F902A47AAA}" dt="2020-10-29T06:40:44.407" v="1465" actId="255"/>
          <ac:spMkLst>
            <pc:docMk/>
            <pc:sldMk cId="3925606735" sldId="261"/>
            <ac:spMk id="33" creationId="{CBC285D6-E14E-4530-8C67-9432A5816505}"/>
          </ac:spMkLst>
        </pc:spChg>
        <pc:spChg chg="mod">
          <ac:chgData name="Andrea Freire" userId="46a1ee35e3b7b021" providerId="LiveId" clId="{2939C4F5-D27B-4526-A9FF-14F902A47AAA}" dt="2020-10-29T05:58:49.390" v="1171" actId="1076"/>
          <ac:spMkLst>
            <pc:docMk/>
            <pc:sldMk cId="3925606735" sldId="261"/>
            <ac:spMk id="35" creationId="{3F102A67-B8CC-4BD5-811F-518756219F61}"/>
          </ac:spMkLst>
        </pc:spChg>
        <pc:graphicFrameChg chg="add mod">
          <ac:chgData name="Andrea Freire" userId="46a1ee35e3b7b021" providerId="LiveId" clId="{2939C4F5-D27B-4526-A9FF-14F902A47AAA}" dt="2020-10-29T05:58:32.650" v="1169" actId="1076"/>
          <ac:graphicFrameMkLst>
            <pc:docMk/>
            <pc:sldMk cId="3925606735" sldId="261"/>
            <ac:graphicFrameMk id="4" creationId="{76D229CA-F864-4E6C-96BF-3988FEFA7E91}"/>
          </ac:graphicFrameMkLst>
        </pc:graphicFrameChg>
      </pc:sldChg>
      <pc:sldChg chg="addSp delSp modSp mod modAnim">
        <pc:chgData name="Andrea Freire" userId="46a1ee35e3b7b021" providerId="LiveId" clId="{2939C4F5-D27B-4526-A9FF-14F902A47AAA}" dt="2020-11-17T04:57:58.989" v="1902" actId="22"/>
        <pc:sldMkLst>
          <pc:docMk/>
          <pc:sldMk cId="1489792889" sldId="262"/>
        </pc:sldMkLst>
        <pc:spChg chg="mod">
          <ac:chgData name="Andrea Freire" userId="46a1ee35e3b7b021" providerId="LiveId" clId="{2939C4F5-D27B-4526-A9FF-14F902A47AAA}" dt="2020-10-29T06:04:50.193" v="1192" actId="18245"/>
          <ac:spMkLst>
            <pc:docMk/>
            <pc:sldMk cId="1489792889" sldId="262"/>
            <ac:spMk id="5" creationId="{B203CC74-70CA-4E8B-8C02-55B361B78C5A}"/>
          </ac:spMkLst>
        </pc:spChg>
        <pc:spChg chg="mod">
          <ac:chgData name="Andrea Freire" userId="46a1ee35e3b7b021" providerId="LiveId" clId="{2939C4F5-D27B-4526-A9FF-14F902A47AAA}" dt="2020-10-29T06:11:29.224" v="1258" actId="1076"/>
          <ac:spMkLst>
            <pc:docMk/>
            <pc:sldMk cId="1489792889" sldId="262"/>
            <ac:spMk id="6" creationId="{BE7F9FB1-DA07-4CD6-8308-4F81917E161B}"/>
          </ac:spMkLst>
        </pc:spChg>
        <pc:spChg chg="mod">
          <ac:chgData name="Andrea Freire" userId="46a1ee35e3b7b021" providerId="LiveId" clId="{2939C4F5-D27B-4526-A9FF-14F902A47AAA}" dt="2020-10-29T06:04:50.193" v="1192" actId="18245"/>
          <ac:spMkLst>
            <pc:docMk/>
            <pc:sldMk cId="1489792889" sldId="262"/>
            <ac:spMk id="7" creationId="{89A55F82-7E26-4C58-B3E7-178D986DC162}"/>
          </ac:spMkLst>
        </pc:spChg>
        <pc:spChg chg="mod">
          <ac:chgData name="Andrea Freire" userId="46a1ee35e3b7b021" providerId="LiveId" clId="{2939C4F5-D27B-4526-A9FF-14F902A47AAA}" dt="2020-10-29T06:13:01.332" v="1268" actId="207"/>
          <ac:spMkLst>
            <pc:docMk/>
            <pc:sldMk cId="1489792889" sldId="262"/>
            <ac:spMk id="8" creationId="{CF390148-A4E8-47C5-8758-90683C49EDC4}"/>
          </ac:spMkLst>
        </pc:spChg>
        <pc:spChg chg="mod">
          <ac:chgData name="Andrea Freire" userId="46a1ee35e3b7b021" providerId="LiveId" clId="{2939C4F5-D27B-4526-A9FF-14F902A47AAA}" dt="2020-10-29T06:04:50.193" v="1192" actId="18245"/>
          <ac:spMkLst>
            <pc:docMk/>
            <pc:sldMk cId="1489792889" sldId="262"/>
            <ac:spMk id="9" creationId="{C64FF2E6-23A9-4A01-A82B-A9796A823A01}"/>
          </ac:spMkLst>
        </pc:spChg>
        <pc:spChg chg="mod">
          <ac:chgData name="Andrea Freire" userId="46a1ee35e3b7b021" providerId="LiveId" clId="{2939C4F5-D27B-4526-A9FF-14F902A47AAA}" dt="2020-10-29T06:12:54.257" v="1266" actId="207"/>
          <ac:spMkLst>
            <pc:docMk/>
            <pc:sldMk cId="1489792889" sldId="262"/>
            <ac:spMk id="10" creationId="{4326B2EA-0068-4EE8-99D7-84983FD7BE15}"/>
          </ac:spMkLst>
        </pc:spChg>
        <pc:spChg chg="mod">
          <ac:chgData name="Andrea Freire" userId="46a1ee35e3b7b021" providerId="LiveId" clId="{2939C4F5-D27B-4526-A9FF-14F902A47AAA}" dt="2020-10-29T06:04:50.193" v="1192" actId="18245"/>
          <ac:spMkLst>
            <pc:docMk/>
            <pc:sldMk cId="1489792889" sldId="262"/>
            <ac:spMk id="11" creationId="{3CCEF163-ACF2-48C3-83AA-78A1AA87FF83}"/>
          </ac:spMkLst>
        </pc:spChg>
        <pc:spChg chg="mod">
          <ac:chgData name="Andrea Freire" userId="46a1ee35e3b7b021" providerId="LiveId" clId="{2939C4F5-D27B-4526-A9FF-14F902A47AAA}" dt="2020-10-29T06:12:46.105" v="1264" actId="207"/>
          <ac:spMkLst>
            <pc:docMk/>
            <pc:sldMk cId="1489792889" sldId="262"/>
            <ac:spMk id="12" creationId="{A860DAED-5705-4DC8-AA8D-393EA75A77BF}"/>
          </ac:spMkLst>
        </pc:spChg>
        <pc:spChg chg="mod">
          <ac:chgData name="Andrea Freire" userId="46a1ee35e3b7b021" providerId="LiveId" clId="{2939C4F5-D27B-4526-A9FF-14F902A47AAA}" dt="2020-10-29T06:04:50.193" v="1192" actId="18245"/>
          <ac:spMkLst>
            <pc:docMk/>
            <pc:sldMk cId="1489792889" sldId="262"/>
            <ac:spMk id="13" creationId="{07E20F3F-4798-48CE-A2C7-06C4DFD0B0E6}"/>
          </ac:spMkLst>
        </pc:spChg>
        <pc:spChg chg="mod">
          <ac:chgData name="Andrea Freire" userId="46a1ee35e3b7b021" providerId="LiveId" clId="{2939C4F5-D27B-4526-A9FF-14F902A47AAA}" dt="2020-10-29T06:12:19.725" v="1260" actId="207"/>
          <ac:spMkLst>
            <pc:docMk/>
            <pc:sldMk cId="1489792889" sldId="262"/>
            <ac:spMk id="14" creationId="{9855CAD3-865A-423C-983A-F8601D5798D4}"/>
          </ac:spMkLst>
        </pc:spChg>
        <pc:spChg chg="mod">
          <ac:chgData name="Andrea Freire" userId="46a1ee35e3b7b021" providerId="LiveId" clId="{2939C4F5-D27B-4526-A9FF-14F902A47AAA}" dt="2020-10-29T06:04:50.193" v="1192" actId="18245"/>
          <ac:spMkLst>
            <pc:docMk/>
            <pc:sldMk cId="1489792889" sldId="262"/>
            <ac:spMk id="15" creationId="{848EE804-C7AA-414F-9DDF-530A873BC882}"/>
          </ac:spMkLst>
        </pc:spChg>
        <pc:spChg chg="mod">
          <ac:chgData name="Andrea Freire" userId="46a1ee35e3b7b021" providerId="LiveId" clId="{2939C4F5-D27B-4526-A9FF-14F902A47AAA}" dt="2020-10-29T06:12:33.322" v="1262" actId="207"/>
          <ac:spMkLst>
            <pc:docMk/>
            <pc:sldMk cId="1489792889" sldId="262"/>
            <ac:spMk id="16" creationId="{C18EA47B-7F6C-461D-A98B-C3A6AEBE27E3}"/>
          </ac:spMkLst>
        </pc:spChg>
        <pc:spChg chg="add">
          <ac:chgData name="Andrea Freire" userId="46a1ee35e3b7b021" providerId="LiveId" clId="{2939C4F5-D27B-4526-A9FF-14F902A47AAA}" dt="2020-11-17T04:57:58.989" v="1902" actId="22"/>
          <ac:spMkLst>
            <pc:docMk/>
            <pc:sldMk cId="1489792889" sldId="262"/>
            <ac:spMk id="17" creationId="{E5B10BE4-D7DB-4E6E-8917-BA2E22B2B595}"/>
          </ac:spMkLst>
        </pc:spChg>
        <pc:spChg chg="mod">
          <ac:chgData name="Andrea Freire" userId="46a1ee35e3b7b021" providerId="LiveId" clId="{2939C4F5-D27B-4526-A9FF-14F902A47AAA}" dt="2020-10-29T06:40:29.755" v="1464" actId="14100"/>
          <ac:spMkLst>
            <pc:docMk/>
            <pc:sldMk cId="1489792889" sldId="262"/>
            <ac:spMk id="33" creationId="{CBC285D6-E14E-4530-8C67-9432A5816505}"/>
          </ac:spMkLst>
        </pc:spChg>
        <pc:spChg chg="del">
          <ac:chgData name="Andrea Freire" userId="46a1ee35e3b7b021" providerId="LiveId" clId="{2939C4F5-D27B-4526-A9FF-14F902A47AAA}" dt="2020-10-29T06:00:19.896" v="1174" actId="26606"/>
          <ac:spMkLst>
            <pc:docMk/>
            <pc:sldMk cId="1489792889" sldId="262"/>
            <ac:spMk id="35" creationId="{3F102A67-B8CC-4BD5-811F-518756219F61}"/>
          </ac:spMkLst>
        </pc:spChg>
        <pc:spChg chg="del">
          <ac:chgData name="Andrea Freire" userId="46a1ee35e3b7b021" providerId="LiveId" clId="{2939C4F5-D27B-4526-A9FF-14F902A47AAA}" dt="2020-10-29T06:00:19.896" v="1174" actId="26606"/>
          <ac:spMkLst>
            <pc:docMk/>
            <pc:sldMk cId="1489792889" sldId="262"/>
            <ac:spMk id="165" creationId="{F1174801-1395-44C5-9B00-CCAC45C056E7}"/>
          </ac:spMkLst>
        </pc:spChg>
        <pc:spChg chg="del">
          <ac:chgData name="Andrea Freire" userId="46a1ee35e3b7b021" providerId="LiveId" clId="{2939C4F5-D27B-4526-A9FF-14F902A47AAA}" dt="2020-10-29T06:00:19.896" v="1174" actId="26606"/>
          <ac:spMkLst>
            <pc:docMk/>
            <pc:sldMk cId="1489792889" sldId="262"/>
            <ac:spMk id="166" creationId="{996DFAFB-BCE1-4BEC-82FB-D574234DEF0A}"/>
          </ac:spMkLst>
        </pc:spChg>
        <pc:grpChg chg="mod">
          <ac:chgData name="Andrea Freire" userId="46a1ee35e3b7b021" providerId="LiveId" clId="{2939C4F5-D27B-4526-A9FF-14F902A47AAA}" dt="2020-10-29T06:05:16.411" v="1197" actId="14100"/>
          <ac:grpSpMkLst>
            <pc:docMk/>
            <pc:sldMk cId="1489792889" sldId="262"/>
            <ac:grpSpMk id="4" creationId="{E5F190D8-6D4B-4E3F-B547-96950AD9D2BA}"/>
          </ac:grpSpMkLst>
        </pc:grpChg>
        <pc:grpChg chg="del">
          <ac:chgData name="Andrea Freire" userId="46a1ee35e3b7b021" providerId="LiveId" clId="{2939C4F5-D27B-4526-A9FF-14F902A47AAA}" dt="2020-10-29T06:00:19.896" v="1174" actId="26606"/>
          <ac:grpSpMkLst>
            <pc:docMk/>
            <pc:sldMk cId="1489792889" sldId="262"/>
            <ac:grpSpMk id="113" creationId="{AB6237A3-9D32-467E-AA5A-14D0525939A8}"/>
          </ac:grpSpMkLst>
        </pc:grpChg>
        <pc:grpChg chg="del">
          <ac:chgData name="Andrea Freire" userId="46a1ee35e3b7b021" providerId="LiveId" clId="{2939C4F5-D27B-4526-A9FF-14F902A47AAA}" dt="2020-10-29T06:00:19.896" v="1174" actId="26606"/>
          <ac:grpSpMkLst>
            <pc:docMk/>
            <pc:sldMk cId="1489792889" sldId="262"/>
            <ac:grpSpMk id="167" creationId="{3DF7CE3A-5BDC-4E10-9388-4C79AC102A18}"/>
          </ac:grpSpMkLst>
        </pc:grpChg>
        <pc:grpChg chg="del">
          <ac:chgData name="Andrea Freire" userId="46a1ee35e3b7b021" providerId="LiveId" clId="{2939C4F5-D27B-4526-A9FF-14F902A47AAA}" dt="2020-10-29T06:00:19.896" v="1174" actId="26606"/>
          <ac:grpSpMkLst>
            <pc:docMk/>
            <pc:sldMk cId="1489792889" sldId="262"/>
            <ac:grpSpMk id="173" creationId="{B270D064-4AA8-4476-8B01-32F8176A48E7}"/>
          </ac:grpSpMkLst>
        </pc:grpChg>
        <pc:graphicFrameChg chg="add del mod">
          <ac:chgData name="Andrea Freire" userId="46a1ee35e3b7b021" providerId="LiveId" clId="{2939C4F5-D27B-4526-A9FF-14F902A47AAA}" dt="2020-10-29T06:04:50.193" v="1192" actId="18245"/>
          <ac:graphicFrameMkLst>
            <pc:docMk/>
            <pc:sldMk cId="1489792889" sldId="262"/>
            <ac:graphicFrameMk id="185" creationId="{CDB11C33-6C84-417F-BC5D-E0C3A18BB16F}"/>
          </ac:graphicFrameMkLst>
        </pc:graphicFrameChg>
      </pc:sldChg>
      <pc:sldChg chg="addSp delSp modSp mod addCm delCm">
        <pc:chgData name="Andrea Freire" userId="46a1ee35e3b7b021" providerId="LiveId" clId="{2939C4F5-D27B-4526-A9FF-14F902A47AAA}" dt="2020-11-17T04:58:06.689" v="1904" actId="22"/>
        <pc:sldMkLst>
          <pc:docMk/>
          <pc:sldMk cId="697009982" sldId="263"/>
        </pc:sldMkLst>
        <pc:spChg chg="add">
          <ac:chgData name="Andrea Freire" userId="46a1ee35e3b7b021" providerId="LiveId" clId="{2939C4F5-D27B-4526-A9FF-14F902A47AAA}" dt="2020-11-17T04:58:06.689" v="1904" actId="22"/>
          <ac:spMkLst>
            <pc:docMk/>
            <pc:sldMk cId="697009982" sldId="263"/>
            <ac:spMk id="3" creationId="{B504118B-09EF-440A-8B53-F97D5E37756D}"/>
          </ac:spMkLst>
        </pc:spChg>
        <pc:spChg chg="mod">
          <ac:chgData name="Andrea Freire" userId="46a1ee35e3b7b021" providerId="LiveId" clId="{2939C4F5-D27B-4526-A9FF-14F902A47AAA}" dt="2020-10-29T06:31:15.176" v="1366" actId="18245"/>
          <ac:spMkLst>
            <pc:docMk/>
            <pc:sldMk cId="697009982" sldId="263"/>
            <ac:spMk id="6" creationId="{958377E2-B5B2-4FD3-B35D-5DFDA048CF73}"/>
          </ac:spMkLst>
        </pc:spChg>
        <pc:spChg chg="mod">
          <ac:chgData name="Andrea Freire" userId="46a1ee35e3b7b021" providerId="LiveId" clId="{2939C4F5-D27B-4526-A9FF-14F902A47AAA}" dt="2020-10-29T06:32:46.970" v="1385" actId="1076"/>
          <ac:spMkLst>
            <pc:docMk/>
            <pc:sldMk cId="697009982" sldId="263"/>
            <ac:spMk id="7" creationId="{CF59C640-28D5-436F-90B2-FD5CE51D6D25}"/>
          </ac:spMkLst>
        </pc:spChg>
        <pc:spChg chg="mod">
          <ac:chgData name="Andrea Freire" userId="46a1ee35e3b7b021" providerId="LiveId" clId="{2939C4F5-D27B-4526-A9FF-14F902A47AAA}" dt="2020-10-29T06:31:15.176" v="1366" actId="18245"/>
          <ac:spMkLst>
            <pc:docMk/>
            <pc:sldMk cId="697009982" sldId="263"/>
            <ac:spMk id="8" creationId="{63520F8F-BF60-49DC-A015-4420D29C8941}"/>
          </ac:spMkLst>
        </pc:spChg>
        <pc:spChg chg="mod">
          <ac:chgData name="Andrea Freire" userId="46a1ee35e3b7b021" providerId="LiveId" clId="{2939C4F5-D27B-4526-A9FF-14F902A47AAA}" dt="2020-10-29T06:33:36.793" v="1396" actId="1076"/>
          <ac:spMkLst>
            <pc:docMk/>
            <pc:sldMk cId="697009982" sldId="263"/>
            <ac:spMk id="9" creationId="{FE38D2D0-7822-4EF5-93DE-4FF609895FA3}"/>
          </ac:spMkLst>
        </pc:spChg>
        <pc:spChg chg="mod">
          <ac:chgData name="Andrea Freire" userId="46a1ee35e3b7b021" providerId="LiveId" clId="{2939C4F5-D27B-4526-A9FF-14F902A47AAA}" dt="2020-10-29T06:31:15.176" v="1366" actId="18245"/>
          <ac:spMkLst>
            <pc:docMk/>
            <pc:sldMk cId="697009982" sldId="263"/>
            <ac:spMk id="10" creationId="{72BF8C6B-FE46-42A7-9C62-D90BDBB418A9}"/>
          </ac:spMkLst>
        </pc:spChg>
        <pc:spChg chg="mod">
          <ac:chgData name="Andrea Freire" userId="46a1ee35e3b7b021" providerId="LiveId" clId="{2939C4F5-D27B-4526-A9FF-14F902A47AAA}" dt="2020-10-29T06:31:15.176" v="1366" actId="18245"/>
          <ac:spMkLst>
            <pc:docMk/>
            <pc:sldMk cId="697009982" sldId="263"/>
            <ac:spMk id="11" creationId="{F30247B6-42F5-4E83-9AC3-18120F18153B}"/>
          </ac:spMkLst>
        </pc:spChg>
        <pc:spChg chg="mod">
          <ac:chgData name="Andrea Freire" userId="46a1ee35e3b7b021" providerId="LiveId" clId="{2939C4F5-D27B-4526-A9FF-14F902A47AAA}" dt="2020-10-29T06:34:01.846" v="1402" actId="1076"/>
          <ac:spMkLst>
            <pc:docMk/>
            <pc:sldMk cId="697009982" sldId="263"/>
            <ac:spMk id="12" creationId="{AC883286-245A-4275-9548-F1B876E36523}"/>
          </ac:spMkLst>
        </pc:spChg>
        <pc:spChg chg="mod">
          <ac:chgData name="Andrea Freire" userId="46a1ee35e3b7b021" providerId="LiveId" clId="{2939C4F5-D27B-4526-A9FF-14F902A47AAA}" dt="2020-10-29T06:31:15.176" v="1366" actId="18245"/>
          <ac:spMkLst>
            <pc:docMk/>
            <pc:sldMk cId="697009982" sldId="263"/>
            <ac:spMk id="13" creationId="{2F9A7C7C-4F98-4FA8-8B42-4333C90DEF45}"/>
          </ac:spMkLst>
        </pc:spChg>
        <pc:spChg chg="mod">
          <ac:chgData name="Andrea Freire" userId="46a1ee35e3b7b021" providerId="LiveId" clId="{2939C4F5-D27B-4526-A9FF-14F902A47AAA}" dt="2020-10-29T06:31:15.176" v="1366" actId="18245"/>
          <ac:spMkLst>
            <pc:docMk/>
            <pc:sldMk cId="697009982" sldId="263"/>
            <ac:spMk id="14" creationId="{52A301B9-0C86-4A03-A8AA-0762CE893743}"/>
          </ac:spMkLst>
        </pc:spChg>
        <pc:spChg chg="mod">
          <ac:chgData name="Andrea Freire" userId="46a1ee35e3b7b021" providerId="LiveId" clId="{2939C4F5-D27B-4526-A9FF-14F902A47AAA}" dt="2020-10-29T06:31:15.176" v="1366" actId="18245"/>
          <ac:spMkLst>
            <pc:docMk/>
            <pc:sldMk cId="697009982" sldId="263"/>
            <ac:spMk id="15" creationId="{ED592CA5-301E-4EC8-9A08-F8348853CB42}"/>
          </ac:spMkLst>
        </pc:spChg>
        <pc:spChg chg="mod">
          <ac:chgData name="Andrea Freire" userId="46a1ee35e3b7b021" providerId="LiveId" clId="{2939C4F5-D27B-4526-A9FF-14F902A47AAA}" dt="2020-10-29T06:35:56.811" v="1423" actId="20577"/>
          <ac:spMkLst>
            <pc:docMk/>
            <pc:sldMk cId="697009982" sldId="263"/>
            <ac:spMk id="16" creationId="{98CD6AFE-E4CC-451C-AFB2-0BE2D1E31E3A}"/>
          </ac:spMkLst>
        </pc:spChg>
        <pc:spChg chg="mod">
          <ac:chgData name="Andrea Freire" userId="46a1ee35e3b7b021" providerId="LiveId" clId="{2939C4F5-D27B-4526-A9FF-14F902A47AAA}" dt="2020-10-29T06:31:15.176" v="1366" actId="18245"/>
          <ac:spMkLst>
            <pc:docMk/>
            <pc:sldMk cId="697009982" sldId="263"/>
            <ac:spMk id="17" creationId="{2A16A2A9-CC8D-4399-AF4A-A77FAD62AD39}"/>
          </ac:spMkLst>
        </pc:spChg>
        <pc:spChg chg="mod">
          <ac:chgData name="Andrea Freire" userId="46a1ee35e3b7b021" providerId="LiveId" clId="{2939C4F5-D27B-4526-A9FF-14F902A47AAA}" dt="2020-10-29T06:35:19.493" v="1417" actId="1076"/>
          <ac:spMkLst>
            <pc:docMk/>
            <pc:sldMk cId="697009982" sldId="263"/>
            <ac:spMk id="18" creationId="{F7A272B7-B0EB-4272-9612-01688A0AAE63}"/>
          </ac:spMkLst>
        </pc:spChg>
        <pc:spChg chg="del mod">
          <ac:chgData name="Andrea Freire" userId="46a1ee35e3b7b021" providerId="LiveId" clId="{2939C4F5-D27B-4526-A9FF-14F902A47AAA}" dt="2020-10-29T06:31:26.149" v="1370" actId="21"/>
          <ac:spMkLst>
            <pc:docMk/>
            <pc:sldMk cId="697009982" sldId="263"/>
            <ac:spMk id="19" creationId="{2D3C0DF8-689D-493E-9EDD-CA24E1630910}"/>
          </ac:spMkLst>
        </pc:spChg>
        <pc:spChg chg="mod">
          <ac:chgData name="Andrea Freire" userId="46a1ee35e3b7b021" providerId="LiveId" clId="{2939C4F5-D27B-4526-A9FF-14F902A47AAA}" dt="2020-10-29T06:35:45.211" v="1419" actId="255"/>
          <ac:spMkLst>
            <pc:docMk/>
            <pc:sldMk cId="697009982" sldId="263"/>
            <ac:spMk id="20" creationId="{BE599C4B-31D9-47B8-8980-D4407D34F73D}"/>
          </ac:spMkLst>
        </pc:spChg>
        <pc:spChg chg="mod">
          <ac:chgData name="Andrea Freire" userId="46a1ee35e3b7b021" providerId="LiveId" clId="{2939C4F5-D27B-4526-A9FF-14F902A47AAA}" dt="2020-10-29T06:39:54.339" v="1459" actId="255"/>
          <ac:spMkLst>
            <pc:docMk/>
            <pc:sldMk cId="697009982" sldId="263"/>
            <ac:spMk id="33" creationId="{CBC285D6-E14E-4530-8C67-9432A5816505}"/>
          </ac:spMkLst>
        </pc:spChg>
        <pc:spChg chg="del mod">
          <ac:chgData name="Andrea Freire" userId="46a1ee35e3b7b021" providerId="LiveId" clId="{2939C4F5-D27B-4526-A9FF-14F902A47AAA}" dt="2020-10-29T06:28:13.031" v="1351" actId="21"/>
          <ac:spMkLst>
            <pc:docMk/>
            <pc:sldMk cId="697009982" sldId="263"/>
            <ac:spMk id="35" creationId="{3F102A67-B8CC-4BD5-811F-518756219F61}"/>
          </ac:spMkLst>
        </pc:spChg>
        <pc:grpChg chg="mod">
          <ac:chgData name="Andrea Freire" userId="46a1ee35e3b7b021" providerId="LiveId" clId="{2939C4F5-D27B-4526-A9FF-14F902A47AAA}" dt="2020-10-29T06:32:06.585" v="1375" actId="1076"/>
          <ac:grpSpMkLst>
            <pc:docMk/>
            <pc:sldMk cId="697009982" sldId="263"/>
            <ac:grpSpMk id="4" creationId="{29CA7ACD-0794-4CBB-B4F4-F1685DF75DD0}"/>
          </ac:grpSpMkLst>
        </pc:grpChg>
        <pc:graphicFrameChg chg="add del mod modGraphic">
          <ac:chgData name="Andrea Freire" userId="46a1ee35e3b7b021" providerId="LiveId" clId="{2939C4F5-D27B-4526-A9FF-14F902A47AAA}" dt="2020-10-29T06:31:15.176" v="1366" actId="18245"/>
          <ac:graphicFrameMkLst>
            <pc:docMk/>
            <pc:sldMk cId="697009982" sldId="263"/>
            <ac:graphicFrameMk id="3" creationId="{254D6A1A-4652-4177-9FDD-F11A4B39A6B1}"/>
          </ac:graphicFrameMkLst>
        </pc:graphicFrameChg>
      </pc:sldChg>
      <pc:sldChg chg="addSp mod">
        <pc:chgData name="Andrea Freire" userId="46a1ee35e3b7b021" providerId="LiveId" clId="{2939C4F5-D27B-4526-A9FF-14F902A47AAA}" dt="2020-11-17T04:57:46.928" v="1898" actId="22"/>
        <pc:sldMkLst>
          <pc:docMk/>
          <pc:sldMk cId="2847736985" sldId="264"/>
        </pc:sldMkLst>
        <pc:spChg chg="add">
          <ac:chgData name="Andrea Freire" userId="46a1ee35e3b7b021" providerId="LiveId" clId="{2939C4F5-D27B-4526-A9FF-14F902A47AAA}" dt="2020-11-17T04:57:46.928" v="1898" actId="22"/>
          <ac:spMkLst>
            <pc:docMk/>
            <pc:sldMk cId="2847736985" sldId="264"/>
            <ac:spMk id="3" creationId="{F90E3DD0-9617-4BD3-8201-C5F084B28161}"/>
          </ac:spMkLst>
        </pc:spChg>
      </pc:sldChg>
      <pc:sldChg chg="add del">
        <pc:chgData name="Andrea Freire" userId="46a1ee35e3b7b021" providerId="LiveId" clId="{2939C4F5-D27B-4526-A9FF-14F902A47AAA}" dt="2020-11-17T04:45:51.371" v="1862" actId="2696"/>
        <pc:sldMkLst>
          <pc:docMk/>
          <pc:sldMk cId="730419846" sldId="265"/>
        </pc:sldMkLst>
      </pc:sldChg>
      <pc:sldChg chg="addSp delSp modSp mod modAnim">
        <pc:chgData name="Andrea Freire" userId="46a1ee35e3b7b021" providerId="LiveId" clId="{2939C4F5-D27B-4526-A9FF-14F902A47AAA}" dt="2020-11-17T04:57:50.070" v="1899" actId="22"/>
        <pc:sldMkLst>
          <pc:docMk/>
          <pc:sldMk cId="3729503401" sldId="266"/>
        </pc:sldMkLst>
        <pc:spChg chg="mod ord">
          <ac:chgData name="Andrea Freire" userId="46a1ee35e3b7b021" providerId="LiveId" clId="{2939C4F5-D27B-4526-A9FF-14F902A47AAA}" dt="2020-10-29T05:27:20.537" v="245" actId="26606"/>
          <ac:spMkLst>
            <pc:docMk/>
            <pc:sldMk cId="3729503401" sldId="266"/>
            <ac:spMk id="2" creationId="{630BE3B7-F50F-464D-BB6D-A624FDB89C31}"/>
          </ac:spMkLst>
        </pc:spChg>
        <pc:spChg chg="add">
          <ac:chgData name="Andrea Freire" userId="46a1ee35e3b7b021" providerId="LiveId" clId="{2939C4F5-D27B-4526-A9FF-14F902A47AAA}" dt="2020-11-17T04:57:50.070" v="1899" actId="22"/>
          <ac:spMkLst>
            <pc:docMk/>
            <pc:sldMk cId="3729503401" sldId="266"/>
            <ac:spMk id="3" creationId="{B2611EE6-8515-4B34-8744-39DB5CA4BDF2}"/>
          </ac:spMkLst>
        </pc:spChg>
        <pc:spChg chg="add del mod ord">
          <ac:chgData name="Andrea Freire" userId="46a1ee35e3b7b021" providerId="LiveId" clId="{2939C4F5-D27B-4526-A9FF-14F902A47AAA}" dt="2020-10-29T05:27:35.650" v="250" actId="26606"/>
          <ac:spMkLst>
            <pc:docMk/>
            <pc:sldMk cId="3729503401" sldId="266"/>
            <ac:spMk id="32" creationId="{ECD0D5DB-E770-47DA-9822-652985B938C1}"/>
          </ac:spMkLst>
        </pc:spChg>
        <pc:spChg chg="mod ord">
          <ac:chgData name="Andrea Freire" userId="46a1ee35e3b7b021" providerId="LiveId" clId="{2939C4F5-D27B-4526-A9FF-14F902A47AAA}" dt="2020-10-29T06:41:06.756" v="1467" actId="255"/>
          <ac:spMkLst>
            <pc:docMk/>
            <pc:sldMk cId="3729503401" sldId="266"/>
            <ac:spMk id="33" creationId="{CBC285D6-E14E-4530-8C67-9432A5816505}"/>
          </ac:spMkLst>
        </pc:spChg>
        <pc:spChg chg="add del">
          <ac:chgData name="Andrea Freire" userId="46a1ee35e3b7b021" providerId="LiveId" clId="{2939C4F5-D27B-4526-A9FF-14F902A47AAA}" dt="2020-10-29T05:27:35.650" v="250" actId="26606"/>
          <ac:spMkLst>
            <pc:docMk/>
            <pc:sldMk cId="3729503401" sldId="266"/>
            <ac:spMk id="165" creationId="{F1174801-1395-44C5-9B00-CCAC45C056E7}"/>
          </ac:spMkLst>
        </pc:spChg>
        <pc:spChg chg="add del">
          <ac:chgData name="Andrea Freire" userId="46a1ee35e3b7b021" providerId="LiveId" clId="{2939C4F5-D27B-4526-A9FF-14F902A47AAA}" dt="2020-10-29T05:27:35.650" v="250" actId="26606"/>
          <ac:spMkLst>
            <pc:docMk/>
            <pc:sldMk cId="3729503401" sldId="266"/>
            <ac:spMk id="166" creationId="{996DFAFB-BCE1-4BEC-82FB-D574234DEF0A}"/>
          </ac:spMkLst>
        </pc:spChg>
        <pc:spChg chg="add del">
          <ac:chgData name="Andrea Freire" userId="46a1ee35e3b7b021" providerId="LiveId" clId="{2939C4F5-D27B-4526-A9FF-14F902A47AAA}" dt="2020-10-29T05:27:20.537" v="245" actId="26606"/>
          <ac:spMkLst>
            <pc:docMk/>
            <pc:sldMk cId="3729503401" sldId="266"/>
            <ac:spMk id="188" creationId="{3A6C273A-38F2-4D34-98BF-47B248862B76}"/>
          </ac:spMkLst>
        </pc:spChg>
        <pc:spChg chg="add del">
          <ac:chgData name="Andrea Freire" userId="46a1ee35e3b7b021" providerId="LiveId" clId="{2939C4F5-D27B-4526-A9FF-14F902A47AAA}" dt="2020-10-29T05:27:20.537" v="245" actId="26606"/>
          <ac:spMkLst>
            <pc:docMk/>
            <pc:sldMk cId="3729503401" sldId="266"/>
            <ac:spMk id="190" creationId="{2E2CF659-EE5D-432C-B47F-10AC4A48A347}"/>
          </ac:spMkLst>
        </pc:spChg>
        <pc:spChg chg="add del">
          <ac:chgData name="Andrea Freire" userId="46a1ee35e3b7b021" providerId="LiveId" clId="{2939C4F5-D27B-4526-A9FF-14F902A47AAA}" dt="2020-10-29T05:27:20.537" v="245" actId="26606"/>
          <ac:spMkLst>
            <pc:docMk/>
            <pc:sldMk cId="3729503401" sldId="266"/>
            <ac:spMk id="192" creationId="{683AA549-1F0C-46E0-AAD8-DC3DC6CA6181}"/>
          </ac:spMkLst>
        </pc:spChg>
        <pc:spChg chg="add del">
          <ac:chgData name="Andrea Freire" userId="46a1ee35e3b7b021" providerId="LiveId" clId="{2939C4F5-D27B-4526-A9FF-14F902A47AAA}" dt="2020-10-29T05:27:20.537" v="245" actId="26606"/>
          <ac:spMkLst>
            <pc:docMk/>
            <pc:sldMk cId="3729503401" sldId="266"/>
            <ac:spMk id="205" creationId="{03E51277-1095-412F-913B-8FA8021AA626}"/>
          </ac:spMkLst>
        </pc:spChg>
        <pc:grpChg chg="add del">
          <ac:chgData name="Andrea Freire" userId="46a1ee35e3b7b021" providerId="LiveId" clId="{2939C4F5-D27B-4526-A9FF-14F902A47AAA}" dt="2020-10-29T05:27:35.650" v="250" actId="26606"/>
          <ac:grpSpMkLst>
            <pc:docMk/>
            <pc:sldMk cId="3729503401" sldId="266"/>
            <ac:grpSpMk id="113" creationId="{AB6237A3-9D32-467E-AA5A-14D0525939A8}"/>
          </ac:grpSpMkLst>
        </pc:grpChg>
        <pc:grpChg chg="add del">
          <ac:chgData name="Andrea Freire" userId="46a1ee35e3b7b021" providerId="LiveId" clId="{2939C4F5-D27B-4526-A9FF-14F902A47AAA}" dt="2020-10-29T05:27:35.650" v="250" actId="26606"/>
          <ac:grpSpMkLst>
            <pc:docMk/>
            <pc:sldMk cId="3729503401" sldId="266"/>
            <ac:grpSpMk id="167" creationId="{3DF7CE3A-5BDC-4E10-9388-4C79AC102A18}"/>
          </ac:grpSpMkLst>
        </pc:grpChg>
        <pc:grpChg chg="add del">
          <ac:chgData name="Andrea Freire" userId="46a1ee35e3b7b021" providerId="LiveId" clId="{2939C4F5-D27B-4526-A9FF-14F902A47AAA}" dt="2020-10-29T05:27:35.650" v="250" actId="26606"/>
          <ac:grpSpMkLst>
            <pc:docMk/>
            <pc:sldMk cId="3729503401" sldId="266"/>
            <ac:grpSpMk id="173" creationId="{B270D064-4AA8-4476-8B01-32F8176A48E7}"/>
          </ac:grpSpMkLst>
        </pc:grpChg>
        <pc:grpChg chg="add del">
          <ac:chgData name="Andrea Freire" userId="46a1ee35e3b7b021" providerId="LiveId" clId="{2939C4F5-D27B-4526-A9FF-14F902A47AAA}" dt="2020-10-29T05:27:20.537" v="245" actId="26606"/>
          <ac:grpSpMkLst>
            <pc:docMk/>
            <pc:sldMk cId="3729503401" sldId="266"/>
            <ac:grpSpMk id="194" creationId="{7B2F7E43-35EC-4103-9D95-2ACDB00387CC}"/>
          </ac:grpSpMkLst>
        </pc:grpChg>
        <pc:grpChg chg="add del">
          <ac:chgData name="Andrea Freire" userId="46a1ee35e3b7b021" providerId="LiveId" clId="{2939C4F5-D27B-4526-A9FF-14F902A47AAA}" dt="2020-10-29T05:27:20.537" v="245" actId="26606"/>
          <ac:grpSpMkLst>
            <pc:docMk/>
            <pc:sldMk cId="3729503401" sldId="266"/>
            <ac:grpSpMk id="207" creationId="{96F2112D-BBBE-46A6-B66D-A3F02ED3284E}"/>
          </ac:grpSpMkLst>
        </pc:grpChg>
        <pc:grpChg chg="add del">
          <ac:chgData name="Andrea Freire" userId="46a1ee35e3b7b021" providerId="LiveId" clId="{2939C4F5-D27B-4526-A9FF-14F902A47AAA}" dt="2020-10-29T05:27:20.537" v="245" actId="26606"/>
          <ac:grpSpMkLst>
            <pc:docMk/>
            <pc:sldMk cId="3729503401" sldId="266"/>
            <ac:grpSpMk id="227" creationId="{DDB99EF5-8801-40E2-83D3-196FADCBBA7F}"/>
          </ac:grpSpMkLst>
        </pc:grpChg>
        <pc:graphicFrameChg chg="add del">
          <ac:chgData name="Andrea Freire" userId="46a1ee35e3b7b021" providerId="LiveId" clId="{2939C4F5-D27B-4526-A9FF-14F902A47AAA}" dt="2020-10-29T05:27:33.272" v="247" actId="26606"/>
          <ac:graphicFrameMkLst>
            <pc:docMk/>
            <pc:sldMk cId="3729503401" sldId="266"/>
            <ac:graphicFrameMk id="185" creationId="{7F1CAFC1-3250-49DF-94B5-D61C1B95E46B}"/>
          </ac:graphicFrameMkLst>
        </pc:graphicFrameChg>
        <pc:graphicFrameChg chg="add del">
          <ac:chgData name="Andrea Freire" userId="46a1ee35e3b7b021" providerId="LiveId" clId="{2939C4F5-D27B-4526-A9FF-14F902A47AAA}" dt="2020-10-29T05:27:35.550" v="249" actId="26606"/>
          <ac:graphicFrameMkLst>
            <pc:docMk/>
            <pc:sldMk cId="3729503401" sldId="266"/>
            <ac:graphicFrameMk id="187" creationId="{F1115170-60BE-4508-BC3B-149650240E01}"/>
          </ac:graphicFrameMkLst>
        </pc:graphicFrameChg>
        <pc:graphicFrameChg chg="add mod">
          <ac:chgData name="Andrea Freire" userId="46a1ee35e3b7b021" providerId="LiveId" clId="{2939C4F5-D27B-4526-A9FF-14F902A47AAA}" dt="2020-10-29T05:38:31.954" v="338" actId="207"/>
          <ac:graphicFrameMkLst>
            <pc:docMk/>
            <pc:sldMk cId="3729503401" sldId="266"/>
            <ac:graphicFrameMk id="189" creationId="{7F1CAFC1-3250-49DF-94B5-D61C1B95E46B}"/>
          </ac:graphicFrameMkLst>
        </pc:graphicFrameChg>
        <pc:picChg chg="add del mod">
          <ac:chgData name="Andrea Freire" userId="46a1ee35e3b7b021" providerId="LiveId" clId="{2939C4F5-D27B-4526-A9FF-14F902A47AAA}" dt="2020-10-29T05:36:11.945" v="315" actId="21"/>
          <ac:picMkLst>
            <pc:docMk/>
            <pc:sldMk cId="3729503401" sldId="266"/>
            <ac:picMk id="4" creationId="{55ED2464-9A4B-45D7-AE37-4F33EB464E4A}"/>
          </ac:picMkLst>
        </pc:picChg>
        <pc:picChg chg="mod">
          <ac:chgData name="Andrea Freire" userId="46a1ee35e3b7b021" providerId="LiveId" clId="{2939C4F5-D27B-4526-A9FF-14F902A47AAA}" dt="2020-10-29T05:27:20.537" v="245" actId="26606"/>
          <ac:picMkLst>
            <pc:docMk/>
            <pc:sldMk cId="3729503401" sldId="266"/>
            <ac:picMk id="5" creationId="{38560708-AEF9-4CC3-8425-C801226770F0}"/>
          </ac:picMkLst>
        </pc:picChg>
      </pc:sldChg>
      <pc:sldChg chg="addSp delSp modSp mod">
        <pc:chgData name="Andrea Freire" userId="46a1ee35e3b7b021" providerId="LiveId" clId="{2939C4F5-D27B-4526-A9FF-14F902A47AAA}" dt="2020-11-17T04:58:10.144" v="1905" actId="22"/>
        <pc:sldMkLst>
          <pc:docMk/>
          <pc:sldMk cId="2889265669" sldId="267"/>
        </pc:sldMkLst>
        <pc:spChg chg="add">
          <ac:chgData name="Andrea Freire" userId="46a1ee35e3b7b021" providerId="LiveId" clId="{2939C4F5-D27B-4526-A9FF-14F902A47AAA}" dt="2020-11-17T04:58:10.144" v="1905" actId="22"/>
          <ac:spMkLst>
            <pc:docMk/>
            <pc:sldMk cId="2889265669" sldId="267"/>
            <ac:spMk id="3" creationId="{35CC3FEC-CA5C-4E3D-871F-4883AE421B07}"/>
          </ac:spMkLst>
        </pc:spChg>
        <pc:spChg chg="del">
          <ac:chgData name="Andrea Freire" userId="46a1ee35e3b7b021" providerId="LiveId" clId="{2939C4F5-D27B-4526-A9FF-14F902A47AAA}" dt="2020-10-29T06:36:41.939" v="1426" actId="26606"/>
          <ac:spMkLst>
            <pc:docMk/>
            <pc:sldMk cId="2889265669" sldId="267"/>
            <ac:spMk id="32" creationId="{ECD0D5DB-E770-47DA-9822-652985B938C1}"/>
          </ac:spMkLst>
        </pc:spChg>
        <pc:spChg chg="mod">
          <ac:chgData name="Andrea Freire" userId="46a1ee35e3b7b021" providerId="LiveId" clId="{2939C4F5-D27B-4526-A9FF-14F902A47AAA}" dt="2020-10-29T06:41:23.254" v="1468" actId="255"/>
          <ac:spMkLst>
            <pc:docMk/>
            <pc:sldMk cId="2889265669" sldId="267"/>
            <ac:spMk id="33" creationId="{CBC285D6-E14E-4530-8C67-9432A5816505}"/>
          </ac:spMkLst>
        </pc:spChg>
        <pc:spChg chg="del">
          <ac:chgData name="Andrea Freire" userId="46a1ee35e3b7b021" providerId="LiveId" clId="{2939C4F5-D27B-4526-A9FF-14F902A47AAA}" dt="2020-10-29T06:36:41.939" v="1426" actId="26606"/>
          <ac:spMkLst>
            <pc:docMk/>
            <pc:sldMk cId="2889265669" sldId="267"/>
            <ac:spMk id="165" creationId="{F1174801-1395-44C5-9B00-CCAC45C056E7}"/>
          </ac:spMkLst>
        </pc:spChg>
        <pc:spChg chg="del">
          <ac:chgData name="Andrea Freire" userId="46a1ee35e3b7b021" providerId="LiveId" clId="{2939C4F5-D27B-4526-A9FF-14F902A47AAA}" dt="2020-10-29T06:36:41.939" v="1426" actId="26606"/>
          <ac:spMkLst>
            <pc:docMk/>
            <pc:sldMk cId="2889265669" sldId="267"/>
            <ac:spMk id="166" creationId="{996DFAFB-BCE1-4BEC-82FB-D574234DEF0A}"/>
          </ac:spMkLst>
        </pc:spChg>
        <pc:grpChg chg="del">
          <ac:chgData name="Andrea Freire" userId="46a1ee35e3b7b021" providerId="LiveId" clId="{2939C4F5-D27B-4526-A9FF-14F902A47AAA}" dt="2020-10-29T06:36:41.939" v="1426" actId="26606"/>
          <ac:grpSpMkLst>
            <pc:docMk/>
            <pc:sldMk cId="2889265669" sldId="267"/>
            <ac:grpSpMk id="113" creationId="{AB6237A3-9D32-467E-AA5A-14D0525939A8}"/>
          </ac:grpSpMkLst>
        </pc:grpChg>
        <pc:grpChg chg="del">
          <ac:chgData name="Andrea Freire" userId="46a1ee35e3b7b021" providerId="LiveId" clId="{2939C4F5-D27B-4526-A9FF-14F902A47AAA}" dt="2020-10-29T06:36:41.939" v="1426" actId="26606"/>
          <ac:grpSpMkLst>
            <pc:docMk/>
            <pc:sldMk cId="2889265669" sldId="267"/>
            <ac:grpSpMk id="167" creationId="{3DF7CE3A-5BDC-4E10-9388-4C79AC102A18}"/>
          </ac:grpSpMkLst>
        </pc:grpChg>
        <pc:grpChg chg="del">
          <ac:chgData name="Andrea Freire" userId="46a1ee35e3b7b021" providerId="LiveId" clId="{2939C4F5-D27B-4526-A9FF-14F902A47AAA}" dt="2020-10-29T06:36:41.939" v="1426" actId="26606"/>
          <ac:grpSpMkLst>
            <pc:docMk/>
            <pc:sldMk cId="2889265669" sldId="267"/>
            <ac:grpSpMk id="173" creationId="{B270D064-4AA8-4476-8B01-32F8176A48E7}"/>
          </ac:grpSpMkLst>
        </pc:grpChg>
        <pc:graphicFrameChg chg="add mod">
          <ac:chgData name="Andrea Freire" userId="46a1ee35e3b7b021" providerId="LiveId" clId="{2939C4F5-D27B-4526-A9FF-14F902A47AAA}" dt="2020-10-29T06:41:50.026" v="1471" actId="207"/>
          <ac:graphicFrameMkLst>
            <pc:docMk/>
            <pc:sldMk cId="2889265669" sldId="267"/>
            <ac:graphicFrameMk id="185" creationId="{FB29F203-B63F-40F9-9AAD-6965EE8D2247}"/>
          </ac:graphicFrameMkLst>
        </pc:graphicFrameChg>
      </pc:sldChg>
      <pc:sldChg chg="addSp delSp modSp mod">
        <pc:chgData name="Andrea Freire" userId="46a1ee35e3b7b021" providerId="LiveId" clId="{2939C4F5-D27B-4526-A9FF-14F902A47AAA}" dt="2020-11-17T04:58:20.292" v="1908" actId="22"/>
        <pc:sldMkLst>
          <pc:docMk/>
          <pc:sldMk cId="2246555172" sldId="268"/>
        </pc:sldMkLst>
        <pc:spChg chg="add">
          <ac:chgData name="Andrea Freire" userId="46a1ee35e3b7b021" providerId="LiveId" clId="{2939C4F5-D27B-4526-A9FF-14F902A47AAA}" dt="2020-11-17T04:58:20.292" v="1908" actId="22"/>
          <ac:spMkLst>
            <pc:docMk/>
            <pc:sldMk cId="2246555172" sldId="268"/>
            <ac:spMk id="3" creationId="{567DE2CB-EB73-4C55-B264-33CE4E99AE16}"/>
          </ac:spMkLst>
        </pc:spChg>
        <pc:spChg chg="del">
          <ac:chgData name="Andrea Freire" userId="46a1ee35e3b7b021" providerId="LiveId" clId="{2939C4F5-D27B-4526-A9FF-14F902A47AAA}" dt="2020-10-29T06:53:36.277" v="1510" actId="26606"/>
          <ac:spMkLst>
            <pc:docMk/>
            <pc:sldMk cId="2246555172" sldId="268"/>
            <ac:spMk id="36" creationId="{337002F0-5912-41E4-BBD9-9BBB7EF262F8}"/>
          </ac:spMkLst>
        </pc:spChg>
        <pc:spChg chg="del">
          <ac:chgData name="Andrea Freire" userId="46a1ee35e3b7b021" providerId="LiveId" clId="{2939C4F5-D27B-4526-A9FF-14F902A47AAA}" dt="2020-10-29T06:53:36.277" v="1510" actId="26606"/>
          <ac:spMkLst>
            <pc:docMk/>
            <pc:sldMk cId="2246555172" sldId="268"/>
            <ac:spMk id="165" creationId="{F1174801-1395-44C5-9B00-CCAC45C056E7}"/>
          </ac:spMkLst>
        </pc:spChg>
        <pc:spChg chg="del">
          <ac:chgData name="Andrea Freire" userId="46a1ee35e3b7b021" providerId="LiveId" clId="{2939C4F5-D27B-4526-A9FF-14F902A47AAA}" dt="2020-10-29T06:53:36.277" v="1510" actId="26606"/>
          <ac:spMkLst>
            <pc:docMk/>
            <pc:sldMk cId="2246555172" sldId="268"/>
            <ac:spMk id="166" creationId="{996DFAFB-BCE1-4BEC-82FB-D574234DEF0A}"/>
          </ac:spMkLst>
        </pc:spChg>
        <pc:grpChg chg="del">
          <ac:chgData name="Andrea Freire" userId="46a1ee35e3b7b021" providerId="LiveId" clId="{2939C4F5-D27B-4526-A9FF-14F902A47AAA}" dt="2020-10-29T06:53:36.277" v="1510" actId="26606"/>
          <ac:grpSpMkLst>
            <pc:docMk/>
            <pc:sldMk cId="2246555172" sldId="268"/>
            <ac:grpSpMk id="113" creationId="{AB6237A3-9D32-467E-AA5A-14D0525939A8}"/>
          </ac:grpSpMkLst>
        </pc:grpChg>
        <pc:grpChg chg="del">
          <ac:chgData name="Andrea Freire" userId="46a1ee35e3b7b021" providerId="LiveId" clId="{2939C4F5-D27B-4526-A9FF-14F902A47AAA}" dt="2020-10-29T06:53:36.277" v="1510" actId="26606"/>
          <ac:grpSpMkLst>
            <pc:docMk/>
            <pc:sldMk cId="2246555172" sldId="268"/>
            <ac:grpSpMk id="167" creationId="{3DF7CE3A-5BDC-4E10-9388-4C79AC102A18}"/>
          </ac:grpSpMkLst>
        </pc:grpChg>
        <pc:grpChg chg="del">
          <ac:chgData name="Andrea Freire" userId="46a1ee35e3b7b021" providerId="LiveId" clId="{2939C4F5-D27B-4526-A9FF-14F902A47AAA}" dt="2020-10-29T06:53:36.277" v="1510" actId="26606"/>
          <ac:grpSpMkLst>
            <pc:docMk/>
            <pc:sldMk cId="2246555172" sldId="268"/>
            <ac:grpSpMk id="173" creationId="{B270D064-4AA8-4476-8B01-32F8176A48E7}"/>
          </ac:grpSpMkLst>
        </pc:grpChg>
        <pc:graphicFrameChg chg="add mod">
          <ac:chgData name="Andrea Freire" userId="46a1ee35e3b7b021" providerId="LiveId" clId="{2939C4F5-D27B-4526-A9FF-14F902A47AAA}" dt="2020-10-29T06:54:27.987" v="1517" actId="1076"/>
          <ac:graphicFrameMkLst>
            <pc:docMk/>
            <pc:sldMk cId="2246555172" sldId="268"/>
            <ac:graphicFrameMk id="185" creationId="{1CC37BCD-3D3F-4CE5-9908-D28322193748}"/>
          </ac:graphicFrameMkLst>
        </pc:graphicFrameChg>
        <pc:picChg chg="add mod">
          <ac:chgData name="Andrea Freire" userId="46a1ee35e3b7b021" providerId="LiveId" clId="{2939C4F5-D27B-4526-A9FF-14F902A47AAA}" dt="2020-10-29T06:56:04.379" v="1521" actId="1076"/>
          <ac:picMkLst>
            <pc:docMk/>
            <pc:sldMk cId="2246555172" sldId="268"/>
            <ac:picMk id="4" creationId="{118044A3-7565-4827-BF2F-A433498234DE}"/>
          </ac:picMkLst>
        </pc:picChg>
      </pc:sldChg>
      <pc:sldChg chg="addSp delSp modSp mod">
        <pc:chgData name="Andrea Freire" userId="46a1ee35e3b7b021" providerId="LiveId" clId="{2939C4F5-D27B-4526-A9FF-14F902A47AAA}" dt="2020-11-17T04:58:23.923" v="1909" actId="22"/>
        <pc:sldMkLst>
          <pc:docMk/>
          <pc:sldMk cId="2147257025" sldId="269"/>
        </pc:sldMkLst>
        <pc:spChg chg="mod ord">
          <ac:chgData name="Andrea Freire" userId="46a1ee35e3b7b021" providerId="LiveId" clId="{2939C4F5-D27B-4526-A9FF-14F902A47AAA}" dt="2020-10-29T06:59:11.061" v="1535" actId="26606"/>
          <ac:spMkLst>
            <pc:docMk/>
            <pc:sldMk cId="2147257025" sldId="269"/>
            <ac:spMk id="2" creationId="{630BE3B7-F50F-464D-BB6D-A624FDB89C31}"/>
          </ac:spMkLst>
        </pc:spChg>
        <pc:spChg chg="add">
          <ac:chgData name="Andrea Freire" userId="46a1ee35e3b7b021" providerId="LiveId" clId="{2939C4F5-D27B-4526-A9FF-14F902A47AAA}" dt="2020-11-17T04:58:23.923" v="1909" actId="22"/>
          <ac:spMkLst>
            <pc:docMk/>
            <pc:sldMk cId="2147257025" sldId="269"/>
            <ac:spMk id="4" creationId="{3ABC3F72-91D7-43D9-84D9-23C91917A151}"/>
          </ac:spMkLst>
        </pc:spChg>
        <pc:spChg chg="mod">
          <ac:chgData name="Andrea Freire" userId="46a1ee35e3b7b021" providerId="LiveId" clId="{2939C4F5-D27B-4526-A9FF-14F902A47AAA}" dt="2020-10-29T07:15:45.563" v="1670" actId="1076"/>
          <ac:spMkLst>
            <pc:docMk/>
            <pc:sldMk cId="2147257025" sldId="269"/>
            <ac:spMk id="8" creationId="{2A63B80E-CC58-4A8E-B0DB-758F186A9B3A}"/>
          </ac:spMkLst>
        </pc:spChg>
        <pc:spChg chg="mod">
          <ac:chgData name="Andrea Freire" userId="46a1ee35e3b7b021" providerId="LiveId" clId="{2939C4F5-D27B-4526-A9FF-14F902A47AAA}" dt="2020-10-29T07:15:50.454" v="1671" actId="1076"/>
          <ac:spMkLst>
            <pc:docMk/>
            <pc:sldMk cId="2147257025" sldId="269"/>
            <ac:spMk id="9" creationId="{C86AC054-B2EF-46D9-B214-C26FD51133DA}"/>
          </ac:spMkLst>
        </pc:spChg>
        <pc:spChg chg="del mod">
          <ac:chgData name="Andrea Freire" userId="46a1ee35e3b7b021" providerId="LiveId" clId="{2939C4F5-D27B-4526-A9FF-14F902A47AAA}" dt="2020-10-29T07:08:32.397" v="1611" actId="21"/>
          <ac:spMkLst>
            <pc:docMk/>
            <pc:sldMk cId="2147257025" sldId="269"/>
            <ac:spMk id="10" creationId="{A3C23328-B218-4B4F-B9E0-6B2F957F60D8}"/>
          </ac:spMkLst>
        </pc:spChg>
        <pc:spChg chg="del mod">
          <ac:chgData name="Andrea Freire" userId="46a1ee35e3b7b021" providerId="LiveId" clId="{2939C4F5-D27B-4526-A9FF-14F902A47AAA}" dt="2020-10-29T07:08:34.676" v="1612" actId="21"/>
          <ac:spMkLst>
            <pc:docMk/>
            <pc:sldMk cId="2147257025" sldId="269"/>
            <ac:spMk id="11" creationId="{D5ED4507-00EB-4343-91AC-685B77D2497B}"/>
          </ac:spMkLst>
        </pc:spChg>
        <pc:spChg chg="mod">
          <ac:chgData name="Andrea Freire" userId="46a1ee35e3b7b021" providerId="LiveId" clId="{2939C4F5-D27B-4526-A9FF-14F902A47AAA}" dt="2020-10-29T07:14:22.834" v="1660" actId="1076"/>
          <ac:spMkLst>
            <pc:docMk/>
            <pc:sldMk cId="2147257025" sldId="269"/>
            <ac:spMk id="12" creationId="{BCEEC1F1-52F2-40E6-A6A1-3FFE363B5B59}"/>
          </ac:spMkLst>
        </pc:spChg>
        <pc:spChg chg="mod">
          <ac:chgData name="Andrea Freire" userId="46a1ee35e3b7b021" providerId="LiveId" clId="{2939C4F5-D27B-4526-A9FF-14F902A47AAA}" dt="2020-10-29T07:14:29.997" v="1661" actId="1076"/>
          <ac:spMkLst>
            <pc:docMk/>
            <pc:sldMk cId="2147257025" sldId="269"/>
            <ac:spMk id="13" creationId="{79B292C2-FCC9-46A7-9E17-49B85BDAB8D9}"/>
          </ac:spMkLst>
        </pc:spChg>
        <pc:spChg chg="del mod">
          <ac:chgData name="Andrea Freire" userId="46a1ee35e3b7b021" providerId="LiveId" clId="{2939C4F5-D27B-4526-A9FF-14F902A47AAA}" dt="2020-10-29T07:08:27.220" v="1609" actId="21"/>
          <ac:spMkLst>
            <pc:docMk/>
            <pc:sldMk cId="2147257025" sldId="269"/>
            <ac:spMk id="14" creationId="{E27FB02E-F1D9-4406-89B7-CF398FE05807}"/>
          </ac:spMkLst>
        </pc:spChg>
        <pc:spChg chg="del mod">
          <ac:chgData name="Andrea Freire" userId="46a1ee35e3b7b021" providerId="LiveId" clId="{2939C4F5-D27B-4526-A9FF-14F902A47AAA}" dt="2020-10-29T07:08:40.955" v="1614" actId="21"/>
          <ac:spMkLst>
            <pc:docMk/>
            <pc:sldMk cId="2147257025" sldId="269"/>
            <ac:spMk id="15" creationId="{F05D191B-D70B-429F-A7EF-E988F98F6E5A}"/>
          </ac:spMkLst>
        </pc:spChg>
        <pc:spChg chg="mod">
          <ac:chgData name="Andrea Freire" userId="46a1ee35e3b7b021" providerId="LiveId" clId="{2939C4F5-D27B-4526-A9FF-14F902A47AAA}" dt="2020-10-29T07:16:57.649" v="1677" actId="1076"/>
          <ac:spMkLst>
            <pc:docMk/>
            <pc:sldMk cId="2147257025" sldId="269"/>
            <ac:spMk id="16" creationId="{9FE0CF2D-D0C5-4796-BED1-31476F775A3A}"/>
          </ac:spMkLst>
        </pc:spChg>
        <pc:spChg chg="mod">
          <ac:chgData name="Andrea Freire" userId="46a1ee35e3b7b021" providerId="LiveId" clId="{2939C4F5-D27B-4526-A9FF-14F902A47AAA}" dt="2020-10-29T07:06:46.343" v="1587" actId="18245"/>
          <ac:spMkLst>
            <pc:docMk/>
            <pc:sldMk cId="2147257025" sldId="269"/>
            <ac:spMk id="17" creationId="{748DC1E2-A8FD-4817-B17C-C3155AF0A139}"/>
          </ac:spMkLst>
        </pc:spChg>
        <pc:spChg chg="del mod">
          <ac:chgData name="Andrea Freire" userId="46a1ee35e3b7b021" providerId="LiveId" clId="{2939C4F5-D27B-4526-A9FF-14F902A47AAA}" dt="2020-10-29T07:08:25.089" v="1608" actId="21"/>
          <ac:spMkLst>
            <pc:docMk/>
            <pc:sldMk cId="2147257025" sldId="269"/>
            <ac:spMk id="18" creationId="{F4211672-49FC-4B49-8071-671C73FC7691}"/>
          </ac:spMkLst>
        </pc:spChg>
        <pc:spChg chg="del mod">
          <ac:chgData name="Andrea Freire" userId="46a1ee35e3b7b021" providerId="LiveId" clId="{2939C4F5-D27B-4526-A9FF-14F902A47AAA}" dt="2020-10-29T07:08:37.797" v="1613" actId="21"/>
          <ac:spMkLst>
            <pc:docMk/>
            <pc:sldMk cId="2147257025" sldId="269"/>
            <ac:spMk id="19" creationId="{2193382B-4D05-4F53-B089-5147E0F28E50}"/>
          </ac:spMkLst>
        </pc:spChg>
        <pc:spChg chg="del mod">
          <ac:chgData name="Andrea Freire" userId="46a1ee35e3b7b021" providerId="LiveId" clId="{2939C4F5-D27B-4526-A9FF-14F902A47AAA}" dt="2020-10-29T07:09:34.698" v="1627" actId="21"/>
          <ac:spMkLst>
            <pc:docMk/>
            <pc:sldMk cId="2147257025" sldId="269"/>
            <ac:spMk id="20" creationId="{D188BBAC-C1A7-4078-B4C4-2F0B6E646B1E}"/>
          </ac:spMkLst>
        </pc:spChg>
        <pc:spChg chg="mod">
          <ac:chgData name="Andrea Freire" userId="46a1ee35e3b7b021" providerId="LiveId" clId="{2939C4F5-D27B-4526-A9FF-14F902A47AAA}" dt="2020-10-29T07:09:58.260" v="1631" actId="1076"/>
          <ac:spMkLst>
            <pc:docMk/>
            <pc:sldMk cId="2147257025" sldId="269"/>
            <ac:spMk id="21" creationId="{C872530C-FF11-43C4-B40D-B604D54B9DFC}"/>
          </ac:spMkLst>
        </pc:spChg>
        <pc:spChg chg="del mod">
          <ac:chgData name="Andrea Freire" userId="46a1ee35e3b7b021" providerId="LiveId" clId="{2939C4F5-D27B-4526-A9FF-14F902A47AAA}" dt="2020-10-29T07:07:28.375" v="1590" actId="21"/>
          <ac:spMkLst>
            <pc:docMk/>
            <pc:sldMk cId="2147257025" sldId="269"/>
            <ac:spMk id="22" creationId="{03E5952D-67AB-4FAA-B1E9-7B14DD3F4D73}"/>
          </ac:spMkLst>
        </pc:spChg>
        <pc:spChg chg="del mod">
          <ac:chgData name="Andrea Freire" userId="46a1ee35e3b7b021" providerId="LiveId" clId="{2939C4F5-D27B-4526-A9FF-14F902A47AAA}" dt="2020-10-29T07:07:54.607" v="1600" actId="21"/>
          <ac:spMkLst>
            <pc:docMk/>
            <pc:sldMk cId="2147257025" sldId="269"/>
            <ac:spMk id="23" creationId="{A94FE087-C563-4F53-AE2A-D258C700BFA5}"/>
          </ac:spMkLst>
        </pc:spChg>
        <pc:spChg chg="mod">
          <ac:chgData name="Andrea Freire" userId="46a1ee35e3b7b021" providerId="LiveId" clId="{2939C4F5-D27B-4526-A9FF-14F902A47AAA}" dt="2020-10-29T07:14:38.560" v="1662" actId="1076"/>
          <ac:spMkLst>
            <pc:docMk/>
            <pc:sldMk cId="2147257025" sldId="269"/>
            <ac:spMk id="24" creationId="{EBEE9210-A314-4770-9147-89B8B781CF91}"/>
          </ac:spMkLst>
        </pc:spChg>
        <pc:spChg chg="mod">
          <ac:chgData name="Andrea Freire" userId="46a1ee35e3b7b021" providerId="LiveId" clId="{2939C4F5-D27B-4526-A9FF-14F902A47AAA}" dt="2020-10-29T07:14:45.706" v="1663" actId="1076"/>
          <ac:spMkLst>
            <pc:docMk/>
            <pc:sldMk cId="2147257025" sldId="269"/>
            <ac:spMk id="25" creationId="{8C2B474E-B6EE-40B8-82F2-A1BE1F46AE06}"/>
          </ac:spMkLst>
        </pc:spChg>
        <pc:spChg chg="del mod">
          <ac:chgData name="Andrea Freire" userId="46a1ee35e3b7b021" providerId="LiveId" clId="{2939C4F5-D27B-4526-A9FF-14F902A47AAA}" dt="2020-10-29T07:07:39.517" v="1595" actId="21"/>
          <ac:spMkLst>
            <pc:docMk/>
            <pc:sldMk cId="2147257025" sldId="269"/>
            <ac:spMk id="26" creationId="{4B712DCE-BB0F-45A3-9F3E-765F059B08B4}"/>
          </ac:spMkLst>
        </pc:spChg>
        <pc:spChg chg="del mod">
          <ac:chgData name="Andrea Freire" userId="46a1ee35e3b7b021" providerId="LiveId" clId="{2939C4F5-D27B-4526-A9FF-14F902A47AAA}" dt="2020-10-29T07:07:57.325" v="1601" actId="21"/>
          <ac:spMkLst>
            <pc:docMk/>
            <pc:sldMk cId="2147257025" sldId="269"/>
            <ac:spMk id="27" creationId="{5336549F-733A-4A48-A9FD-BF70279ADA94}"/>
          </ac:spMkLst>
        </pc:spChg>
        <pc:spChg chg="mod">
          <ac:chgData name="Andrea Freire" userId="46a1ee35e3b7b021" providerId="LiveId" clId="{2939C4F5-D27B-4526-A9FF-14F902A47AAA}" dt="2020-10-29T07:13:50.662" v="1656" actId="1076"/>
          <ac:spMkLst>
            <pc:docMk/>
            <pc:sldMk cId="2147257025" sldId="269"/>
            <ac:spMk id="28" creationId="{057DD13B-F665-4751-A68E-72F9EBE6B46D}"/>
          </ac:spMkLst>
        </pc:spChg>
        <pc:spChg chg="del mod">
          <ac:chgData name="Andrea Freire" userId="46a1ee35e3b7b021" providerId="LiveId" clId="{2939C4F5-D27B-4526-A9FF-14F902A47AAA}" dt="2020-10-29T07:09:02.620" v="1621" actId="21"/>
          <ac:spMkLst>
            <pc:docMk/>
            <pc:sldMk cId="2147257025" sldId="269"/>
            <ac:spMk id="29" creationId="{3B670798-8257-4617-B647-B35E571ECECB}"/>
          </ac:spMkLst>
        </pc:spChg>
        <pc:spChg chg="del mod">
          <ac:chgData name="Andrea Freire" userId="46a1ee35e3b7b021" providerId="LiveId" clId="{2939C4F5-D27B-4526-A9FF-14F902A47AAA}" dt="2020-10-29T07:07:34.577" v="1593" actId="21"/>
          <ac:spMkLst>
            <pc:docMk/>
            <pc:sldMk cId="2147257025" sldId="269"/>
            <ac:spMk id="30" creationId="{CA23EF44-4F58-4E1B-9C51-1DBB2C1AFC1A}"/>
          </ac:spMkLst>
        </pc:spChg>
        <pc:spChg chg="del mod">
          <ac:chgData name="Andrea Freire" userId="46a1ee35e3b7b021" providerId="LiveId" clId="{2939C4F5-D27B-4526-A9FF-14F902A47AAA}" dt="2020-10-29T07:07:48.488" v="1598" actId="21"/>
          <ac:spMkLst>
            <pc:docMk/>
            <pc:sldMk cId="2147257025" sldId="269"/>
            <ac:spMk id="31" creationId="{CE212D06-947B-4560-8792-215277E4FBEE}"/>
          </ac:spMkLst>
        </pc:spChg>
        <pc:spChg chg="del mod">
          <ac:chgData name="Andrea Freire" userId="46a1ee35e3b7b021" providerId="LiveId" clId="{2939C4F5-D27B-4526-A9FF-14F902A47AAA}" dt="2020-10-29T07:08:30.476" v="1610" actId="21"/>
          <ac:spMkLst>
            <pc:docMk/>
            <pc:sldMk cId="2147257025" sldId="269"/>
            <ac:spMk id="32" creationId="{7F952243-69A7-43C2-9AA0-4E04B93F71CA}"/>
          </ac:spMkLst>
        </pc:spChg>
        <pc:spChg chg="mod ord">
          <ac:chgData name="Andrea Freire" userId="46a1ee35e3b7b021" providerId="LiveId" clId="{2939C4F5-D27B-4526-A9FF-14F902A47AAA}" dt="2020-10-29T07:18:27.870" v="1689" actId="255"/>
          <ac:spMkLst>
            <pc:docMk/>
            <pc:sldMk cId="2147257025" sldId="269"/>
            <ac:spMk id="33" creationId="{CBC285D6-E14E-4530-8C67-9432A5816505}"/>
          </ac:spMkLst>
        </pc:spChg>
        <pc:spChg chg="del mod">
          <ac:chgData name="Andrea Freire" userId="46a1ee35e3b7b021" providerId="LiveId" clId="{2939C4F5-D27B-4526-A9FF-14F902A47AAA}" dt="2020-10-29T07:08:56.137" v="1619" actId="21"/>
          <ac:spMkLst>
            <pc:docMk/>
            <pc:sldMk cId="2147257025" sldId="269"/>
            <ac:spMk id="34" creationId="{675EE1B8-3A0E-4294-977A-1615C69AD99D}"/>
          </ac:spMkLst>
        </pc:spChg>
        <pc:spChg chg="mod">
          <ac:chgData name="Andrea Freire" userId="46a1ee35e3b7b021" providerId="LiveId" clId="{2939C4F5-D27B-4526-A9FF-14F902A47AAA}" dt="2020-10-29T07:15:40.635" v="1669" actId="1076"/>
          <ac:spMkLst>
            <pc:docMk/>
            <pc:sldMk cId="2147257025" sldId="269"/>
            <ac:spMk id="35" creationId="{3E4CA462-DE59-47E1-9652-9112005360AA}"/>
          </ac:spMkLst>
        </pc:spChg>
        <pc:spChg chg="del mod ord">
          <ac:chgData name="Andrea Freire" userId="46a1ee35e3b7b021" providerId="LiveId" clId="{2939C4F5-D27B-4526-A9FF-14F902A47AAA}" dt="2020-10-29T07:06:06.210" v="1585" actId="21"/>
          <ac:spMkLst>
            <pc:docMk/>
            <pc:sldMk cId="2147257025" sldId="269"/>
            <ac:spMk id="36" creationId="{337002F0-5912-41E4-BBD9-9BBB7EF262F8}"/>
          </ac:spMkLst>
        </pc:spChg>
        <pc:spChg chg="del mod">
          <ac:chgData name="Andrea Freire" userId="46a1ee35e3b7b021" providerId="LiveId" clId="{2939C4F5-D27B-4526-A9FF-14F902A47AAA}" dt="2020-10-29T07:08:59.387" v="1620" actId="21"/>
          <ac:spMkLst>
            <pc:docMk/>
            <pc:sldMk cId="2147257025" sldId="269"/>
            <ac:spMk id="37" creationId="{9E652F18-6BFD-4E47-BD77-EB700D0A3FA3}"/>
          </ac:spMkLst>
        </pc:spChg>
        <pc:spChg chg="del mod">
          <ac:chgData name="Andrea Freire" userId="46a1ee35e3b7b021" providerId="LiveId" clId="{2939C4F5-D27B-4526-A9FF-14F902A47AAA}" dt="2020-10-29T07:07:37.196" v="1594" actId="21"/>
          <ac:spMkLst>
            <pc:docMk/>
            <pc:sldMk cId="2147257025" sldId="269"/>
            <ac:spMk id="38" creationId="{6602911D-9FD2-482F-B2B6-1FFAED8ACA96}"/>
          </ac:spMkLst>
        </pc:spChg>
        <pc:spChg chg="del mod">
          <ac:chgData name="Andrea Freire" userId="46a1ee35e3b7b021" providerId="LiveId" clId="{2939C4F5-D27B-4526-A9FF-14F902A47AAA}" dt="2020-10-29T07:07:51.857" v="1599" actId="21"/>
          <ac:spMkLst>
            <pc:docMk/>
            <pc:sldMk cId="2147257025" sldId="269"/>
            <ac:spMk id="39" creationId="{0FFD999C-D7FC-4564-973B-5B99DDB265EA}"/>
          </ac:spMkLst>
        </pc:spChg>
        <pc:spChg chg="mod">
          <ac:chgData name="Andrea Freire" userId="46a1ee35e3b7b021" providerId="LiveId" clId="{2939C4F5-D27B-4526-A9FF-14F902A47AAA}" dt="2020-10-29T07:16:50.956" v="1676" actId="21"/>
          <ac:spMkLst>
            <pc:docMk/>
            <pc:sldMk cId="2147257025" sldId="269"/>
            <ac:spMk id="40" creationId="{0580974E-BA0D-411B-9913-249814E4B7C6}"/>
          </ac:spMkLst>
        </pc:spChg>
        <pc:spChg chg="del mod">
          <ac:chgData name="Andrea Freire" userId="46a1ee35e3b7b021" providerId="LiveId" clId="{2939C4F5-D27B-4526-A9FF-14F902A47AAA}" dt="2020-10-29T07:08:00.363" v="1603" actId="21"/>
          <ac:spMkLst>
            <pc:docMk/>
            <pc:sldMk cId="2147257025" sldId="269"/>
            <ac:spMk id="41" creationId="{0C381B82-D037-4A0D-A3D5-01F300D924F6}"/>
          </ac:spMkLst>
        </pc:spChg>
        <pc:spChg chg="del mod">
          <ac:chgData name="Andrea Freire" userId="46a1ee35e3b7b021" providerId="LiveId" clId="{2939C4F5-D27B-4526-A9FF-14F902A47AAA}" dt="2020-10-29T07:07:41.905" v="1596" actId="21"/>
          <ac:spMkLst>
            <pc:docMk/>
            <pc:sldMk cId="2147257025" sldId="269"/>
            <ac:spMk id="42" creationId="{E4BDA155-2C2F-4408-A35C-5ADC7114647B}"/>
          </ac:spMkLst>
        </pc:spChg>
        <pc:spChg chg="mod">
          <ac:chgData name="Andrea Freire" userId="46a1ee35e3b7b021" providerId="LiveId" clId="{2939C4F5-D27B-4526-A9FF-14F902A47AAA}" dt="2020-10-29T07:06:46.343" v="1587" actId="18245"/>
          <ac:spMkLst>
            <pc:docMk/>
            <pc:sldMk cId="2147257025" sldId="269"/>
            <ac:spMk id="43" creationId="{917592C2-8D61-402F-9C12-7CC829071323}"/>
          </ac:spMkLst>
        </pc:spChg>
        <pc:spChg chg="mod">
          <ac:chgData name="Andrea Freire" userId="46a1ee35e3b7b021" providerId="LiveId" clId="{2939C4F5-D27B-4526-A9FF-14F902A47AAA}" dt="2020-10-29T07:11:51.512" v="1642" actId="115"/>
          <ac:spMkLst>
            <pc:docMk/>
            <pc:sldMk cId="2147257025" sldId="269"/>
            <ac:spMk id="44" creationId="{09C2DEA0-C6C8-41B8-BB22-57CC0D6C2EA6}"/>
          </ac:spMkLst>
        </pc:spChg>
        <pc:spChg chg="del mod">
          <ac:chgData name="Andrea Freire" userId="46a1ee35e3b7b021" providerId="LiveId" clId="{2939C4F5-D27B-4526-A9FF-14F902A47AAA}" dt="2020-10-29T07:08:44.359" v="1615" actId="21"/>
          <ac:spMkLst>
            <pc:docMk/>
            <pc:sldMk cId="2147257025" sldId="269"/>
            <ac:spMk id="45" creationId="{9C55D41B-1CD9-4EF8-9911-BB584A1FDC83}"/>
          </ac:spMkLst>
        </pc:spChg>
        <pc:spChg chg="del mod">
          <ac:chgData name="Andrea Freire" userId="46a1ee35e3b7b021" providerId="LiveId" clId="{2939C4F5-D27B-4526-A9FF-14F902A47AAA}" dt="2020-10-29T07:08:22.595" v="1607" actId="21"/>
          <ac:spMkLst>
            <pc:docMk/>
            <pc:sldMk cId="2147257025" sldId="269"/>
            <ac:spMk id="46" creationId="{62021B24-F5AF-4697-965F-FD30CBBEA715}"/>
          </ac:spMkLst>
        </pc:spChg>
        <pc:spChg chg="del mod">
          <ac:chgData name="Andrea Freire" userId="46a1ee35e3b7b021" providerId="LiveId" clId="{2939C4F5-D27B-4526-A9FF-14F902A47AAA}" dt="2020-10-29T07:08:52.057" v="1618" actId="21"/>
          <ac:spMkLst>
            <pc:docMk/>
            <pc:sldMk cId="2147257025" sldId="269"/>
            <ac:spMk id="47" creationId="{9A3262FB-A927-45E6-9624-206F85C4DBF0}"/>
          </ac:spMkLst>
        </pc:spChg>
        <pc:spChg chg="add mod">
          <ac:chgData name="Andrea Freire" userId="46a1ee35e3b7b021" providerId="LiveId" clId="{2939C4F5-D27B-4526-A9FF-14F902A47AAA}" dt="2020-10-29T07:17:59.982" v="1688" actId="122"/>
          <ac:spMkLst>
            <pc:docMk/>
            <pc:sldMk cId="2147257025" sldId="269"/>
            <ac:spMk id="140" creationId="{795C36C9-8D31-4C38-8AF8-503468A625F9}"/>
          </ac:spMkLst>
        </pc:spChg>
        <pc:spChg chg="add del">
          <ac:chgData name="Andrea Freire" userId="46a1ee35e3b7b021" providerId="LiveId" clId="{2939C4F5-D27B-4526-A9FF-14F902A47AAA}" dt="2020-10-29T07:17:20.601" v="1683" actId="21"/>
          <ac:spMkLst>
            <pc:docMk/>
            <pc:sldMk cId="2147257025" sldId="269"/>
            <ac:spMk id="142" creationId="{27AD1621-F7AE-4AFC-97E6-64443391E075}"/>
          </ac:spMkLst>
        </pc:spChg>
        <pc:spChg chg="add del">
          <ac:chgData name="Andrea Freire" userId="46a1ee35e3b7b021" providerId="LiveId" clId="{2939C4F5-D27B-4526-A9FF-14F902A47AAA}" dt="2020-10-29T06:59:11.061" v="1535" actId="26606"/>
          <ac:spMkLst>
            <pc:docMk/>
            <pc:sldMk cId="2147257025" sldId="269"/>
            <ac:spMk id="165" creationId="{F1174801-1395-44C5-9B00-CCAC45C056E7}"/>
          </ac:spMkLst>
        </pc:spChg>
        <pc:spChg chg="add del">
          <ac:chgData name="Andrea Freire" userId="46a1ee35e3b7b021" providerId="LiveId" clId="{2939C4F5-D27B-4526-A9FF-14F902A47AAA}" dt="2020-10-29T06:59:11.061" v="1535" actId="26606"/>
          <ac:spMkLst>
            <pc:docMk/>
            <pc:sldMk cId="2147257025" sldId="269"/>
            <ac:spMk id="166" creationId="{996DFAFB-BCE1-4BEC-82FB-D574234DEF0A}"/>
          </ac:spMkLst>
        </pc:spChg>
        <pc:spChg chg="add del">
          <ac:chgData name="Andrea Freire" userId="46a1ee35e3b7b021" providerId="LiveId" clId="{2939C4F5-D27B-4526-A9FF-14F902A47AAA}" dt="2020-10-29T06:58:56.100" v="1533" actId="26606"/>
          <ac:spMkLst>
            <pc:docMk/>
            <pc:sldMk cId="2147257025" sldId="269"/>
            <ac:spMk id="188" creationId="{81BC67A1-175E-439E-85E2-88911C119814}"/>
          </ac:spMkLst>
        </pc:spChg>
        <pc:spChg chg="add del">
          <ac:chgData name="Andrea Freire" userId="46a1ee35e3b7b021" providerId="LiveId" clId="{2939C4F5-D27B-4526-A9FF-14F902A47AAA}" dt="2020-10-29T06:58:56.100" v="1533" actId="26606"/>
          <ac:spMkLst>
            <pc:docMk/>
            <pc:sldMk cId="2147257025" sldId="269"/>
            <ac:spMk id="190" creationId="{94A7B82C-30F1-42B4-BE36-3DB42DD517D1}"/>
          </ac:spMkLst>
        </pc:spChg>
        <pc:spChg chg="add del">
          <ac:chgData name="Andrea Freire" userId="46a1ee35e3b7b021" providerId="LiveId" clId="{2939C4F5-D27B-4526-A9FF-14F902A47AAA}" dt="2020-10-29T06:58:56.100" v="1533" actId="26606"/>
          <ac:spMkLst>
            <pc:docMk/>
            <pc:sldMk cId="2147257025" sldId="269"/>
            <ac:spMk id="192" creationId="{43CA1578-CEEB-41BB-8068-C0DA02C36C52}"/>
          </ac:spMkLst>
        </pc:spChg>
        <pc:spChg chg="mod">
          <ac:chgData name="Andrea Freire" userId="46a1ee35e3b7b021" providerId="LiveId" clId="{2939C4F5-D27B-4526-A9FF-14F902A47AAA}" dt="2020-10-29T07:16:24.803" v="1675" actId="20577"/>
          <ac:spMkLst>
            <pc:docMk/>
            <pc:sldMk cId="2147257025" sldId="269"/>
            <ac:spMk id="230" creationId="{57A8234F-66C2-4CF7-B65D-2D7430683BDA}"/>
          </ac:spMkLst>
        </pc:spChg>
        <pc:spChg chg="mod">
          <ac:chgData name="Andrea Freire" userId="46a1ee35e3b7b021" providerId="LiveId" clId="{2939C4F5-D27B-4526-A9FF-14F902A47AAA}" dt="2020-10-29T07:06:46.343" v="1587" actId="18245"/>
          <ac:spMkLst>
            <pc:docMk/>
            <pc:sldMk cId="2147257025" sldId="269"/>
            <ac:spMk id="234" creationId="{D6659729-4D68-4AFD-B658-27A1F7713CAE}"/>
          </ac:spMkLst>
        </pc:spChg>
        <pc:spChg chg="add del">
          <ac:chgData name="Andrea Freire" userId="46a1ee35e3b7b021" providerId="LiveId" clId="{2939C4F5-D27B-4526-A9FF-14F902A47AAA}" dt="2020-10-29T06:59:11.061" v="1535" actId="26606"/>
          <ac:spMkLst>
            <pc:docMk/>
            <pc:sldMk cId="2147257025" sldId="269"/>
            <ac:spMk id="235" creationId="{F1174801-1395-44C5-9B00-CCAC45C056E7}"/>
          </ac:spMkLst>
        </pc:spChg>
        <pc:spChg chg="add del">
          <ac:chgData name="Andrea Freire" userId="46a1ee35e3b7b021" providerId="LiveId" clId="{2939C4F5-D27B-4526-A9FF-14F902A47AAA}" dt="2020-10-29T06:59:11.061" v="1535" actId="26606"/>
          <ac:spMkLst>
            <pc:docMk/>
            <pc:sldMk cId="2147257025" sldId="269"/>
            <ac:spMk id="236" creationId="{996DFAFB-BCE1-4BEC-82FB-D574234DEF0A}"/>
          </ac:spMkLst>
        </pc:spChg>
        <pc:grpChg chg="add del mod">
          <ac:chgData name="Andrea Freire" userId="46a1ee35e3b7b021" providerId="LiveId" clId="{2939C4F5-D27B-4526-A9FF-14F902A47AAA}" dt="2020-10-29T07:09:30.399" v="1625" actId="1076"/>
          <ac:grpSpMkLst>
            <pc:docMk/>
            <pc:sldMk cId="2147257025" sldId="269"/>
            <ac:grpSpMk id="7" creationId="{1D7F4F20-BC61-4FCA-AAAE-EC318839BF78}"/>
          </ac:grpSpMkLst>
        </pc:grpChg>
        <pc:grpChg chg="add del">
          <ac:chgData name="Andrea Freire" userId="46a1ee35e3b7b021" providerId="LiveId" clId="{2939C4F5-D27B-4526-A9FF-14F902A47AAA}" dt="2020-10-29T06:59:11.061" v="1535" actId="26606"/>
          <ac:grpSpMkLst>
            <pc:docMk/>
            <pc:sldMk cId="2147257025" sldId="269"/>
            <ac:grpSpMk id="113" creationId="{AB6237A3-9D32-467E-AA5A-14D0525939A8}"/>
          </ac:grpSpMkLst>
        </pc:grpChg>
        <pc:grpChg chg="add del">
          <ac:chgData name="Andrea Freire" userId="46a1ee35e3b7b021" providerId="LiveId" clId="{2939C4F5-D27B-4526-A9FF-14F902A47AAA}" dt="2020-10-29T06:59:11.061" v="1535" actId="26606"/>
          <ac:grpSpMkLst>
            <pc:docMk/>
            <pc:sldMk cId="2147257025" sldId="269"/>
            <ac:grpSpMk id="167" creationId="{3DF7CE3A-5BDC-4E10-9388-4C79AC102A18}"/>
          </ac:grpSpMkLst>
        </pc:grpChg>
        <pc:grpChg chg="add del">
          <ac:chgData name="Andrea Freire" userId="46a1ee35e3b7b021" providerId="LiveId" clId="{2939C4F5-D27B-4526-A9FF-14F902A47AAA}" dt="2020-10-29T06:59:11.061" v="1535" actId="26606"/>
          <ac:grpSpMkLst>
            <pc:docMk/>
            <pc:sldMk cId="2147257025" sldId="269"/>
            <ac:grpSpMk id="173" creationId="{B270D064-4AA8-4476-8B01-32F8176A48E7}"/>
          </ac:grpSpMkLst>
        </pc:grpChg>
        <pc:grpChg chg="add del">
          <ac:chgData name="Andrea Freire" userId="46a1ee35e3b7b021" providerId="LiveId" clId="{2939C4F5-D27B-4526-A9FF-14F902A47AAA}" dt="2020-10-29T06:58:56.100" v="1533" actId="26606"/>
          <ac:grpSpMkLst>
            <pc:docMk/>
            <pc:sldMk cId="2147257025" sldId="269"/>
            <ac:grpSpMk id="194" creationId="{7DF11618-754F-4C58-94AD-F7AA3530D6AF}"/>
          </ac:grpSpMkLst>
        </pc:grpChg>
        <pc:grpChg chg="add del">
          <ac:chgData name="Andrea Freire" userId="46a1ee35e3b7b021" providerId="LiveId" clId="{2939C4F5-D27B-4526-A9FF-14F902A47AAA}" dt="2020-10-29T06:58:56.100" v="1533" actId="26606"/>
          <ac:grpSpMkLst>
            <pc:docMk/>
            <pc:sldMk cId="2147257025" sldId="269"/>
            <ac:grpSpMk id="220" creationId="{A5761FD8-9CFD-4F5A-AB69-F179306BCD09}"/>
          </ac:grpSpMkLst>
        </pc:grpChg>
        <pc:grpChg chg="add del">
          <ac:chgData name="Andrea Freire" userId="46a1ee35e3b7b021" providerId="LiveId" clId="{2939C4F5-D27B-4526-A9FF-14F902A47AAA}" dt="2020-10-29T06:58:56.100" v="1533" actId="26606"/>
          <ac:grpSpMkLst>
            <pc:docMk/>
            <pc:sldMk cId="2147257025" sldId="269"/>
            <ac:grpSpMk id="231" creationId="{7EA2E9ED-9579-480C-8036-C3FE41274222}"/>
          </ac:grpSpMkLst>
        </pc:grpChg>
        <pc:grpChg chg="add del">
          <ac:chgData name="Andrea Freire" userId="46a1ee35e3b7b021" providerId="LiveId" clId="{2939C4F5-D27B-4526-A9FF-14F902A47AAA}" dt="2020-10-29T06:59:11.061" v="1535" actId="26606"/>
          <ac:grpSpMkLst>
            <pc:docMk/>
            <pc:sldMk cId="2147257025" sldId="269"/>
            <ac:grpSpMk id="237" creationId="{CC654156-7005-4802-93B3-CB36655E6FE8}"/>
          </ac:grpSpMkLst>
        </pc:grpChg>
        <pc:grpChg chg="add del">
          <ac:chgData name="Andrea Freire" userId="46a1ee35e3b7b021" providerId="LiveId" clId="{2939C4F5-D27B-4526-A9FF-14F902A47AAA}" dt="2020-10-29T06:59:11.061" v="1535" actId="26606"/>
          <ac:grpSpMkLst>
            <pc:docMk/>
            <pc:sldMk cId="2147257025" sldId="269"/>
            <ac:grpSpMk id="244" creationId="{5C0E6139-8A19-4905-87E2-E547D7B7F1AF}"/>
          </ac:grpSpMkLst>
        </pc:grpChg>
        <pc:grpChg chg="add del">
          <ac:chgData name="Andrea Freire" userId="46a1ee35e3b7b021" providerId="LiveId" clId="{2939C4F5-D27B-4526-A9FF-14F902A47AAA}" dt="2020-10-29T06:59:11.061" v="1535" actId="26606"/>
          <ac:grpSpMkLst>
            <pc:docMk/>
            <pc:sldMk cId="2147257025" sldId="269"/>
            <ac:grpSpMk id="247" creationId="{AF74BEB1-61F5-439E-AB5C-2A2AA99056CA}"/>
          </ac:grpSpMkLst>
        </pc:grpChg>
        <pc:graphicFrameChg chg="add del mod modGraphic">
          <ac:chgData name="Andrea Freire" userId="46a1ee35e3b7b021" providerId="LiveId" clId="{2939C4F5-D27B-4526-A9FF-14F902A47AAA}" dt="2020-10-29T07:06:46.343" v="1587" actId="18245"/>
          <ac:graphicFrameMkLst>
            <pc:docMk/>
            <pc:sldMk cId="2147257025" sldId="269"/>
            <ac:graphicFrameMk id="6" creationId="{0370E94B-8CC7-4C42-8208-50D689EF38A2}"/>
          </ac:graphicFrameMkLst>
        </pc:graphicFrameChg>
        <pc:picChg chg="mod">
          <ac:chgData name="Andrea Freire" userId="46a1ee35e3b7b021" providerId="LiveId" clId="{2939C4F5-D27B-4526-A9FF-14F902A47AAA}" dt="2020-10-29T06:59:11.061" v="1535" actId="26606"/>
          <ac:picMkLst>
            <pc:docMk/>
            <pc:sldMk cId="2147257025" sldId="269"/>
            <ac:picMk id="3" creationId="{75958552-FB2D-49B0-9185-422F8E5AD070}"/>
          </ac:picMkLst>
        </pc:picChg>
        <pc:picChg chg="add mod">
          <ac:chgData name="Andrea Freire" userId="46a1ee35e3b7b021" providerId="LiveId" clId="{2939C4F5-D27B-4526-A9FF-14F902A47AAA}" dt="2020-10-29T07:10:31.426" v="1635" actId="1076"/>
          <ac:picMkLst>
            <pc:docMk/>
            <pc:sldMk cId="2147257025" sldId="269"/>
            <ac:picMk id="5" creationId="{0842D6F5-420B-4D75-8CEB-DCCA189234A9}"/>
          </ac:picMkLst>
        </pc:picChg>
      </pc:sldChg>
      <pc:sldChg chg="addSp delSp modSp add del mod">
        <pc:chgData name="Andrea Freire" userId="46a1ee35e3b7b021" providerId="LiveId" clId="{2939C4F5-D27B-4526-A9FF-14F902A47AAA}" dt="2020-11-17T04:58:37.341" v="1912" actId="2696"/>
        <pc:sldMkLst>
          <pc:docMk/>
          <pc:sldMk cId="3705332911" sldId="270"/>
        </pc:sldMkLst>
        <pc:spChg chg="add">
          <ac:chgData name="Andrea Freire" userId="46a1ee35e3b7b021" providerId="LiveId" clId="{2939C4F5-D27B-4526-A9FF-14F902A47AAA}" dt="2020-11-17T04:58:26.693" v="1910" actId="22"/>
          <ac:spMkLst>
            <pc:docMk/>
            <pc:sldMk cId="3705332911" sldId="270"/>
            <ac:spMk id="3" creationId="{10F6D671-5BC3-43C5-9BF0-54D76EB969DE}"/>
          </ac:spMkLst>
        </pc:spChg>
        <pc:picChg chg="add del mod">
          <ac:chgData name="Andrea Freire" userId="46a1ee35e3b7b021" providerId="LiveId" clId="{2939C4F5-D27B-4526-A9FF-14F902A47AAA}" dt="2020-10-29T07:21:06.862" v="1700" actId="21"/>
          <ac:picMkLst>
            <pc:docMk/>
            <pc:sldMk cId="3705332911" sldId="270"/>
            <ac:picMk id="4" creationId="{26FA2122-BB3C-4F5F-9D04-1C317E4DFE2F}"/>
          </ac:picMkLst>
        </pc:picChg>
      </pc:sldChg>
      <pc:sldChg chg="addSp delSp modSp mod">
        <pc:chgData name="Andrea Freire" userId="46a1ee35e3b7b021" providerId="LiveId" clId="{2939C4F5-D27B-4526-A9FF-14F902A47AAA}" dt="2020-11-17T04:58:01.240" v="1903" actId="22"/>
        <pc:sldMkLst>
          <pc:docMk/>
          <pc:sldMk cId="3722446126" sldId="271"/>
        </pc:sldMkLst>
        <pc:spChg chg="add">
          <ac:chgData name="Andrea Freire" userId="46a1ee35e3b7b021" providerId="LiveId" clId="{2939C4F5-D27B-4526-A9FF-14F902A47AAA}" dt="2020-11-17T04:58:01.240" v="1903" actId="22"/>
          <ac:spMkLst>
            <pc:docMk/>
            <pc:sldMk cId="3722446126" sldId="271"/>
            <ac:spMk id="3" creationId="{B7EE2163-EB08-49B3-84F0-681F7D4E21FC}"/>
          </ac:spMkLst>
        </pc:spChg>
        <pc:spChg chg="mod">
          <ac:chgData name="Andrea Freire" userId="46a1ee35e3b7b021" providerId="LiveId" clId="{2939C4F5-D27B-4526-A9FF-14F902A47AAA}" dt="2020-10-29T06:16:39.549" v="1298" actId="1076"/>
          <ac:spMkLst>
            <pc:docMk/>
            <pc:sldMk cId="3722446126" sldId="271"/>
            <ac:spMk id="4" creationId="{1D4CA315-B56A-4F7E-9885-B4E8D8F9DC68}"/>
          </ac:spMkLst>
        </pc:spChg>
        <pc:spChg chg="mod">
          <ac:chgData name="Andrea Freire" userId="46a1ee35e3b7b021" providerId="LiveId" clId="{2939C4F5-D27B-4526-A9FF-14F902A47AAA}" dt="2020-10-29T06:14:48.294" v="1281" actId="18245"/>
          <ac:spMkLst>
            <pc:docMk/>
            <pc:sldMk cId="3722446126" sldId="271"/>
            <ac:spMk id="6" creationId="{FDD22E84-00FF-4E9C-BD51-3B42A97DCFE5}"/>
          </ac:spMkLst>
        </pc:spChg>
        <pc:spChg chg="del mod">
          <ac:chgData name="Andrea Freire" userId="46a1ee35e3b7b021" providerId="LiveId" clId="{2939C4F5-D27B-4526-A9FF-14F902A47AAA}" dt="2020-10-29T06:18:06.065" v="1318" actId="21"/>
          <ac:spMkLst>
            <pc:docMk/>
            <pc:sldMk cId="3722446126" sldId="271"/>
            <ac:spMk id="7" creationId="{A14D8586-26CE-4CC2-A98C-B6A9632E1FC1}"/>
          </ac:spMkLst>
        </pc:spChg>
        <pc:spChg chg="mod">
          <ac:chgData name="Andrea Freire" userId="46a1ee35e3b7b021" providerId="LiveId" clId="{2939C4F5-D27B-4526-A9FF-14F902A47AAA}" dt="2020-10-29T06:17:27.295" v="1306" actId="255"/>
          <ac:spMkLst>
            <pc:docMk/>
            <pc:sldMk cId="3722446126" sldId="271"/>
            <ac:spMk id="8" creationId="{90304898-A8FF-44AF-94BD-491001ADF918}"/>
          </ac:spMkLst>
        </pc:spChg>
        <pc:spChg chg="mod">
          <ac:chgData name="Andrea Freire" userId="46a1ee35e3b7b021" providerId="LiveId" clId="{2939C4F5-D27B-4526-A9FF-14F902A47AAA}" dt="2020-10-29T06:15:32.329" v="1287" actId="1076"/>
          <ac:spMkLst>
            <pc:docMk/>
            <pc:sldMk cId="3722446126" sldId="271"/>
            <ac:spMk id="9" creationId="{A7D28BB1-5816-43DE-9489-18B352E4D2B5}"/>
          </ac:spMkLst>
        </pc:spChg>
        <pc:spChg chg="mod">
          <ac:chgData name="Andrea Freire" userId="46a1ee35e3b7b021" providerId="LiveId" clId="{2939C4F5-D27B-4526-A9FF-14F902A47AAA}" dt="2020-10-29T06:16:55.723" v="1301" actId="1076"/>
          <ac:spMkLst>
            <pc:docMk/>
            <pc:sldMk cId="3722446126" sldId="271"/>
            <ac:spMk id="10" creationId="{9510671B-E3C4-4091-BBB8-9D899FF2D6C6}"/>
          </ac:spMkLst>
        </pc:spChg>
        <pc:spChg chg="mod">
          <ac:chgData name="Andrea Freire" userId="46a1ee35e3b7b021" providerId="LiveId" clId="{2939C4F5-D27B-4526-A9FF-14F902A47AAA}" dt="2020-10-29T06:14:48.294" v="1281" actId="18245"/>
          <ac:spMkLst>
            <pc:docMk/>
            <pc:sldMk cId="3722446126" sldId="271"/>
            <ac:spMk id="11" creationId="{ED64AD29-8453-4F87-916E-3602ADE22D35}"/>
          </ac:spMkLst>
        </pc:spChg>
        <pc:spChg chg="mod">
          <ac:chgData name="Andrea Freire" userId="46a1ee35e3b7b021" providerId="LiveId" clId="{2939C4F5-D27B-4526-A9FF-14F902A47AAA}" dt="2020-10-29T06:14:48.294" v="1281" actId="18245"/>
          <ac:spMkLst>
            <pc:docMk/>
            <pc:sldMk cId="3722446126" sldId="271"/>
            <ac:spMk id="12" creationId="{6A798F7A-3B37-40A2-A48D-F86ECDD84BCB}"/>
          </ac:spMkLst>
        </pc:spChg>
        <pc:spChg chg="mod">
          <ac:chgData name="Andrea Freire" userId="46a1ee35e3b7b021" providerId="LiveId" clId="{2939C4F5-D27B-4526-A9FF-14F902A47AAA}" dt="2020-10-29T06:14:48.294" v="1281" actId="18245"/>
          <ac:spMkLst>
            <pc:docMk/>
            <pc:sldMk cId="3722446126" sldId="271"/>
            <ac:spMk id="13" creationId="{382AC609-360C-4D70-9CF8-AC77D12856DB}"/>
          </ac:spMkLst>
        </pc:spChg>
        <pc:spChg chg="add del">
          <ac:chgData name="Andrea Freire" userId="46a1ee35e3b7b021" providerId="LiveId" clId="{2939C4F5-D27B-4526-A9FF-14F902A47AAA}" dt="2020-10-29T06:18:58.356" v="1322" actId="26606"/>
          <ac:spMkLst>
            <pc:docMk/>
            <pc:sldMk cId="3722446126" sldId="271"/>
            <ac:spMk id="14" creationId="{E501A24F-108D-4B20-AC23-4F9AD2708882}"/>
          </ac:spMkLst>
        </pc:spChg>
        <pc:spChg chg="mod">
          <ac:chgData name="Andrea Freire" userId="46a1ee35e3b7b021" providerId="LiveId" clId="{2939C4F5-D27B-4526-A9FF-14F902A47AAA}" dt="2020-10-29T06:19:22.049" v="1324" actId="18245"/>
          <ac:spMkLst>
            <pc:docMk/>
            <pc:sldMk cId="3722446126" sldId="271"/>
            <ac:spMk id="16" creationId="{6B6C5EDD-C078-47B8-81BA-E92D0BAAACCE}"/>
          </ac:spMkLst>
        </pc:spChg>
        <pc:spChg chg="mod">
          <ac:chgData name="Andrea Freire" userId="46a1ee35e3b7b021" providerId="LiveId" clId="{2939C4F5-D27B-4526-A9FF-14F902A47AAA}" dt="2020-10-29T06:38:45.810" v="1439" actId="1076"/>
          <ac:spMkLst>
            <pc:docMk/>
            <pc:sldMk cId="3722446126" sldId="271"/>
            <ac:spMk id="17" creationId="{DC86F8B7-56F8-45AB-893C-577B4DFD1599}"/>
          </ac:spMkLst>
        </pc:spChg>
        <pc:spChg chg="mod">
          <ac:chgData name="Andrea Freire" userId="46a1ee35e3b7b021" providerId="LiveId" clId="{2939C4F5-D27B-4526-A9FF-14F902A47AAA}" dt="2020-10-29T06:20:49.043" v="1338" actId="20577"/>
          <ac:spMkLst>
            <pc:docMk/>
            <pc:sldMk cId="3722446126" sldId="271"/>
            <ac:spMk id="18" creationId="{D21CCDAD-6292-4995-892E-C8A6B59D7D05}"/>
          </ac:spMkLst>
        </pc:spChg>
        <pc:spChg chg="mod">
          <ac:chgData name="Andrea Freire" userId="46a1ee35e3b7b021" providerId="LiveId" clId="{2939C4F5-D27B-4526-A9FF-14F902A47AAA}" dt="2020-10-29T06:20:28.007" v="1335" actId="255"/>
          <ac:spMkLst>
            <pc:docMk/>
            <pc:sldMk cId="3722446126" sldId="271"/>
            <ac:spMk id="19" creationId="{94626795-37D6-4B70-B68E-439A3B241E76}"/>
          </ac:spMkLst>
        </pc:spChg>
        <pc:spChg chg="mod">
          <ac:chgData name="Andrea Freire" userId="46a1ee35e3b7b021" providerId="LiveId" clId="{2939C4F5-D27B-4526-A9FF-14F902A47AAA}" dt="2020-10-29T06:20:05.423" v="1333" actId="1076"/>
          <ac:spMkLst>
            <pc:docMk/>
            <pc:sldMk cId="3722446126" sldId="271"/>
            <ac:spMk id="32" creationId="{68192CC4-A645-46C9-90B6-464B87584C6E}"/>
          </ac:spMkLst>
        </pc:spChg>
        <pc:spChg chg="mod">
          <ac:chgData name="Andrea Freire" userId="46a1ee35e3b7b021" providerId="LiveId" clId="{2939C4F5-D27B-4526-A9FF-14F902A47AAA}" dt="2020-10-29T06:39:31.127" v="1458" actId="14100"/>
          <ac:spMkLst>
            <pc:docMk/>
            <pc:sldMk cId="3722446126" sldId="271"/>
            <ac:spMk id="33" creationId="{CBC285D6-E14E-4530-8C67-9432A5816505}"/>
          </ac:spMkLst>
        </pc:spChg>
        <pc:spChg chg="del">
          <ac:chgData name="Andrea Freire" userId="46a1ee35e3b7b021" providerId="LiveId" clId="{2939C4F5-D27B-4526-A9FF-14F902A47AAA}" dt="2020-10-29T06:13:41.503" v="1271" actId="26606"/>
          <ac:spMkLst>
            <pc:docMk/>
            <pc:sldMk cId="3722446126" sldId="271"/>
            <ac:spMk id="35" creationId="{3F102A67-B8CC-4BD5-811F-518756219F61}"/>
          </ac:spMkLst>
        </pc:spChg>
        <pc:spChg chg="del">
          <ac:chgData name="Andrea Freire" userId="46a1ee35e3b7b021" providerId="LiveId" clId="{2939C4F5-D27B-4526-A9FF-14F902A47AAA}" dt="2020-10-29T06:13:41.503" v="1271" actId="26606"/>
          <ac:spMkLst>
            <pc:docMk/>
            <pc:sldMk cId="3722446126" sldId="271"/>
            <ac:spMk id="165" creationId="{F1174801-1395-44C5-9B00-CCAC45C056E7}"/>
          </ac:spMkLst>
        </pc:spChg>
        <pc:spChg chg="del">
          <ac:chgData name="Andrea Freire" userId="46a1ee35e3b7b021" providerId="LiveId" clId="{2939C4F5-D27B-4526-A9FF-14F902A47AAA}" dt="2020-10-29T06:13:41.503" v="1271" actId="26606"/>
          <ac:spMkLst>
            <pc:docMk/>
            <pc:sldMk cId="3722446126" sldId="271"/>
            <ac:spMk id="166" creationId="{996DFAFB-BCE1-4BEC-82FB-D574234DEF0A}"/>
          </ac:spMkLst>
        </pc:spChg>
        <pc:grpChg chg="del mod">
          <ac:chgData name="Andrea Freire" userId="46a1ee35e3b7b021" providerId="LiveId" clId="{2939C4F5-D27B-4526-A9FF-14F902A47AAA}" dt="2020-10-29T06:18:24.995" v="1320" actId="21"/>
          <ac:grpSpMkLst>
            <pc:docMk/>
            <pc:sldMk cId="3722446126" sldId="271"/>
            <ac:grpSpMk id="3" creationId="{969AE94F-4635-4CB2-8143-767FEBA311C8}"/>
          </ac:grpSpMkLst>
        </pc:grpChg>
        <pc:grpChg chg="mod">
          <ac:chgData name="Andrea Freire" userId="46a1ee35e3b7b021" providerId="LiveId" clId="{2939C4F5-D27B-4526-A9FF-14F902A47AAA}" dt="2020-10-29T06:40:01.777" v="1460" actId="1076"/>
          <ac:grpSpMkLst>
            <pc:docMk/>
            <pc:sldMk cId="3722446126" sldId="271"/>
            <ac:grpSpMk id="15" creationId="{DD9338E7-0CEA-4026-8BF2-4515437B3E90}"/>
          </ac:grpSpMkLst>
        </pc:grpChg>
        <pc:grpChg chg="del">
          <ac:chgData name="Andrea Freire" userId="46a1ee35e3b7b021" providerId="LiveId" clId="{2939C4F5-D27B-4526-A9FF-14F902A47AAA}" dt="2020-10-29T06:13:41.503" v="1271" actId="26606"/>
          <ac:grpSpMkLst>
            <pc:docMk/>
            <pc:sldMk cId="3722446126" sldId="271"/>
            <ac:grpSpMk id="113" creationId="{AB6237A3-9D32-467E-AA5A-14D0525939A8}"/>
          </ac:grpSpMkLst>
        </pc:grpChg>
        <pc:grpChg chg="del">
          <ac:chgData name="Andrea Freire" userId="46a1ee35e3b7b021" providerId="LiveId" clId="{2939C4F5-D27B-4526-A9FF-14F902A47AAA}" dt="2020-10-29T06:13:41.503" v="1271" actId="26606"/>
          <ac:grpSpMkLst>
            <pc:docMk/>
            <pc:sldMk cId="3722446126" sldId="271"/>
            <ac:grpSpMk id="167" creationId="{3DF7CE3A-5BDC-4E10-9388-4C79AC102A18}"/>
          </ac:grpSpMkLst>
        </pc:grpChg>
        <pc:grpChg chg="del">
          <ac:chgData name="Andrea Freire" userId="46a1ee35e3b7b021" providerId="LiveId" clId="{2939C4F5-D27B-4526-A9FF-14F902A47AAA}" dt="2020-10-29T06:13:41.503" v="1271" actId="26606"/>
          <ac:grpSpMkLst>
            <pc:docMk/>
            <pc:sldMk cId="3722446126" sldId="271"/>
            <ac:grpSpMk id="173" creationId="{B270D064-4AA8-4476-8B01-32F8176A48E7}"/>
          </ac:grpSpMkLst>
        </pc:grpChg>
        <pc:graphicFrameChg chg="add del mod">
          <ac:chgData name="Andrea Freire" userId="46a1ee35e3b7b021" providerId="LiveId" clId="{2939C4F5-D27B-4526-A9FF-14F902A47AAA}" dt="2020-10-29T06:19:22.049" v="1324" actId="18245"/>
          <ac:graphicFrameMkLst>
            <pc:docMk/>
            <pc:sldMk cId="3722446126" sldId="271"/>
            <ac:graphicFrameMk id="36" creationId="{13C1AE20-93CD-43AE-AAD8-CFDA858A0A13}"/>
          </ac:graphicFrameMkLst>
        </pc:graphicFrameChg>
        <pc:graphicFrameChg chg="add del mod">
          <ac:chgData name="Andrea Freire" userId="46a1ee35e3b7b021" providerId="LiveId" clId="{2939C4F5-D27B-4526-A9FF-14F902A47AAA}" dt="2020-10-29T06:14:48.294" v="1281" actId="18245"/>
          <ac:graphicFrameMkLst>
            <pc:docMk/>
            <pc:sldMk cId="3722446126" sldId="271"/>
            <ac:graphicFrameMk id="185" creationId="{9C927690-4C77-4D5B-9425-E23630CC9510}"/>
          </ac:graphicFrameMkLst>
        </pc:graphicFrameChg>
      </pc:sldChg>
      <pc:sldChg chg="addSp delSp modSp mod">
        <pc:chgData name="Andrea Freire" userId="46a1ee35e3b7b021" providerId="LiveId" clId="{2939C4F5-D27B-4526-A9FF-14F902A47AAA}" dt="2020-11-17T04:58:15.751" v="1906" actId="22"/>
        <pc:sldMkLst>
          <pc:docMk/>
          <pc:sldMk cId="2155296306" sldId="272"/>
        </pc:sldMkLst>
        <pc:spChg chg="mod">
          <ac:chgData name="Andrea Freire" userId="46a1ee35e3b7b021" providerId="LiveId" clId="{2939C4F5-D27B-4526-A9FF-14F902A47AAA}" dt="2020-10-29T06:43:51.366" v="1483" actId="208"/>
          <ac:spMkLst>
            <pc:docMk/>
            <pc:sldMk cId="2155296306" sldId="272"/>
            <ac:spMk id="4" creationId="{72D760E1-B0A3-4558-9D9D-F2EA208B651F}"/>
          </ac:spMkLst>
        </pc:spChg>
        <pc:spChg chg="mod">
          <ac:chgData name="Andrea Freire" userId="46a1ee35e3b7b021" providerId="LiveId" clId="{2939C4F5-D27B-4526-A9FF-14F902A47AAA}" dt="2020-10-29T06:44:10.708" v="1485" actId="207"/>
          <ac:spMkLst>
            <pc:docMk/>
            <pc:sldMk cId="2155296306" sldId="272"/>
            <ac:spMk id="5" creationId="{DCD3F069-42F8-48D3-A166-83EA902CFD74}"/>
          </ac:spMkLst>
        </pc:spChg>
        <pc:spChg chg="mod">
          <ac:chgData name="Andrea Freire" userId="46a1ee35e3b7b021" providerId="LiveId" clId="{2939C4F5-D27B-4526-A9FF-14F902A47AAA}" dt="2020-10-29T06:43:38.647" v="1479" actId="208"/>
          <ac:spMkLst>
            <pc:docMk/>
            <pc:sldMk cId="2155296306" sldId="272"/>
            <ac:spMk id="6" creationId="{22CD86E7-BC21-4DDC-9C7B-20F4FE959E3A}"/>
          </ac:spMkLst>
        </pc:spChg>
        <pc:spChg chg="mod">
          <ac:chgData name="Andrea Freire" userId="46a1ee35e3b7b021" providerId="LiveId" clId="{2939C4F5-D27B-4526-A9FF-14F902A47AAA}" dt="2020-10-29T06:44:29.855" v="1487" actId="207"/>
          <ac:spMkLst>
            <pc:docMk/>
            <pc:sldMk cId="2155296306" sldId="272"/>
            <ac:spMk id="7" creationId="{5EFC8632-C829-4025-8359-5F7BFBFC25BF}"/>
          </ac:spMkLst>
        </pc:spChg>
        <pc:spChg chg="mod">
          <ac:chgData name="Andrea Freire" userId="46a1ee35e3b7b021" providerId="LiveId" clId="{2939C4F5-D27B-4526-A9FF-14F902A47AAA}" dt="2020-10-29T06:43:47.576" v="1481" actId="208"/>
          <ac:spMkLst>
            <pc:docMk/>
            <pc:sldMk cId="2155296306" sldId="272"/>
            <ac:spMk id="9" creationId="{153ACF6F-2764-4F7E-8CB4-6D4F9D43B61D}"/>
          </ac:spMkLst>
        </pc:spChg>
        <pc:spChg chg="mod">
          <ac:chgData name="Andrea Freire" userId="46a1ee35e3b7b021" providerId="LiveId" clId="{2939C4F5-D27B-4526-A9FF-14F902A47AAA}" dt="2020-10-29T06:44:42.241" v="1489" actId="207"/>
          <ac:spMkLst>
            <pc:docMk/>
            <pc:sldMk cId="2155296306" sldId="272"/>
            <ac:spMk id="10" creationId="{694E8670-A019-467C-B594-4AF64F185DE6}"/>
          </ac:spMkLst>
        </pc:spChg>
        <pc:spChg chg="add">
          <ac:chgData name="Andrea Freire" userId="46a1ee35e3b7b021" providerId="LiveId" clId="{2939C4F5-D27B-4526-A9FF-14F902A47AAA}" dt="2020-11-17T04:58:15.751" v="1906" actId="22"/>
          <ac:spMkLst>
            <pc:docMk/>
            <pc:sldMk cId="2155296306" sldId="272"/>
            <ac:spMk id="11" creationId="{00D21B5A-86F4-4F9D-AD1A-0E04C33E6E42}"/>
          </ac:spMkLst>
        </pc:spChg>
        <pc:spChg chg="del">
          <ac:chgData name="Andrea Freire" userId="46a1ee35e3b7b021" providerId="LiveId" clId="{2939C4F5-D27B-4526-A9FF-14F902A47AAA}" dt="2020-10-29T06:42:18.841" v="1473" actId="26606"/>
          <ac:spMkLst>
            <pc:docMk/>
            <pc:sldMk cId="2155296306" sldId="272"/>
            <ac:spMk id="34" creationId="{CF3E9D63-9C65-4640-BE08-DD1B92B4445D}"/>
          </ac:spMkLst>
        </pc:spChg>
        <pc:spChg chg="mod">
          <ac:chgData name="Andrea Freire" userId="46a1ee35e3b7b021" providerId="LiveId" clId="{2939C4F5-D27B-4526-A9FF-14F902A47AAA}" dt="2020-10-29T06:45:21.287" v="1492" actId="255"/>
          <ac:spMkLst>
            <pc:docMk/>
            <pc:sldMk cId="2155296306" sldId="272"/>
            <ac:spMk id="35" creationId="{D3769050-60A7-4008-A2F7-5B0D10D96778}"/>
          </ac:spMkLst>
        </pc:spChg>
        <pc:spChg chg="del">
          <ac:chgData name="Andrea Freire" userId="46a1ee35e3b7b021" providerId="LiveId" clId="{2939C4F5-D27B-4526-A9FF-14F902A47AAA}" dt="2020-10-29T06:42:18.841" v="1473" actId="26606"/>
          <ac:spMkLst>
            <pc:docMk/>
            <pc:sldMk cId="2155296306" sldId="272"/>
            <ac:spMk id="165" creationId="{F1174801-1395-44C5-9B00-CCAC45C056E7}"/>
          </ac:spMkLst>
        </pc:spChg>
        <pc:spChg chg="del">
          <ac:chgData name="Andrea Freire" userId="46a1ee35e3b7b021" providerId="LiveId" clId="{2939C4F5-D27B-4526-A9FF-14F902A47AAA}" dt="2020-10-29T06:42:18.841" v="1473" actId="26606"/>
          <ac:spMkLst>
            <pc:docMk/>
            <pc:sldMk cId="2155296306" sldId="272"/>
            <ac:spMk id="166" creationId="{996DFAFB-BCE1-4BEC-82FB-D574234DEF0A}"/>
          </ac:spMkLst>
        </pc:spChg>
        <pc:grpChg chg="mod">
          <ac:chgData name="Andrea Freire" userId="46a1ee35e3b7b021" providerId="LiveId" clId="{2939C4F5-D27B-4526-A9FF-14F902A47AAA}" dt="2020-10-29T06:45:01.215" v="1491" actId="1076"/>
          <ac:grpSpMkLst>
            <pc:docMk/>
            <pc:sldMk cId="2155296306" sldId="272"/>
            <ac:grpSpMk id="3" creationId="{889B4D16-2396-44D8-8618-A6DA4AA9039C}"/>
          </ac:grpSpMkLst>
        </pc:grpChg>
        <pc:grpChg chg="del">
          <ac:chgData name="Andrea Freire" userId="46a1ee35e3b7b021" providerId="LiveId" clId="{2939C4F5-D27B-4526-A9FF-14F902A47AAA}" dt="2020-10-29T06:42:18.841" v="1473" actId="26606"/>
          <ac:grpSpMkLst>
            <pc:docMk/>
            <pc:sldMk cId="2155296306" sldId="272"/>
            <ac:grpSpMk id="113" creationId="{AB6237A3-9D32-467E-AA5A-14D0525939A8}"/>
          </ac:grpSpMkLst>
        </pc:grpChg>
        <pc:grpChg chg="del">
          <ac:chgData name="Andrea Freire" userId="46a1ee35e3b7b021" providerId="LiveId" clId="{2939C4F5-D27B-4526-A9FF-14F902A47AAA}" dt="2020-10-29T06:42:18.841" v="1473" actId="26606"/>
          <ac:grpSpMkLst>
            <pc:docMk/>
            <pc:sldMk cId="2155296306" sldId="272"/>
            <ac:grpSpMk id="167" creationId="{3DF7CE3A-5BDC-4E10-9388-4C79AC102A18}"/>
          </ac:grpSpMkLst>
        </pc:grpChg>
        <pc:grpChg chg="del">
          <ac:chgData name="Andrea Freire" userId="46a1ee35e3b7b021" providerId="LiveId" clId="{2939C4F5-D27B-4526-A9FF-14F902A47AAA}" dt="2020-10-29T06:42:18.841" v="1473" actId="26606"/>
          <ac:grpSpMkLst>
            <pc:docMk/>
            <pc:sldMk cId="2155296306" sldId="272"/>
            <ac:grpSpMk id="173" creationId="{B270D064-4AA8-4476-8B01-32F8176A48E7}"/>
          </ac:grpSpMkLst>
        </pc:grpChg>
        <pc:graphicFrameChg chg="add del mod">
          <ac:chgData name="Andrea Freire" userId="46a1ee35e3b7b021" providerId="LiveId" clId="{2939C4F5-D27B-4526-A9FF-14F902A47AAA}" dt="2020-10-29T06:42:43.057" v="1475" actId="18245"/>
          <ac:graphicFrameMkLst>
            <pc:docMk/>
            <pc:sldMk cId="2155296306" sldId="272"/>
            <ac:graphicFrameMk id="185" creationId="{4389FB70-8F33-489B-910F-3783909F2E6E}"/>
          </ac:graphicFrameMkLst>
        </pc:graphicFrameChg>
      </pc:sldChg>
      <pc:sldChg chg="addSp delSp modSp mod">
        <pc:chgData name="Andrea Freire" userId="46a1ee35e3b7b021" providerId="LiveId" clId="{2939C4F5-D27B-4526-A9FF-14F902A47AAA}" dt="2020-11-17T04:58:17.870" v="1907" actId="22"/>
        <pc:sldMkLst>
          <pc:docMk/>
          <pc:sldMk cId="2085732076" sldId="273"/>
        </pc:sldMkLst>
        <pc:spChg chg="add">
          <ac:chgData name="Andrea Freire" userId="46a1ee35e3b7b021" providerId="LiveId" clId="{2939C4F5-D27B-4526-A9FF-14F902A47AAA}" dt="2020-11-17T04:58:17.870" v="1907" actId="22"/>
          <ac:spMkLst>
            <pc:docMk/>
            <pc:sldMk cId="2085732076" sldId="273"/>
            <ac:spMk id="3" creationId="{52177DAE-06C8-4E86-9B3E-31CCE008F46A}"/>
          </ac:spMkLst>
        </pc:spChg>
        <pc:spChg chg="mod">
          <ac:chgData name="Andrea Freire" userId="46a1ee35e3b7b021" providerId="LiveId" clId="{2939C4F5-D27B-4526-A9FF-14F902A47AAA}" dt="2020-10-29T06:52:33.298" v="1507" actId="5793"/>
          <ac:spMkLst>
            <pc:docMk/>
            <pc:sldMk cId="2085732076" sldId="273"/>
            <ac:spMk id="5" creationId="{8B6AF5E0-8DCB-484E-9428-F1505325A369}"/>
          </ac:spMkLst>
        </pc:spChg>
        <pc:spChg chg="del">
          <ac:chgData name="Andrea Freire" userId="46a1ee35e3b7b021" providerId="LiveId" clId="{2939C4F5-D27B-4526-A9FF-14F902A47AAA}" dt="2020-10-29T06:48:10.406" v="1499" actId="21"/>
          <ac:spMkLst>
            <pc:docMk/>
            <pc:sldMk cId="2085732076" sldId="273"/>
            <ac:spMk id="6" creationId="{71BAFF81-53A8-4232-96E2-CCF75B52C783}"/>
          </ac:spMkLst>
        </pc:spChg>
        <pc:spChg chg="add mod">
          <ac:chgData name="Andrea Freire" userId="46a1ee35e3b7b021" providerId="LiveId" clId="{2939C4F5-D27B-4526-A9FF-14F902A47AAA}" dt="2020-10-29T06:53:02.702" v="1509" actId="255"/>
          <ac:spMkLst>
            <pc:docMk/>
            <pc:sldMk cId="2085732076" sldId="273"/>
            <ac:spMk id="7" creationId="{F65A5875-60CB-4E14-8A5B-BF906973D685}"/>
          </ac:spMkLst>
        </pc:spChg>
        <pc:picChg chg="add mod">
          <ac:chgData name="Andrea Freire" userId="46a1ee35e3b7b021" providerId="LiveId" clId="{2939C4F5-D27B-4526-A9FF-14F902A47AAA}" dt="2020-10-29T06:52:42.158" v="1508" actId="1076"/>
          <ac:picMkLst>
            <pc:docMk/>
            <pc:sldMk cId="2085732076" sldId="273"/>
            <ac:picMk id="4" creationId="{E993AA94-AB37-4284-B7A5-E39A70DD1487}"/>
          </ac:picMkLst>
        </pc:picChg>
      </pc:sldChg>
      <pc:sldChg chg="addSp delSp modSp new mod setBg">
        <pc:chgData name="Andrea Freire" userId="46a1ee35e3b7b021" providerId="LiveId" clId="{2939C4F5-D27B-4526-A9FF-14F902A47AAA}" dt="2020-11-17T04:58:31.579" v="1911" actId="22"/>
        <pc:sldMkLst>
          <pc:docMk/>
          <pc:sldMk cId="1607938666" sldId="274"/>
        </pc:sldMkLst>
        <pc:spChg chg="del mod">
          <ac:chgData name="Andrea Freire" userId="46a1ee35e3b7b021" providerId="LiveId" clId="{2939C4F5-D27B-4526-A9FF-14F902A47AAA}" dt="2020-10-29T07:22:13.936" v="1703" actId="21"/>
          <ac:spMkLst>
            <pc:docMk/>
            <pc:sldMk cId="1607938666" sldId="274"/>
            <ac:spMk id="2" creationId="{623E7D2E-8441-4579-83D7-180D3E4678E2}"/>
          </ac:spMkLst>
        </pc:spChg>
        <pc:spChg chg="add">
          <ac:chgData name="Andrea Freire" userId="46a1ee35e3b7b021" providerId="LiveId" clId="{2939C4F5-D27B-4526-A9FF-14F902A47AAA}" dt="2020-11-17T04:58:31.579" v="1911" actId="22"/>
          <ac:spMkLst>
            <pc:docMk/>
            <pc:sldMk cId="1607938666" sldId="274"/>
            <ac:spMk id="2" creationId="{E6B5F68A-27FD-4C44-8008-FC41F314E2AF}"/>
          </ac:spMkLst>
        </pc:spChg>
        <pc:spChg chg="del mod">
          <ac:chgData name="Andrea Freire" userId="46a1ee35e3b7b021" providerId="LiveId" clId="{2939C4F5-D27B-4526-A9FF-14F902A47AAA}" dt="2020-10-29T07:22:35.796" v="1705" actId="21"/>
          <ac:spMkLst>
            <pc:docMk/>
            <pc:sldMk cId="1607938666" sldId="274"/>
            <ac:spMk id="3" creationId="{A5053704-3504-42D3-BE70-32816088F647}"/>
          </ac:spMkLst>
        </pc:spChg>
        <pc:spChg chg="add mod">
          <ac:chgData name="Andrea Freire" userId="46a1ee35e3b7b021" providerId="LiveId" clId="{2939C4F5-D27B-4526-A9FF-14F902A47AAA}" dt="2020-10-29T12:55:20.108" v="1752" actId="255"/>
          <ac:spMkLst>
            <pc:docMk/>
            <pc:sldMk cId="1607938666" sldId="274"/>
            <ac:spMk id="6" creationId="{D0FAC406-AEC5-4BA8-A7AC-A4EF45242DDE}"/>
          </ac:spMkLst>
        </pc:spChg>
        <pc:spChg chg="add">
          <ac:chgData name="Andrea Freire" userId="46a1ee35e3b7b021" providerId="LiveId" clId="{2939C4F5-D27B-4526-A9FF-14F902A47AAA}" dt="2020-10-29T07:22:01.388" v="1702" actId="26606"/>
          <ac:spMkLst>
            <pc:docMk/>
            <pc:sldMk cId="1607938666" sldId="274"/>
            <ac:spMk id="10" creationId="{8651CFA9-6065-4243-AC48-858E359780B1}"/>
          </ac:spMkLst>
        </pc:spChg>
        <pc:spChg chg="add">
          <ac:chgData name="Andrea Freire" userId="46a1ee35e3b7b021" providerId="LiveId" clId="{2939C4F5-D27B-4526-A9FF-14F902A47AAA}" dt="2020-10-29T07:22:01.388" v="1702" actId="26606"/>
          <ac:spMkLst>
            <pc:docMk/>
            <pc:sldMk cId="1607938666" sldId="274"/>
            <ac:spMk id="12" creationId="{37962AE0-6A1C-4B76-9D52-10E5E6D7D3BB}"/>
          </ac:spMkLst>
        </pc:spChg>
        <pc:spChg chg="add del mod">
          <ac:chgData name="Andrea Freire" userId="46a1ee35e3b7b021" providerId="LiveId" clId="{2939C4F5-D27B-4526-A9FF-14F902A47AAA}" dt="2020-10-29T12:56:24.219" v="1767" actId="21"/>
          <ac:spMkLst>
            <pc:docMk/>
            <pc:sldMk cId="1607938666" sldId="274"/>
            <ac:spMk id="23" creationId="{DE0E2FBB-9A5D-486C-BC9F-B649EF57E4BE}"/>
          </ac:spMkLst>
        </pc:spChg>
        <pc:spChg chg="add mod">
          <ac:chgData name="Andrea Freire" userId="46a1ee35e3b7b021" providerId="LiveId" clId="{2939C4F5-D27B-4526-A9FF-14F902A47AAA}" dt="2020-10-29T12:54:13.713" v="1743" actId="27636"/>
          <ac:spMkLst>
            <pc:docMk/>
            <pc:sldMk cId="1607938666" sldId="274"/>
            <ac:spMk id="34" creationId="{954B7A67-27D2-4CDB-A883-4B8206247CDE}"/>
          </ac:spMkLst>
        </pc:spChg>
        <pc:spChg chg="add mod">
          <ac:chgData name="Andrea Freire" userId="46a1ee35e3b7b021" providerId="LiveId" clId="{2939C4F5-D27B-4526-A9FF-14F902A47AAA}" dt="2020-10-29T12:55:25.516" v="1753" actId="1076"/>
          <ac:spMkLst>
            <pc:docMk/>
            <pc:sldMk cId="1607938666" sldId="274"/>
            <ac:spMk id="36" creationId="{5F8965B9-923E-4B1D-9CE9-8A78605B3B4F}"/>
          </ac:spMkLst>
        </pc:spChg>
        <pc:spChg chg="add mod">
          <ac:chgData name="Andrea Freire" userId="46a1ee35e3b7b021" providerId="LiveId" clId="{2939C4F5-D27B-4526-A9FF-14F902A47AAA}" dt="2020-10-29T12:55:34.180" v="1755" actId="255"/>
          <ac:spMkLst>
            <pc:docMk/>
            <pc:sldMk cId="1607938666" sldId="274"/>
            <ac:spMk id="37" creationId="{4FCCE524-A090-4A88-B051-CDD8F445AA81}"/>
          </ac:spMkLst>
        </pc:spChg>
        <pc:spChg chg="add mod">
          <ac:chgData name="Andrea Freire" userId="46a1ee35e3b7b021" providerId="LiveId" clId="{2939C4F5-D27B-4526-A9FF-14F902A47AAA}" dt="2020-10-29T12:55:44.126" v="1757" actId="255"/>
          <ac:spMkLst>
            <pc:docMk/>
            <pc:sldMk cId="1607938666" sldId="274"/>
            <ac:spMk id="38" creationId="{E7AB44E2-5E37-483E-8150-57A6E4574293}"/>
          </ac:spMkLst>
        </pc:spChg>
        <pc:spChg chg="add mod">
          <ac:chgData name="Andrea Freire" userId="46a1ee35e3b7b021" providerId="LiveId" clId="{2939C4F5-D27B-4526-A9FF-14F902A47AAA}" dt="2020-10-29T12:55:52.648" v="1759" actId="255"/>
          <ac:spMkLst>
            <pc:docMk/>
            <pc:sldMk cId="1607938666" sldId="274"/>
            <ac:spMk id="39" creationId="{7A3CF895-E736-4E59-9EFD-A2C098669507}"/>
          </ac:spMkLst>
        </pc:spChg>
        <pc:spChg chg="add mod">
          <ac:chgData name="Andrea Freire" userId="46a1ee35e3b7b021" providerId="LiveId" clId="{2939C4F5-D27B-4526-A9FF-14F902A47AAA}" dt="2020-10-29T12:56:04.334" v="1762" actId="1076"/>
          <ac:spMkLst>
            <pc:docMk/>
            <pc:sldMk cId="1607938666" sldId="274"/>
            <ac:spMk id="40" creationId="{2664285E-E846-4A81-8F2A-14235F90D8E9}"/>
          </ac:spMkLst>
        </pc:spChg>
        <pc:spChg chg="add mod">
          <ac:chgData name="Andrea Freire" userId="46a1ee35e3b7b021" providerId="LiveId" clId="{2939C4F5-D27B-4526-A9FF-14F902A47AAA}" dt="2020-10-29T12:56:20.815" v="1766" actId="14100"/>
          <ac:spMkLst>
            <pc:docMk/>
            <pc:sldMk cId="1607938666" sldId="274"/>
            <ac:spMk id="43" creationId="{F267F7E4-1DC9-40E0-A20F-7F96E4663FAD}"/>
          </ac:spMkLst>
        </pc:spChg>
        <pc:spChg chg="add mod">
          <ac:chgData name="Andrea Freire" userId="46a1ee35e3b7b021" providerId="LiveId" clId="{2939C4F5-D27B-4526-A9FF-14F902A47AAA}" dt="2020-10-29T12:57:15.507" v="1772" actId="207"/>
          <ac:spMkLst>
            <pc:docMk/>
            <pc:sldMk cId="1607938666" sldId="274"/>
            <ac:spMk id="45" creationId="{F92DBC71-8FAC-4D8D-8404-0C8B342A7695}"/>
          </ac:spMkLst>
        </pc:spChg>
        <pc:grpChg chg="add">
          <ac:chgData name="Andrea Freire" userId="46a1ee35e3b7b021" providerId="LiveId" clId="{2939C4F5-D27B-4526-A9FF-14F902A47AAA}" dt="2020-10-29T07:22:01.388" v="1702" actId="26606"/>
          <ac:grpSpMkLst>
            <pc:docMk/>
            <pc:sldMk cId="1607938666" sldId="274"/>
            <ac:grpSpMk id="14" creationId="{9C6A6A21-4C17-4D70-902F-429763934904}"/>
          </ac:grpSpMkLst>
        </pc:grpChg>
        <pc:grpChg chg="add">
          <ac:chgData name="Andrea Freire" userId="46a1ee35e3b7b021" providerId="LiveId" clId="{2939C4F5-D27B-4526-A9FF-14F902A47AAA}" dt="2020-10-29T07:22:01.388" v="1702" actId="26606"/>
          <ac:grpSpMkLst>
            <pc:docMk/>
            <pc:sldMk cId="1607938666" sldId="274"/>
            <ac:grpSpMk id="24" creationId="{741948F9-C525-410D-9F0C-63EA1E0F393C}"/>
          </ac:grpSpMkLst>
        </pc:grpChg>
        <pc:picChg chg="add mod">
          <ac:chgData name="Andrea Freire" userId="46a1ee35e3b7b021" providerId="LiveId" clId="{2939C4F5-D27B-4526-A9FF-14F902A47AAA}" dt="2020-10-29T07:22:01.388" v="1702" actId="26606"/>
          <ac:picMkLst>
            <pc:docMk/>
            <pc:sldMk cId="1607938666" sldId="274"/>
            <ac:picMk id="5" creationId="{E10A9C04-EB2A-4CE0-838A-B97FA5B80842}"/>
          </ac:picMkLst>
        </pc:picChg>
      </pc:sldChg>
      <pc:sldChg chg="add del">
        <pc:chgData name="Andrea Freire" userId="46a1ee35e3b7b021" providerId="LiveId" clId="{2939C4F5-D27B-4526-A9FF-14F902A47AAA}" dt="2020-10-29T06:21:04.521" v="1339" actId="2696"/>
        <pc:sldMkLst>
          <pc:docMk/>
          <pc:sldMk cId="1895654494" sldId="274"/>
        </pc:sldMkLst>
      </pc:sldChg>
      <pc:sldChg chg="add del">
        <pc:chgData name="Andrea Freire" userId="46a1ee35e3b7b021" providerId="LiveId" clId="{2939C4F5-D27B-4526-A9FF-14F902A47AAA}" dt="2020-10-29T06:36:16.111" v="1424" actId="2696"/>
        <pc:sldMkLst>
          <pc:docMk/>
          <pc:sldMk cId="1990490173" sldId="274"/>
        </pc:sldMkLst>
      </pc:sldChg>
      <pc:sldChg chg="add del">
        <pc:chgData name="Andrea Freire" userId="46a1ee35e3b7b021" providerId="LiveId" clId="{2939C4F5-D27B-4526-A9FF-14F902A47AAA}" dt="2020-10-29T07:18:48.786" v="1690" actId="2696"/>
        <pc:sldMkLst>
          <pc:docMk/>
          <pc:sldMk cId="2232762698" sldId="274"/>
        </pc:sldMkLst>
      </pc:sldChg>
      <pc:sldChg chg="addSp delSp modSp add del mod">
        <pc:chgData name="Andrea Freire" userId="46a1ee35e3b7b021" providerId="LiveId" clId="{2939C4F5-D27B-4526-A9FF-14F902A47AAA}" dt="2020-10-29T05:59:20.306" v="1172" actId="2696"/>
        <pc:sldMkLst>
          <pc:docMk/>
          <pc:sldMk cId="3302272383" sldId="274"/>
        </pc:sldMkLst>
        <pc:spChg chg="del">
          <ac:chgData name="Andrea Freire" userId="46a1ee35e3b7b021" providerId="LiveId" clId="{2939C4F5-D27B-4526-A9FF-14F902A47AAA}" dt="2020-10-29T05:43:48.245" v="364" actId="26606"/>
          <ac:spMkLst>
            <pc:docMk/>
            <pc:sldMk cId="3302272383" sldId="274"/>
            <ac:spMk id="35" creationId="{3F102A67-B8CC-4BD5-811F-518756219F61}"/>
          </ac:spMkLst>
        </pc:spChg>
        <pc:spChg chg="del">
          <ac:chgData name="Andrea Freire" userId="46a1ee35e3b7b021" providerId="LiveId" clId="{2939C4F5-D27B-4526-A9FF-14F902A47AAA}" dt="2020-10-29T05:43:48.245" v="364" actId="26606"/>
          <ac:spMkLst>
            <pc:docMk/>
            <pc:sldMk cId="3302272383" sldId="274"/>
            <ac:spMk id="165" creationId="{F1174801-1395-44C5-9B00-CCAC45C056E7}"/>
          </ac:spMkLst>
        </pc:spChg>
        <pc:spChg chg="del">
          <ac:chgData name="Andrea Freire" userId="46a1ee35e3b7b021" providerId="LiveId" clId="{2939C4F5-D27B-4526-A9FF-14F902A47AAA}" dt="2020-10-29T05:43:48.245" v="364" actId="26606"/>
          <ac:spMkLst>
            <pc:docMk/>
            <pc:sldMk cId="3302272383" sldId="274"/>
            <ac:spMk id="166" creationId="{996DFAFB-BCE1-4BEC-82FB-D574234DEF0A}"/>
          </ac:spMkLst>
        </pc:spChg>
        <pc:grpChg chg="del">
          <ac:chgData name="Andrea Freire" userId="46a1ee35e3b7b021" providerId="LiveId" clId="{2939C4F5-D27B-4526-A9FF-14F902A47AAA}" dt="2020-10-29T05:43:48.245" v="364" actId="26606"/>
          <ac:grpSpMkLst>
            <pc:docMk/>
            <pc:sldMk cId="3302272383" sldId="274"/>
            <ac:grpSpMk id="113" creationId="{AB6237A3-9D32-467E-AA5A-14D0525939A8}"/>
          </ac:grpSpMkLst>
        </pc:grpChg>
        <pc:grpChg chg="del">
          <ac:chgData name="Andrea Freire" userId="46a1ee35e3b7b021" providerId="LiveId" clId="{2939C4F5-D27B-4526-A9FF-14F902A47AAA}" dt="2020-10-29T05:43:48.245" v="364" actId="26606"/>
          <ac:grpSpMkLst>
            <pc:docMk/>
            <pc:sldMk cId="3302272383" sldId="274"/>
            <ac:grpSpMk id="167" creationId="{3DF7CE3A-5BDC-4E10-9388-4C79AC102A18}"/>
          </ac:grpSpMkLst>
        </pc:grpChg>
        <pc:grpChg chg="del">
          <ac:chgData name="Andrea Freire" userId="46a1ee35e3b7b021" providerId="LiveId" clId="{2939C4F5-D27B-4526-A9FF-14F902A47AAA}" dt="2020-10-29T05:43:48.245" v="364" actId="26606"/>
          <ac:grpSpMkLst>
            <pc:docMk/>
            <pc:sldMk cId="3302272383" sldId="274"/>
            <ac:grpSpMk id="173" creationId="{B270D064-4AA8-4476-8B01-32F8176A48E7}"/>
          </ac:grpSpMkLst>
        </pc:grpChg>
        <pc:graphicFrameChg chg="add mod">
          <ac:chgData name="Andrea Freire" userId="46a1ee35e3b7b021" providerId="LiveId" clId="{2939C4F5-D27B-4526-A9FF-14F902A47AAA}" dt="2020-10-29T05:57:47.292" v="1162" actId="14100"/>
          <ac:graphicFrameMkLst>
            <pc:docMk/>
            <pc:sldMk cId="3302272383" sldId="274"/>
            <ac:graphicFrameMk id="185" creationId="{3C6CDD41-D9FE-4972-8F12-59A4E06D74B6}"/>
          </ac:graphicFrameMkLst>
        </pc:graphicFrameChg>
      </pc:sldChg>
      <pc:sldChg chg="add del">
        <pc:chgData name="Andrea Freire" userId="46a1ee35e3b7b021" providerId="LiveId" clId="{2939C4F5-D27B-4526-A9FF-14F902A47AAA}" dt="2020-10-29T06:41:53.991" v="1472" actId="2696"/>
        <pc:sldMkLst>
          <pc:docMk/>
          <pc:sldMk cId="3841298971" sldId="274"/>
        </pc:sldMkLst>
      </pc:sldChg>
      <pc:sldChg chg="add del">
        <pc:chgData name="Andrea Freire" userId="46a1ee35e3b7b021" providerId="LiveId" clId="{2939C4F5-D27B-4526-A9FF-14F902A47AAA}" dt="2020-10-29T06:13:17.651" v="1269" actId="2696"/>
        <pc:sldMkLst>
          <pc:docMk/>
          <pc:sldMk cId="3920296980" sldId="274"/>
        </pc:sldMkLst>
      </pc:sldChg>
      <pc:sldChg chg="add del">
        <pc:chgData name="Andrea Freire" userId="46a1ee35e3b7b021" providerId="LiveId" clId="{2939C4F5-D27B-4526-A9FF-14F902A47AAA}" dt="2020-11-17T04:44:51.571" v="1851" actId="2696"/>
        <pc:sldMkLst>
          <pc:docMk/>
          <pc:sldMk cId="3388377493" sldId="275"/>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BF5AB1-20C8-4498-AEC3-3451531AC25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71BABBE-3E54-4406-BDDA-BE35FB202F44}">
      <dgm:prSet custT="1"/>
      <dgm:spPr>
        <a:noFill/>
        <a:ln>
          <a:noFill/>
        </a:ln>
        <a:effectLst/>
      </dgm:spPr>
      <dgm:t>
        <a:bodyPr spcFirstLastPara="0" vert="horz" wrap="square" lIns="0" tIns="0" rIns="0" bIns="0" numCol="1" spcCol="1270" anchor="t" anchorCtr="0"/>
        <a:lstStyle/>
        <a:p>
          <a:pPr>
            <a:lnSpc>
              <a:spcPct val="100000"/>
            </a:lnSpc>
          </a:pPr>
          <a:r>
            <a:rPr lang="en-US" sz="1800" kern="1200" dirty="0">
              <a:solidFill>
                <a:prstClr val="black">
                  <a:hueOff val="0"/>
                  <a:satOff val="0"/>
                  <a:lumOff val="0"/>
                  <a:alphaOff val="0"/>
                </a:prstClr>
              </a:solidFill>
              <a:latin typeface="Avenir Next LT Pro"/>
              <a:ea typeface="+mn-ea"/>
              <a:cs typeface="+mn-cs"/>
            </a:rPr>
            <a:t>Experimentation</a:t>
          </a:r>
          <a:r>
            <a:rPr lang="en-US" sz="1800" kern="1200" dirty="0"/>
            <a:t> </a:t>
          </a:r>
          <a:r>
            <a:rPr lang="en-US" sz="1800" kern="1200" dirty="0">
              <a:solidFill>
                <a:prstClr val="black">
                  <a:hueOff val="0"/>
                  <a:satOff val="0"/>
                  <a:lumOff val="0"/>
                  <a:alphaOff val="0"/>
                </a:prstClr>
              </a:solidFill>
              <a:latin typeface="Avenir Next LT Pro"/>
              <a:ea typeface="+mn-ea"/>
              <a:cs typeface="+mn-cs"/>
            </a:rPr>
            <a:t>in data science projects to cultivate more detail understanding of </a:t>
          </a:r>
          <a:r>
            <a:rPr lang="en-US" sz="1800" u="sng" kern="1200" dirty="0">
              <a:solidFill>
                <a:schemeClr val="accent5">
                  <a:lumMod val="50000"/>
                </a:schemeClr>
              </a:solidFill>
              <a:latin typeface="Avenir Next LT Pro"/>
              <a:ea typeface="+mn-ea"/>
              <a:cs typeface="+mn-cs"/>
            </a:rPr>
            <a:t>preferences and behaviors for users</a:t>
          </a:r>
          <a:r>
            <a:rPr lang="en-US" sz="1800" kern="1200" dirty="0">
              <a:solidFill>
                <a:prstClr val="black">
                  <a:hueOff val="0"/>
                  <a:satOff val="0"/>
                  <a:lumOff val="0"/>
                  <a:alphaOff val="0"/>
                </a:prstClr>
              </a:solidFill>
              <a:latin typeface="Avenir Next LT Pro"/>
              <a:ea typeface="+mn-ea"/>
              <a:cs typeface="+mn-cs"/>
            </a:rPr>
            <a:t>.</a:t>
          </a:r>
        </a:p>
      </dgm:t>
    </dgm:pt>
    <dgm:pt modelId="{37E9D680-93D4-499A-A9FC-C1F79068F5AB}" type="parTrans" cxnId="{C7D84770-83C7-4BAA-AFA7-9D6BFF415E8A}">
      <dgm:prSet/>
      <dgm:spPr/>
      <dgm:t>
        <a:bodyPr/>
        <a:lstStyle/>
        <a:p>
          <a:endParaRPr lang="en-US"/>
        </a:p>
      </dgm:t>
    </dgm:pt>
    <dgm:pt modelId="{EDC0158D-00CC-4220-904F-008D880869EF}" type="sibTrans" cxnId="{C7D84770-83C7-4BAA-AFA7-9D6BFF415E8A}">
      <dgm:prSet/>
      <dgm:spPr/>
      <dgm:t>
        <a:bodyPr/>
        <a:lstStyle/>
        <a:p>
          <a:endParaRPr lang="en-US"/>
        </a:p>
      </dgm:t>
    </dgm:pt>
    <dgm:pt modelId="{D9E58D9A-02E7-4C1C-82BF-BBF0ABCF9D99}">
      <dgm:prSet custT="1"/>
      <dgm:spPr/>
      <dgm:t>
        <a:bodyPr/>
        <a:lstStyle/>
        <a:p>
          <a:pPr>
            <a:lnSpc>
              <a:spcPct val="100000"/>
            </a:lnSpc>
          </a:pPr>
          <a:r>
            <a:rPr lang="en-US" sz="1800" dirty="0"/>
            <a:t>Experimentation learning across different parts of the organization to then </a:t>
          </a:r>
          <a:r>
            <a:rPr lang="en-US" sz="1800" u="sng" dirty="0">
              <a:solidFill>
                <a:schemeClr val="accent5">
                  <a:lumMod val="50000"/>
                </a:schemeClr>
              </a:solidFill>
            </a:rPr>
            <a:t>facilitate effective learning</a:t>
          </a:r>
          <a:r>
            <a:rPr lang="en-US" sz="1800" u="sng" dirty="0"/>
            <a:t> </a:t>
          </a:r>
          <a:r>
            <a:rPr lang="en-US" sz="1800" dirty="0"/>
            <a:t>to business </a:t>
          </a:r>
          <a:r>
            <a:rPr lang="en-US" sz="1800" u="sng" dirty="0">
              <a:solidFill>
                <a:schemeClr val="accent5">
                  <a:lumMod val="50000"/>
                </a:schemeClr>
              </a:solidFill>
            </a:rPr>
            <a:t>users and executives </a:t>
          </a:r>
          <a:r>
            <a:rPr lang="en-US" sz="1800" dirty="0"/>
            <a:t>from data insights.</a:t>
          </a:r>
        </a:p>
      </dgm:t>
    </dgm:pt>
    <dgm:pt modelId="{B3B163B7-28DD-4A01-A9F6-2274092EF2D0}" type="parTrans" cxnId="{BA9FACDD-452F-4EE5-9A5B-CAD3CD46935A}">
      <dgm:prSet/>
      <dgm:spPr/>
      <dgm:t>
        <a:bodyPr/>
        <a:lstStyle/>
        <a:p>
          <a:endParaRPr lang="en-US"/>
        </a:p>
      </dgm:t>
    </dgm:pt>
    <dgm:pt modelId="{C5C1E980-1E0D-4FB1-BA0C-9749E5AAEEBB}" type="sibTrans" cxnId="{BA9FACDD-452F-4EE5-9A5B-CAD3CD46935A}">
      <dgm:prSet/>
      <dgm:spPr/>
      <dgm:t>
        <a:bodyPr/>
        <a:lstStyle/>
        <a:p>
          <a:endParaRPr lang="en-US"/>
        </a:p>
      </dgm:t>
    </dgm:pt>
    <dgm:pt modelId="{C8766752-01D2-42EB-95CE-0E08EA5CDAE6}">
      <dgm:prSet custT="1"/>
      <dgm:spPr/>
      <dgm:t>
        <a:bodyPr/>
        <a:lstStyle/>
        <a:p>
          <a:pPr>
            <a:lnSpc>
              <a:spcPct val="100000"/>
            </a:lnSpc>
          </a:pPr>
          <a:r>
            <a:rPr lang="en-US" sz="1800" dirty="0"/>
            <a:t>Experimentation is critical to </a:t>
          </a:r>
          <a:r>
            <a:rPr lang="en-US" sz="1800" u="sng" dirty="0">
              <a:solidFill>
                <a:schemeClr val="accent5">
                  <a:lumMod val="50000"/>
                </a:schemeClr>
              </a:solidFill>
            </a:rPr>
            <a:t>discover</a:t>
          </a:r>
          <a:r>
            <a:rPr lang="en-US" sz="1800" dirty="0"/>
            <a:t> where a data science project </a:t>
          </a:r>
          <a:r>
            <a:rPr lang="en-US" sz="1800" u="none" dirty="0"/>
            <a:t>would </a:t>
          </a:r>
          <a:r>
            <a:rPr lang="en-US" sz="1800" u="sng" dirty="0">
              <a:solidFill>
                <a:schemeClr val="accent5">
                  <a:lumMod val="50000"/>
                </a:schemeClr>
              </a:solidFill>
            </a:rPr>
            <a:t>fit </a:t>
          </a:r>
          <a:r>
            <a:rPr lang="en-US" sz="1800" dirty="0"/>
            <a:t>and how it could be </a:t>
          </a:r>
          <a:r>
            <a:rPr lang="en-US" sz="1800" u="sng" dirty="0">
              <a:solidFill>
                <a:schemeClr val="accent5">
                  <a:lumMod val="50000"/>
                </a:schemeClr>
              </a:solidFill>
            </a:rPr>
            <a:t>woven into business </a:t>
          </a:r>
          <a:r>
            <a:rPr lang="en-US" sz="1800" dirty="0"/>
            <a:t>unit practices.</a:t>
          </a:r>
        </a:p>
      </dgm:t>
    </dgm:pt>
    <dgm:pt modelId="{F1B723F1-0EAB-4710-8740-A2C5BC915DFC}" type="parTrans" cxnId="{24B61A58-D1C9-40D1-B4F5-9E496C27A326}">
      <dgm:prSet/>
      <dgm:spPr/>
      <dgm:t>
        <a:bodyPr/>
        <a:lstStyle/>
        <a:p>
          <a:endParaRPr lang="en-US"/>
        </a:p>
      </dgm:t>
    </dgm:pt>
    <dgm:pt modelId="{47B40F0E-4620-4EE5-AC3F-705997FE96CB}" type="sibTrans" cxnId="{24B61A58-D1C9-40D1-B4F5-9E496C27A326}">
      <dgm:prSet/>
      <dgm:spPr/>
      <dgm:t>
        <a:bodyPr/>
        <a:lstStyle/>
        <a:p>
          <a:endParaRPr lang="en-US"/>
        </a:p>
      </dgm:t>
    </dgm:pt>
    <dgm:pt modelId="{4E62A00E-85D7-4392-82A0-A10BFB50FA08}" type="pres">
      <dgm:prSet presAssocID="{1BBF5AB1-20C8-4498-AEC3-3451531AC259}" presName="root" presStyleCnt="0">
        <dgm:presLayoutVars>
          <dgm:dir/>
          <dgm:resizeHandles val="exact"/>
        </dgm:presLayoutVars>
      </dgm:prSet>
      <dgm:spPr/>
    </dgm:pt>
    <dgm:pt modelId="{A43EA145-05F0-4BC2-87F1-32C94C60CE90}" type="pres">
      <dgm:prSet presAssocID="{B71BABBE-3E54-4406-BDDA-BE35FB202F44}" presName="compNode" presStyleCnt="0"/>
      <dgm:spPr/>
    </dgm:pt>
    <dgm:pt modelId="{13E5A349-5D2D-4F28-AE5E-F6A11FE32D5C}" type="pres">
      <dgm:prSet presAssocID="{B71BABBE-3E54-4406-BDDA-BE35FB202F44}" presName="iconRect" presStyleLbl="node1" presStyleIdx="0" presStyleCnt="3" custLinFactNeighborX="6996" custLinFactNeighborY="-2742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cientist"/>
        </a:ext>
      </dgm:extLst>
    </dgm:pt>
    <dgm:pt modelId="{B190B1AD-3A71-4753-99DC-4B61B204F828}" type="pres">
      <dgm:prSet presAssocID="{B71BABBE-3E54-4406-BDDA-BE35FB202F44}" presName="spaceRect" presStyleCnt="0"/>
      <dgm:spPr/>
    </dgm:pt>
    <dgm:pt modelId="{A4E8A2A4-4659-47B1-B6B0-63867E8CE1AE}" type="pres">
      <dgm:prSet presAssocID="{B71BABBE-3E54-4406-BDDA-BE35FB202F44}" presName="textRect" presStyleLbl="revTx" presStyleIdx="0" presStyleCnt="3" custScaleX="88364" custScaleY="109348" custLinFactNeighborX="9342" custLinFactNeighborY="-45520">
        <dgm:presLayoutVars>
          <dgm:chMax val="1"/>
          <dgm:chPref val="1"/>
        </dgm:presLayoutVars>
      </dgm:prSet>
      <dgm:spPr>
        <a:xfrm>
          <a:off x="566596" y="1462594"/>
          <a:ext cx="3322766" cy="1915627"/>
        </a:xfrm>
        <a:prstGeom prst="rect">
          <a:avLst/>
        </a:prstGeom>
      </dgm:spPr>
    </dgm:pt>
    <dgm:pt modelId="{D64093B5-CE46-4C76-8D29-C9D1D1A34D23}" type="pres">
      <dgm:prSet presAssocID="{EDC0158D-00CC-4220-904F-008D880869EF}" presName="sibTrans" presStyleCnt="0"/>
      <dgm:spPr/>
    </dgm:pt>
    <dgm:pt modelId="{6AD41E8F-125A-44B3-9312-D6843FDE88FE}" type="pres">
      <dgm:prSet presAssocID="{D9E58D9A-02E7-4C1C-82BF-BBF0ABCF9D99}" presName="compNode" presStyleCnt="0"/>
      <dgm:spPr/>
    </dgm:pt>
    <dgm:pt modelId="{5AB4121D-98F8-4AE3-931D-F8E22270DAB5}" type="pres">
      <dgm:prSet presAssocID="{D9E58D9A-02E7-4C1C-82BF-BBF0ABCF9D99}" presName="iconRect" presStyleLbl="node1" presStyleIdx="1" presStyleCnt="3" custLinFactNeighborX="8680" custLinFactNeighborY="-2780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 Bulb and Gear"/>
        </a:ext>
      </dgm:extLst>
    </dgm:pt>
    <dgm:pt modelId="{A2EB0097-574E-461F-B2AB-1EA2978E1751}" type="pres">
      <dgm:prSet presAssocID="{D9E58D9A-02E7-4C1C-82BF-BBF0ABCF9D99}" presName="spaceRect" presStyleCnt="0"/>
      <dgm:spPr/>
    </dgm:pt>
    <dgm:pt modelId="{A465B3AD-29F9-4D8B-B3DF-AE509762DB29}" type="pres">
      <dgm:prSet presAssocID="{D9E58D9A-02E7-4C1C-82BF-BBF0ABCF9D99}" presName="textRect" presStyleLbl="revTx" presStyleIdx="1" presStyleCnt="3" custLinFactNeighborX="7082" custLinFactNeighborY="-50190">
        <dgm:presLayoutVars>
          <dgm:chMax val="1"/>
          <dgm:chPref val="1"/>
        </dgm:presLayoutVars>
      </dgm:prSet>
      <dgm:spPr/>
    </dgm:pt>
    <dgm:pt modelId="{EFADE373-78D3-40B7-86F5-667421A46906}" type="pres">
      <dgm:prSet presAssocID="{C5C1E980-1E0D-4FB1-BA0C-9749E5AAEEBB}" presName="sibTrans" presStyleCnt="0"/>
      <dgm:spPr/>
    </dgm:pt>
    <dgm:pt modelId="{D0908E1A-1120-4896-A868-5CEF640C68A3}" type="pres">
      <dgm:prSet presAssocID="{C8766752-01D2-42EB-95CE-0E08EA5CDAE6}" presName="compNode" presStyleCnt="0"/>
      <dgm:spPr/>
    </dgm:pt>
    <dgm:pt modelId="{E3F8D25B-4E53-46B4-99E8-D110143E88AE}" type="pres">
      <dgm:prSet presAssocID="{C8766752-01D2-42EB-95CE-0E08EA5CDAE6}" presName="iconRect" presStyleLbl="node1" presStyleIdx="2" presStyleCnt="3" custLinFactNeighborX="4544" custLinFactNeighborY="-27161"/>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icroscope"/>
        </a:ext>
      </dgm:extLst>
    </dgm:pt>
    <dgm:pt modelId="{7B2AB53B-4010-4D01-A120-F009381ED2C1}" type="pres">
      <dgm:prSet presAssocID="{C8766752-01D2-42EB-95CE-0E08EA5CDAE6}" presName="spaceRect" presStyleCnt="0"/>
      <dgm:spPr/>
    </dgm:pt>
    <dgm:pt modelId="{1DFD0ECE-B4B9-413A-B389-2191C09448CA}" type="pres">
      <dgm:prSet presAssocID="{C8766752-01D2-42EB-95CE-0E08EA5CDAE6}" presName="textRect" presStyleLbl="revTx" presStyleIdx="2" presStyleCnt="3" custLinFactNeighborX="1409" custLinFactNeighborY="-50734">
        <dgm:presLayoutVars>
          <dgm:chMax val="1"/>
          <dgm:chPref val="1"/>
        </dgm:presLayoutVars>
      </dgm:prSet>
      <dgm:spPr/>
    </dgm:pt>
  </dgm:ptLst>
  <dgm:cxnLst>
    <dgm:cxn modelId="{C7D84770-83C7-4BAA-AFA7-9D6BFF415E8A}" srcId="{1BBF5AB1-20C8-4498-AEC3-3451531AC259}" destId="{B71BABBE-3E54-4406-BDDA-BE35FB202F44}" srcOrd="0" destOrd="0" parTransId="{37E9D680-93D4-499A-A9FC-C1F79068F5AB}" sibTransId="{EDC0158D-00CC-4220-904F-008D880869EF}"/>
    <dgm:cxn modelId="{BF558457-A6EE-4842-B0BD-A971021DDFC4}" type="presOf" srcId="{1BBF5AB1-20C8-4498-AEC3-3451531AC259}" destId="{4E62A00E-85D7-4392-82A0-A10BFB50FA08}" srcOrd="0" destOrd="0" presId="urn:microsoft.com/office/officeart/2018/2/layout/IconLabelList"/>
    <dgm:cxn modelId="{24B61A58-D1C9-40D1-B4F5-9E496C27A326}" srcId="{1BBF5AB1-20C8-4498-AEC3-3451531AC259}" destId="{C8766752-01D2-42EB-95CE-0E08EA5CDAE6}" srcOrd="2" destOrd="0" parTransId="{F1B723F1-0EAB-4710-8740-A2C5BC915DFC}" sibTransId="{47B40F0E-4620-4EE5-AC3F-705997FE96CB}"/>
    <dgm:cxn modelId="{CCA446B7-DB56-4BB0-ADCC-9978914C2457}" type="presOf" srcId="{D9E58D9A-02E7-4C1C-82BF-BBF0ABCF9D99}" destId="{A465B3AD-29F9-4D8B-B3DF-AE509762DB29}" srcOrd="0" destOrd="0" presId="urn:microsoft.com/office/officeart/2018/2/layout/IconLabelList"/>
    <dgm:cxn modelId="{A9212BD4-0E69-44F7-BA7D-9224DEC036AB}" type="presOf" srcId="{C8766752-01D2-42EB-95CE-0E08EA5CDAE6}" destId="{1DFD0ECE-B4B9-413A-B389-2191C09448CA}" srcOrd="0" destOrd="0" presId="urn:microsoft.com/office/officeart/2018/2/layout/IconLabelList"/>
    <dgm:cxn modelId="{24489FD7-0D3C-4E4E-AA4D-6CF9FB79EBDB}" type="presOf" srcId="{B71BABBE-3E54-4406-BDDA-BE35FB202F44}" destId="{A4E8A2A4-4659-47B1-B6B0-63867E8CE1AE}" srcOrd="0" destOrd="0" presId="urn:microsoft.com/office/officeart/2018/2/layout/IconLabelList"/>
    <dgm:cxn modelId="{BA9FACDD-452F-4EE5-9A5B-CAD3CD46935A}" srcId="{1BBF5AB1-20C8-4498-AEC3-3451531AC259}" destId="{D9E58D9A-02E7-4C1C-82BF-BBF0ABCF9D99}" srcOrd="1" destOrd="0" parTransId="{B3B163B7-28DD-4A01-A9F6-2274092EF2D0}" sibTransId="{C5C1E980-1E0D-4FB1-BA0C-9749E5AAEEBB}"/>
    <dgm:cxn modelId="{E2BAEBB9-C3B6-4C3E-B9B8-7E59FCA79823}" type="presParOf" srcId="{4E62A00E-85D7-4392-82A0-A10BFB50FA08}" destId="{A43EA145-05F0-4BC2-87F1-32C94C60CE90}" srcOrd="0" destOrd="0" presId="urn:microsoft.com/office/officeart/2018/2/layout/IconLabelList"/>
    <dgm:cxn modelId="{78FC9856-B408-4520-863F-397B533F5DD1}" type="presParOf" srcId="{A43EA145-05F0-4BC2-87F1-32C94C60CE90}" destId="{13E5A349-5D2D-4F28-AE5E-F6A11FE32D5C}" srcOrd="0" destOrd="0" presId="urn:microsoft.com/office/officeart/2018/2/layout/IconLabelList"/>
    <dgm:cxn modelId="{D70512A8-184B-460B-BC12-7496D9907680}" type="presParOf" srcId="{A43EA145-05F0-4BC2-87F1-32C94C60CE90}" destId="{B190B1AD-3A71-4753-99DC-4B61B204F828}" srcOrd="1" destOrd="0" presId="urn:microsoft.com/office/officeart/2018/2/layout/IconLabelList"/>
    <dgm:cxn modelId="{52CC7B59-DC46-4733-BD31-35A400D7CC42}" type="presParOf" srcId="{A43EA145-05F0-4BC2-87F1-32C94C60CE90}" destId="{A4E8A2A4-4659-47B1-B6B0-63867E8CE1AE}" srcOrd="2" destOrd="0" presId="urn:microsoft.com/office/officeart/2018/2/layout/IconLabelList"/>
    <dgm:cxn modelId="{F2161C82-0A76-4429-94EA-536DF9B48A6B}" type="presParOf" srcId="{4E62A00E-85D7-4392-82A0-A10BFB50FA08}" destId="{D64093B5-CE46-4C76-8D29-C9D1D1A34D23}" srcOrd="1" destOrd="0" presId="urn:microsoft.com/office/officeart/2018/2/layout/IconLabelList"/>
    <dgm:cxn modelId="{2EF47510-83D6-42BB-B2AC-32B730A8FB37}" type="presParOf" srcId="{4E62A00E-85D7-4392-82A0-A10BFB50FA08}" destId="{6AD41E8F-125A-44B3-9312-D6843FDE88FE}" srcOrd="2" destOrd="0" presId="urn:microsoft.com/office/officeart/2018/2/layout/IconLabelList"/>
    <dgm:cxn modelId="{54FAE2BD-4B51-4578-A598-5A70CF405A41}" type="presParOf" srcId="{6AD41E8F-125A-44B3-9312-D6843FDE88FE}" destId="{5AB4121D-98F8-4AE3-931D-F8E22270DAB5}" srcOrd="0" destOrd="0" presId="urn:microsoft.com/office/officeart/2018/2/layout/IconLabelList"/>
    <dgm:cxn modelId="{62D07255-1EFD-4E56-B9AA-F42B8F51E376}" type="presParOf" srcId="{6AD41E8F-125A-44B3-9312-D6843FDE88FE}" destId="{A2EB0097-574E-461F-B2AB-1EA2978E1751}" srcOrd="1" destOrd="0" presId="urn:microsoft.com/office/officeart/2018/2/layout/IconLabelList"/>
    <dgm:cxn modelId="{9C4E3103-DBF5-470E-A3B6-AD2D9D1C73F5}" type="presParOf" srcId="{6AD41E8F-125A-44B3-9312-D6843FDE88FE}" destId="{A465B3AD-29F9-4D8B-B3DF-AE509762DB29}" srcOrd="2" destOrd="0" presId="urn:microsoft.com/office/officeart/2018/2/layout/IconLabelList"/>
    <dgm:cxn modelId="{F2530ED7-4ECD-467A-B35B-BA13479D4DEC}" type="presParOf" srcId="{4E62A00E-85D7-4392-82A0-A10BFB50FA08}" destId="{EFADE373-78D3-40B7-86F5-667421A46906}" srcOrd="3" destOrd="0" presId="urn:microsoft.com/office/officeart/2018/2/layout/IconLabelList"/>
    <dgm:cxn modelId="{647D058A-40DF-4681-BA53-C092CF0030ED}" type="presParOf" srcId="{4E62A00E-85D7-4392-82A0-A10BFB50FA08}" destId="{D0908E1A-1120-4896-A868-5CEF640C68A3}" srcOrd="4" destOrd="0" presId="urn:microsoft.com/office/officeart/2018/2/layout/IconLabelList"/>
    <dgm:cxn modelId="{F0307598-DFA8-4D86-9BBE-068EC1DE78B9}" type="presParOf" srcId="{D0908E1A-1120-4896-A868-5CEF640C68A3}" destId="{E3F8D25B-4E53-46B4-99E8-D110143E88AE}" srcOrd="0" destOrd="0" presId="urn:microsoft.com/office/officeart/2018/2/layout/IconLabelList"/>
    <dgm:cxn modelId="{6B8E2909-9369-45A5-B5BC-179E1BBE4513}" type="presParOf" srcId="{D0908E1A-1120-4896-A868-5CEF640C68A3}" destId="{7B2AB53B-4010-4D01-A120-F009381ED2C1}" srcOrd="1" destOrd="0" presId="urn:microsoft.com/office/officeart/2018/2/layout/IconLabelList"/>
    <dgm:cxn modelId="{B6C45348-0F23-42A7-BF23-D37378CA08AC}" type="presParOf" srcId="{D0908E1A-1120-4896-A868-5CEF640C68A3}" destId="{1DFD0ECE-B4B9-413A-B389-2191C09448C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AFC228-06E2-43A0-9E09-AB719B38A754}"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US"/>
        </a:p>
      </dgm:t>
    </dgm:pt>
    <dgm:pt modelId="{9A7B1979-ADDD-46A2-9B99-13C75CECBC04}">
      <dgm:prSet custT="1"/>
      <dgm:spPr/>
      <dgm:t>
        <a:bodyPr/>
        <a:lstStyle/>
        <a:p>
          <a:r>
            <a:rPr lang="en-US" sz="1200" dirty="0"/>
            <a:t>Current Tools</a:t>
          </a:r>
        </a:p>
      </dgm:t>
    </dgm:pt>
    <dgm:pt modelId="{E9F19805-D42E-4DEF-9884-6C3321049AF9}" type="parTrans" cxnId="{728A363F-772B-4531-9417-BB68812E59DB}">
      <dgm:prSet/>
      <dgm:spPr/>
      <dgm:t>
        <a:bodyPr/>
        <a:lstStyle/>
        <a:p>
          <a:endParaRPr lang="en-US"/>
        </a:p>
      </dgm:t>
    </dgm:pt>
    <dgm:pt modelId="{0FDC8563-5E14-4F3C-A8A2-78ADF4AE37C7}" type="sibTrans" cxnId="{728A363F-772B-4531-9417-BB68812E59DB}">
      <dgm:prSet/>
      <dgm:spPr/>
      <dgm:t>
        <a:bodyPr/>
        <a:lstStyle/>
        <a:p>
          <a:endParaRPr lang="en-US"/>
        </a:p>
      </dgm:t>
    </dgm:pt>
    <dgm:pt modelId="{561589FE-1A7B-41D5-82CE-96333EA0273C}">
      <dgm:prSet custT="1"/>
      <dgm:spPr/>
      <dgm:t>
        <a:bodyPr/>
        <a:lstStyle/>
        <a:p>
          <a:r>
            <a:rPr lang="en-US" sz="1200" dirty="0"/>
            <a:t>Full Data Access</a:t>
          </a:r>
        </a:p>
      </dgm:t>
    </dgm:pt>
    <dgm:pt modelId="{628B1B7D-60A7-48F7-8055-FD1CF971F20B}" type="parTrans" cxnId="{4B64DC82-7694-4DC4-9311-00F70E189D55}">
      <dgm:prSet/>
      <dgm:spPr/>
      <dgm:t>
        <a:bodyPr/>
        <a:lstStyle/>
        <a:p>
          <a:endParaRPr lang="en-US"/>
        </a:p>
      </dgm:t>
    </dgm:pt>
    <dgm:pt modelId="{240FA5B8-C312-47AE-A92A-C63A770FDB47}" type="sibTrans" cxnId="{4B64DC82-7694-4DC4-9311-00F70E189D55}">
      <dgm:prSet/>
      <dgm:spPr/>
      <dgm:t>
        <a:bodyPr/>
        <a:lstStyle/>
        <a:p>
          <a:endParaRPr lang="en-US"/>
        </a:p>
      </dgm:t>
    </dgm:pt>
    <dgm:pt modelId="{0CD0AD14-F5E4-4CA9-91D2-DE292A5E9709}">
      <dgm:prSet custT="1"/>
      <dgm:spPr/>
      <dgm:t>
        <a:bodyPr/>
        <a:lstStyle/>
        <a:p>
          <a:r>
            <a:rPr lang="en-US" sz="1200" dirty="0"/>
            <a:t>Strategies to Pursue </a:t>
          </a:r>
        </a:p>
      </dgm:t>
    </dgm:pt>
    <dgm:pt modelId="{3EFD3B01-AE4E-4BDC-88E8-79B6CC3BB94F}" type="parTrans" cxnId="{DE83106E-2E49-49F4-A081-E08C034DDF4C}">
      <dgm:prSet/>
      <dgm:spPr/>
      <dgm:t>
        <a:bodyPr/>
        <a:lstStyle/>
        <a:p>
          <a:endParaRPr lang="en-US"/>
        </a:p>
      </dgm:t>
    </dgm:pt>
    <dgm:pt modelId="{AC0A68A2-A707-4682-84F2-2BD8E6EEF567}" type="sibTrans" cxnId="{DE83106E-2E49-49F4-A081-E08C034DDF4C}">
      <dgm:prSet/>
      <dgm:spPr/>
      <dgm:t>
        <a:bodyPr/>
        <a:lstStyle/>
        <a:p>
          <a:endParaRPr lang="en-US"/>
        </a:p>
      </dgm:t>
    </dgm:pt>
    <dgm:pt modelId="{2A9F776A-D226-4CA2-8C32-C673DB74D8DA}">
      <dgm:prSet custT="1"/>
      <dgm:spPr/>
      <dgm:t>
        <a:bodyPr/>
        <a:lstStyle/>
        <a:p>
          <a:r>
            <a:rPr lang="en-US" sz="1200" dirty="0"/>
            <a:t>Understand Process of data </a:t>
          </a:r>
        </a:p>
      </dgm:t>
    </dgm:pt>
    <dgm:pt modelId="{7B928BD6-174E-47EF-B1D1-957A3B51A4BF}" type="parTrans" cxnId="{513E8619-5456-4651-842A-94FB514749F8}">
      <dgm:prSet/>
      <dgm:spPr/>
      <dgm:t>
        <a:bodyPr/>
        <a:lstStyle/>
        <a:p>
          <a:endParaRPr lang="en-US"/>
        </a:p>
      </dgm:t>
    </dgm:pt>
    <dgm:pt modelId="{25668B5B-5D79-42F8-A17E-AE8BA49DA6E7}" type="sibTrans" cxnId="{513E8619-5456-4651-842A-94FB514749F8}">
      <dgm:prSet/>
      <dgm:spPr/>
      <dgm:t>
        <a:bodyPr/>
        <a:lstStyle/>
        <a:p>
          <a:endParaRPr lang="en-US"/>
        </a:p>
      </dgm:t>
    </dgm:pt>
    <dgm:pt modelId="{1736CAB6-E779-47C3-AFAB-2E5C0C44B853}">
      <dgm:prSet custT="1"/>
      <dgm:spPr/>
      <dgm:t>
        <a:bodyPr/>
        <a:lstStyle/>
        <a:p>
          <a:r>
            <a:rPr lang="en-US" sz="1200" dirty="0"/>
            <a:t>Infrastructure</a:t>
          </a:r>
        </a:p>
      </dgm:t>
    </dgm:pt>
    <dgm:pt modelId="{F80746A7-9074-4387-A1C9-78C2B1D858D8}" type="parTrans" cxnId="{BEDBB8AD-D3B7-4BE5-80E9-E54ED8B45E09}">
      <dgm:prSet/>
      <dgm:spPr/>
      <dgm:t>
        <a:bodyPr/>
        <a:lstStyle/>
        <a:p>
          <a:endParaRPr lang="en-US"/>
        </a:p>
      </dgm:t>
    </dgm:pt>
    <dgm:pt modelId="{C24F6471-B7C3-4384-8716-52E1D13F9D74}" type="sibTrans" cxnId="{BEDBB8AD-D3B7-4BE5-80E9-E54ED8B45E09}">
      <dgm:prSet/>
      <dgm:spPr/>
      <dgm:t>
        <a:bodyPr/>
        <a:lstStyle/>
        <a:p>
          <a:endParaRPr lang="en-US"/>
        </a:p>
      </dgm:t>
    </dgm:pt>
    <dgm:pt modelId="{C49D3CD4-7007-49EA-8505-09C1CBCAAD66}">
      <dgm:prSet custT="1"/>
      <dgm:spPr/>
      <dgm:t>
        <a:bodyPr/>
        <a:lstStyle/>
        <a:p>
          <a:r>
            <a:rPr lang="en-US" sz="1200"/>
            <a:t>Data Culture</a:t>
          </a:r>
          <a:endParaRPr lang="en-US" sz="1200" dirty="0"/>
        </a:p>
      </dgm:t>
    </dgm:pt>
    <dgm:pt modelId="{D467A327-27A6-4547-B036-6A1CE4AC45D7}" type="parTrans" cxnId="{B9C2B45E-D60F-4C9F-8AC4-06F3FCB5529B}">
      <dgm:prSet/>
      <dgm:spPr/>
      <dgm:t>
        <a:bodyPr/>
        <a:lstStyle/>
        <a:p>
          <a:endParaRPr lang="en-US"/>
        </a:p>
      </dgm:t>
    </dgm:pt>
    <dgm:pt modelId="{46BC543B-A0B6-4D35-BD0C-CC99E6187A52}" type="sibTrans" cxnId="{B9C2B45E-D60F-4C9F-8AC4-06F3FCB5529B}">
      <dgm:prSet/>
      <dgm:spPr/>
      <dgm:t>
        <a:bodyPr/>
        <a:lstStyle/>
        <a:p>
          <a:endParaRPr lang="en-US"/>
        </a:p>
      </dgm:t>
    </dgm:pt>
    <dgm:pt modelId="{65F260DC-4292-4A37-B526-6938BB2FFA99}" type="pres">
      <dgm:prSet presAssocID="{CDAFC228-06E2-43A0-9E09-AB719B38A754}" presName="diagram" presStyleCnt="0">
        <dgm:presLayoutVars>
          <dgm:dir/>
          <dgm:resizeHandles val="exact"/>
        </dgm:presLayoutVars>
      </dgm:prSet>
      <dgm:spPr/>
    </dgm:pt>
    <dgm:pt modelId="{1E937ADC-CBA6-4024-8C2B-CFAFE249D930}" type="pres">
      <dgm:prSet presAssocID="{9A7B1979-ADDD-46A2-9B99-13C75CECBC04}" presName="arrow" presStyleLbl="node1" presStyleIdx="0" presStyleCnt="6" custRadScaleRad="99312" custRadScaleInc="-634">
        <dgm:presLayoutVars>
          <dgm:bulletEnabled val="1"/>
        </dgm:presLayoutVars>
      </dgm:prSet>
      <dgm:spPr/>
    </dgm:pt>
    <dgm:pt modelId="{2CC344BF-0572-449D-B233-7AEBB53628B8}" type="pres">
      <dgm:prSet presAssocID="{561589FE-1A7B-41D5-82CE-96333EA0273C}" presName="arrow" presStyleLbl="node1" presStyleIdx="1" presStyleCnt="6">
        <dgm:presLayoutVars>
          <dgm:bulletEnabled val="1"/>
        </dgm:presLayoutVars>
      </dgm:prSet>
      <dgm:spPr/>
    </dgm:pt>
    <dgm:pt modelId="{007847AF-E8F2-4CB3-ADF8-53FBE806A34C}" type="pres">
      <dgm:prSet presAssocID="{0CD0AD14-F5E4-4CA9-91D2-DE292A5E9709}" presName="arrow" presStyleLbl="node1" presStyleIdx="2" presStyleCnt="6">
        <dgm:presLayoutVars>
          <dgm:bulletEnabled val="1"/>
        </dgm:presLayoutVars>
      </dgm:prSet>
      <dgm:spPr/>
    </dgm:pt>
    <dgm:pt modelId="{3C7B08C4-6504-4D40-A217-74F73D0FC8C0}" type="pres">
      <dgm:prSet presAssocID="{2A9F776A-D226-4CA2-8C32-C673DB74D8DA}" presName="arrow" presStyleLbl="node1" presStyleIdx="3" presStyleCnt="6">
        <dgm:presLayoutVars>
          <dgm:bulletEnabled val="1"/>
        </dgm:presLayoutVars>
      </dgm:prSet>
      <dgm:spPr/>
    </dgm:pt>
    <dgm:pt modelId="{A4D1CBE6-F8F7-47BC-B142-58369CAA62C8}" type="pres">
      <dgm:prSet presAssocID="{1736CAB6-E779-47C3-AFAB-2E5C0C44B853}" presName="arrow" presStyleLbl="node1" presStyleIdx="4" presStyleCnt="6">
        <dgm:presLayoutVars>
          <dgm:bulletEnabled val="1"/>
        </dgm:presLayoutVars>
      </dgm:prSet>
      <dgm:spPr/>
    </dgm:pt>
    <dgm:pt modelId="{898FBD02-B25C-41C3-8616-4A8302A3973A}" type="pres">
      <dgm:prSet presAssocID="{C49D3CD4-7007-49EA-8505-09C1CBCAAD66}" presName="arrow" presStyleLbl="node1" presStyleIdx="5" presStyleCnt="6">
        <dgm:presLayoutVars>
          <dgm:bulletEnabled val="1"/>
        </dgm:presLayoutVars>
      </dgm:prSet>
      <dgm:spPr/>
    </dgm:pt>
  </dgm:ptLst>
  <dgm:cxnLst>
    <dgm:cxn modelId="{513E8619-5456-4651-842A-94FB514749F8}" srcId="{CDAFC228-06E2-43A0-9E09-AB719B38A754}" destId="{2A9F776A-D226-4CA2-8C32-C673DB74D8DA}" srcOrd="3" destOrd="0" parTransId="{7B928BD6-174E-47EF-B1D1-957A3B51A4BF}" sibTransId="{25668B5B-5D79-42F8-A17E-AE8BA49DA6E7}"/>
    <dgm:cxn modelId="{728A363F-772B-4531-9417-BB68812E59DB}" srcId="{CDAFC228-06E2-43A0-9E09-AB719B38A754}" destId="{9A7B1979-ADDD-46A2-9B99-13C75CECBC04}" srcOrd="0" destOrd="0" parTransId="{E9F19805-D42E-4DEF-9884-6C3321049AF9}" sibTransId="{0FDC8563-5E14-4F3C-A8A2-78ADF4AE37C7}"/>
    <dgm:cxn modelId="{B9C2B45E-D60F-4C9F-8AC4-06F3FCB5529B}" srcId="{CDAFC228-06E2-43A0-9E09-AB719B38A754}" destId="{C49D3CD4-7007-49EA-8505-09C1CBCAAD66}" srcOrd="5" destOrd="0" parTransId="{D467A327-27A6-4547-B036-6A1CE4AC45D7}" sibTransId="{46BC543B-A0B6-4D35-BD0C-CC99E6187A52}"/>
    <dgm:cxn modelId="{DE83106E-2E49-49F4-A081-E08C034DDF4C}" srcId="{CDAFC228-06E2-43A0-9E09-AB719B38A754}" destId="{0CD0AD14-F5E4-4CA9-91D2-DE292A5E9709}" srcOrd="2" destOrd="0" parTransId="{3EFD3B01-AE4E-4BDC-88E8-79B6CC3BB94F}" sibTransId="{AC0A68A2-A707-4682-84F2-2BD8E6EEF567}"/>
    <dgm:cxn modelId="{0BBD5470-FAB2-4A75-8A50-8BB70C510ECE}" type="presOf" srcId="{CDAFC228-06E2-43A0-9E09-AB719B38A754}" destId="{65F260DC-4292-4A37-B526-6938BB2FFA99}" srcOrd="0" destOrd="0" presId="urn:microsoft.com/office/officeart/2005/8/layout/arrow5"/>
    <dgm:cxn modelId="{05B0E779-0A59-4D22-B024-7122F0DD7615}" type="presOf" srcId="{561589FE-1A7B-41D5-82CE-96333EA0273C}" destId="{2CC344BF-0572-449D-B233-7AEBB53628B8}" srcOrd="0" destOrd="0" presId="urn:microsoft.com/office/officeart/2005/8/layout/arrow5"/>
    <dgm:cxn modelId="{4B64DC82-7694-4DC4-9311-00F70E189D55}" srcId="{CDAFC228-06E2-43A0-9E09-AB719B38A754}" destId="{561589FE-1A7B-41D5-82CE-96333EA0273C}" srcOrd="1" destOrd="0" parTransId="{628B1B7D-60A7-48F7-8055-FD1CF971F20B}" sibTransId="{240FA5B8-C312-47AE-A92A-C63A770FDB47}"/>
    <dgm:cxn modelId="{5228008A-214C-4CC3-831E-9FC0C852EC59}" type="presOf" srcId="{9A7B1979-ADDD-46A2-9B99-13C75CECBC04}" destId="{1E937ADC-CBA6-4024-8C2B-CFAFE249D930}" srcOrd="0" destOrd="0" presId="urn:microsoft.com/office/officeart/2005/8/layout/arrow5"/>
    <dgm:cxn modelId="{BABC0F95-A964-409E-9B3A-ADF400696B22}" type="presOf" srcId="{0CD0AD14-F5E4-4CA9-91D2-DE292A5E9709}" destId="{007847AF-E8F2-4CB3-ADF8-53FBE806A34C}" srcOrd="0" destOrd="0" presId="urn:microsoft.com/office/officeart/2005/8/layout/arrow5"/>
    <dgm:cxn modelId="{BEDBB8AD-D3B7-4BE5-80E9-E54ED8B45E09}" srcId="{CDAFC228-06E2-43A0-9E09-AB719B38A754}" destId="{1736CAB6-E779-47C3-AFAB-2E5C0C44B853}" srcOrd="4" destOrd="0" parTransId="{F80746A7-9074-4387-A1C9-78C2B1D858D8}" sibTransId="{C24F6471-B7C3-4384-8716-52E1D13F9D74}"/>
    <dgm:cxn modelId="{1DC77FB0-39BB-4E5C-A26C-84459ECE94B4}" type="presOf" srcId="{2A9F776A-D226-4CA2-8C32-C673DB74D8DA}" destId="{3C7B08C4-6504-4D40-A217-74F73D0FC8C0}" srcOrd="0" destOrd="0" presId="urn:microsoft.com/office/officeart/2005/8/layout/arrow5"/>
    <dgm:cxn modelId="{74FBB5E2-F35D-43AB-A2BB-C471D4644A37}" type="presOf" srcId="{C49D3CD4-7007-49EA-8505-09C1CBCAAD66}" destId="{898FBD02-B25C-41C3-8616-4A8302A3973A}" srcOrd="0" destOrd="0" presId="urn:microsoft.com/office/officeart/2005/8/layout/arrow5"/>
    <dgm:cxn modelId="{642414FD-3E4B-45C1-8D4F-696171FAD8A4}" type="presOf" srcId="{1736CAB6-E779-47C3-AFAB-2E5C0C44B853}" destId="{A4D1CBE6-F8F7-47BC-B142-58369CAA62C8}" srcOrd="0" destOrd="0" presId="urn:microsoft.com/office/officeart/2005/8/layout/arrow5"/>
    <dgm:cxn modelId="{B731E6DB-22B6-42F5-8111-2058E160B5B0}" type="presParOf" srcId="{65F260DC-4292-4A37-B526-6938BB2FFA99}" destId="{1E937ADC-CBA6-4024-8C2B-CFAFE249D930}" srcOrd="0" destOrd="0" presId="urn:microsoft.com/office/officeart/2005/8/layout/arrow5"/>
    <dgm:cxn modelId="{01EAD404-26F6-49F1-A420-2A715A010658}" type="presParOf" srcId="{65F260DC-4292-4A37-B526-6938BB2FFA99}" destId="{2CC344BF-0572-449D-B233-7AEBB53628B8}" srcOrd="1" destOrd="0" presId="urn:microsoft.com/office/officeart/2005/8/layout/arrow5"/>
    <dgm:cxn modelId="{A7B86EDC-B579-42A8-B621-DF6D865BE2E1}" type="presParOf" srcId="{65F260DC-4292-4A37-B526-6938BB2FFA99}" destId="{007847AF-E8F2-4CB3-ADF8-53FBE806A34C}" srcOrd="2" destOrd="0" presId="urn:microsoft.com/office/officeart/2005/8/layout/arrow5"/>
    <dgm:cxn modelId="{34D2FCC1-A644-4312-AC54-0C5CED1D6969}" type="presParOf" srcId="{65F260DC-4292-4A37-B526-6938BB2FFA99}" destId="{3C7B08C4-6504-4D40-A217-74F73D0FC8C0}" srcOrd="3" destOrd="0" presId="urn:microsoft.com/office/officeart/2005/8/layout/arrow5"/>
    <dgm:cxn modelId="{13A1B39B-D924-4E31-B77C-B2064102A8E5}" type="presParOf" srcId="{65F260DC-4292-4A37-B526-6938BB2FFA99}" destId="{A4D1CBE6-F8F7-47BC-B142-58369CAA62C8}" srcOrd="4" destOrd="0" presId="urn:microsoft.com/office/officeart/2005/8/layout/arrow5"/>
    <dgm:cxn modelId="{426C9FE0-CF2D-41DD-BFDC-EC8D05DC0FFE}" type="presParOf" srcId="{65F260DC-4292-4A37-B526-6938BB2FFA99}" destId="{898FBD02-B25C-41C3-8616-4A8302A3973A}" srcOrd="5"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25994D-32EC-4D40-A9B7-8859977CC1F2}"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56B8F2A5-23D0-479F-B096-FECC7ED37563}">
      <dgm:prSet custT="1"/>
      <dgm:spPr/>
      <dgm:t>
        <a:bodyPr/>
        <a:lstStyle/>
        <a:p>
          <a:r>
            <a:rPr lang="en-US" sz="2000" dirty="0"/>
            <a:t>To design a better way to serve users.</a:t>
          </a:r>
        </a:p>
      </dgm:t>
    </dgm:pt>
    <dgm:pt modelId="{6809068C-DD0B-453D-B524-265CA42106CE}" type="parTrans" cxnId="{8D307C73-1C35-49BC-B22F-AFCD6B1E149F}">
      <dgm:prSet/>
      <dgm:spPr/>
      <dgm:t>
        <a:bodyPr/>
        <a:lstStyle/>
        <a:p>
          <a:endParaRPr lang="en-US"/>
        </a:p>
      </dgm:t>
    </dgm:pt>
    <dgm:pt modelId="{9FEFB837-70BC-46D9-9E04-F0DFEE2364AD}" type="sibTrans" cxnId="{8D307C73-1C35-49BC-B22F-AFCD6B1E149F}">
      <dgm:prSet/>
      <dgm:spPr/>
      <dgm:t>
        <a:bodyPr/>
        <a:lstStyle/>
        <a:p>
          <a:endParaRPr lang="en-US"/>
        </a:p>
      </dgm:t>
    </dgm:pt>
    <dgm:pt modelId="{48E0C184-E09C-4AED-9B46-F3974D591673}">
      <dgm:prSet custT="1"/>
      <dgm:spPr/>
      <dgm:t>
        <a:bodyPr/>
        <a:lstStyle/>
        <a:p>
          <a:r>
            <a:rPr lang="en-US" sz="2000" dirty="0"/>
            <a:t>What is the </a:t>
          </a:r>
          <a:r>
            <a:rPr lang="en-US" sz="2000" u="sng" dirty="0">
              <a:solidFill>
                <a:schemeClr val="accent5">
                  <a:lumMod val="50000"/>
                </a:schemeClr>
              </a:solidFill>
            </a:rPr>
            <a:t>user’s priority</a:t>
          </a:r>
          <a:r>
            <a:rPr lang="en-US" sz="2000" u="sng" dirty="0"/>
            <a:t> </a:t>
          </a:r>
          <a:r>
            <a:rPr lang="en-US" sz="2000" dirty="0"/>
            <a:t>to </a:t>
          </a:r>
          <a:r>
            <a:rPr lang="en-US" sz="2000" u="sng" dirty="0">
              <a:solidFill>
                <a:schemeClr val="accent5">
                  <a:lumMod val="50000"/>
                </a:schemeClr>
              </a:solidFill>
            </a:rPr>
            <a:t>maximize touchpoints</a:t>
          </a:r>
          <a:r>
            <a:rPr lang="en-US" sz="2000" dirty="0"/>
            <a:t>? </a:t>
          </a:r>
        </a:p>
      </dgm:t>
    </dgm:pt>
    <dgm:pt modelId="{BA9DAEF3-A988-4267-B8BF-B7B6B127A673}" type="parTrans" cxnId="{40565439-0797-40AB-AC3D-C8995F3A3050}">
      <dgm:prSet/>
      <dgm:spPr/>
      <dgm:t>
        <a:bodyPr/>
        <a:lstStyle/>
        <a:p>
          <a:endParaRPr lang="en-US"/>
        </a:p>
      </dgm:t>
    </dgm:pt>
    <dgm:pt modelId="{94E825DC-E99E-4191-8C06-DA7A9663FDA8}" type="sibTrans" cxnId="{40565439-0797-40AB-AC3D-C8995F3A3050}">
      <dgm:prSet/>
      <dgm:spPr/>
      <dgm:t>
        <a:bodyPr/>
        <a:lstStyle/>
        <a:p>
          <a:endParaRPr lang="en-US"/>
        </a:p>
      </dgm:t>
    </dgm:pt>
    <dgm:pt modelId="{D6228BF6-6E98-476F-AC1B-19A3E5146F50}">
      <dgm:prSet custT="1"/>
      <dgm:spPr/>
      <dgm:t>
        <a:bodyPr/>
        <a:lstStyle/>
        <a:p>
          <a:r>
            <a:rPr lang="en-US" sz="2000" dirty="0"/>
            <a:t>What is the </a:t>
          </a:r>
          <a:r>
            <a:rPr lang="en-US" sz="2000" u="sng" dirty="0">
              <a:solidFill>
                <a:schemeClr val="accent5">
                  <a:lumMod val="50000"/>
                </a:schemeClr>
              </a:solidFill>
            </a:rPr>
            <a:t>most important user experience</a:t>
          </a:r>
          <a:r>
            <a:rPr lang="en-US" sz="2000" dirty="0"/>
            <a:t>? </a:t>
          </a:r>
        </a:p>
      </dgm:t>
    </dgm:pt>
    <dgm:pt modelId="{0E6990EA-CA9D-4727-872B-4DB57E33154A}" type="parTrans" cxnId="{2A0118DA-166B-44A5-9A44-73F4FAA11833}">
      <dgm:prSet/>
      <dgm:spPr/>
      <dgm:t>
        <a:bodyPr/>
        <a:lstStyle/>
        <a:p>
          <a:endParaRPr lang="en-US"/>
        </a:p>
      </dgm:t>
    </dgm:pt>
    <dgm:pt modelId="{724C63C9-8C65-49BE-8E34-6662EA2C2321}" type="sibTrans" cxnId="{2A0118DA-166B-44A5-9A44-73F4FAA11833}">
      <dgm:prSet/>
      <dgm:spPr/>
      <dgm:t>
        <a:bodyPr/>
        <a:lstStyle/>
        <a:p>
          <a:endParaRPr lang="en-US"/>
        </a:p>
      </dgm:t>
    </dgm:pt>
    <dgm:pt modelId="{06CA39B0-A787-4862-8FDD-6655960BE0B3}" type="pres">
      <dgm:prSet presAssocID="{CD25994D-32EC-4D40-A9B7-8859977CC1F2}" presName="hierChild1" presStyleCnt="0">
        <dgm:presLayoutVars>
          <dgm:chPref val="1"/>
          <dgm:dir/>
          <dgm:animOne val="branch"/>
          <dgm:animLvl val="lvl"/>
          <dgm:resizeHandles/>
        </dgm:presLayoutVars>
      </dgm:prSet>
      <dgm:spPr/>
    </dgm:pt>
    <dgm:pt modelId="{B6BFD5A7-280A-4364-84A5-5249F08D4B40}" type="pres">
      <dgm:prSet presAssocID="{56B8F2A5-23D0-479F-B096-FECC7ED37563}" presName="hierRoot1" presStyleCnt="0"/>
      <dgm:spPr/>
    </dgm:pt>
    <dgm:pt modelId="{E6EE7B69-98A1-4476-B470-8397DB1BF806}" type="pres">
      <dgm:prSet presAssocID="{56B8F2A5-23D0-479F-B096-FECC7ED37563}" presName="composite" presStyleCnt="0"/>
      <dgm:spPr/>
    </dgm:pt>
    <dgm:pt modelId="{B0E1D3DE-75CB-4F28-A45D-C75F25F6262A}" type="pres">
      <dgm:prSet presAssocID="{56B8F2A5-23D0-479F-B096-FECC7ED37563}" presName="background" presStyleLbl="node0" presStyleIdx="0" presStyleCnt="3"/>
      <dgm:spPr/>
    </dgm:pt>
    <dgm:pt modelId="{0314E0AC-696F-4325-BEC5-8898B640BBC1}" type="pres">
      <dgm:prSet presAssocID="{56B8F2A5-23D0-479F-B096-FECC7ED37563}" presName="text" presStyleLbl="fgAcc0" presStyleIdx="0" presStyleCnt="3">
        <dgm:presLayoutVars>
          <dgm:chPref val="3"/>
        </dgm:presLayoutVars>
      </dgm:prSet>
      <dgm:spPr/>
    </dgm:pt>
    <dgm:pt modelId="{70B9A57F-84C3-4448-83D3-0EA30707FFDF}" type="pres">
      <dgm:prSet presAssocID="{56B8F2A5-23D0-479F-B096-FECC7ED37563}" presName="hierChild2" presStyleCnt="0"/>
      <dgm:spPr/>
    </dgm:pt>
    <dgm:pt modelId="{CF295E52-B4EB-4349-AA89-0A14FE1B102E}" type="pres">
      <dgm:prSet presAssocID="{48E0C184-E09C-4AED-9B46-F3974D591673}" presName="hierRoot1" presStyleCnt="0"/>
      <dgm:spPr/>
    </dgm:pt>
    <dgm:pt modelId="{62BF3415-FA26-4790-8ED6-209175347BBB}" type="pres">
      <dgm:prSet presAssocID="{48E0C184-E09C-4AED-9B46-F3974D591673}" presName="composite" presStyleCnt="0"/>
      <dgm:spPr/>
    </dgm:pt>
    <dgm:pt modelId="{82A12703-00BB-4F73-B338-BD680322C235}" type="pres">
      <dgm:prSet presAssocID="{48E0C184-E09C-4AED-9B46-F3974D591673}" presName="background" presStyleLbl="node0" presStyleIdx="1" presStyleCnt="3"/>
      <dgm:spPr/>
    </dgm:pt>
    <dgm:pt modelId="{496F4081-35DE-458F-B762-9868246DDCD8}" type="pres">
      <dgm:prSet presAssocID="{48E0C184-E09C-4AED-9B46-F3974D591673}" presName="text" presStyleLbl="fgAcc0" presStyleIdx="1" presStyleCnt="3">
        <dgm:presLayoutVars>
          <dgm:chPref val="3"/>
        </dgm:presLayoutVars>
      </dgm:prSet>
      <dgm:spPr/>
    </dgm:pt>
    <dgm:pt modelId="{356F6933-48C5-458F-91F6-DE3A5B5AB363}" type="pres">
      <dgm:prSet presAssocID="{48E0C184-E09C-4AED-9B46-F3974D591673}" presName="hierChild2" presStyleCnt="0"/>
      <dgm:spPr/>
    </dgm:pt>
    <dgm:pt modelId="{843915B9-D86F-425F-8BE5-230698026E46}" type="pres">
      <dgm:prSet presAssocID="{D6228BF6-6E98-476F-AC1B-19A3E5146F50}" presName="hierRoot1" presStyleCnt="0"/>
      <dgm:spPr/>
    </dgm:pt>
    <dgm:pt modelId="{B6530D81-C000-4903-882B-4D6279E3766E}" type="pres">
      <dgm:prSet presAssocID="{D6228BF6-6E98-476F-AC1B-19A3E5146F50}" presName="composite" presStyleCnt="0"/>
      <dgm:spPr/>
    </dgm:pt>
    <dgm:pt modelId="{48F0F0E2-F810-4CA8-BB5F-A34B43FED555}" type="pres">
      <dgm:prSet presAssocID="{D6228BF6-6E98-476F-AC1B-19A3E5146F50}" presName="background" presStyleLbl="node0" presStyleIdx="2" presStyleCnt="3"/>
      <dgm:spPr/>
    </dgm:pt>
    <dgm:pt modelId="{42468C7A-2FD6-424E-A625-46F70F9AE146}" type="pres">
      <dgm:prSet presAssocID="{D6228BF6-6E98-476F-AC1B-19A3E5146F50}" presName="text" presStyleLbl="fgAcc0" presStyleIdx="2" presStyleCnt="3">
        <dgm:presLayoutVars>
          <dgm:chPref val="3"/>
        </dgm:presLayoutVars>
      </dgm:prSet>
      <dgm:spPr/>
    </dgm:pt>
    <dgm:pt modelId="{906CAB22-61AB-4018-8BC8-2C4B28F001C1}" type="pres">
      <dgm:prSet presAssocID="{D6228BF6-6E98-476F-AC1B-19A3E5146F50}" presName="hierChild2" presStyleCnt="0"/>
      <dgm:spPr/>
    </dgm:pt>
  </dgm:ptLst>
  <dgm:cxnLst>
    <dgm:cxn modelId="{467F9304-4EB7-43AF-BB5A-B171BEAE4BF2}" type="presOf" srcId="{56B8F2A5-23D0-479F-B096-FECC7ED37563}" destId="{0314E0AC-696F-4325-BEC5-8898B640BBC1}" srcOrd="0" destOrd="0" presId="urn:microsoft.com/office/officeart/2005/8/layout/hierarchy1"/>
    <dgm:cxn modelId="{40565439-0797-40AB-AC3D-C8995F3A3050}" srcId="{CD25994D-32EC-4D40-A9B7-8859977CC1F2}" destId="{48E0C184-E09C-4AED-9B46-F3974D591673}" srcOrd="1" destOrd="0" parTransId="{BA9DAEF3-A988-4267-B8BF-B7B6B127A673}" sibTransId="{94E825DC-E99E-4191-8C06-DA7A9663FDA8}"/>
    <dgm:cxn modelId="{ABE3D03A-2655-4F7C-8294-BE6756ED9CC8}" type="presOf" srcId="{48E0C184-E09C-4AED-9B46-F3974D591673}" destId="{496F4081-35DE-458F-B762-9868246DDCD8}" srcOrd="0" destOrd="0" presId="urn:microsoft.com/office/officeart/2005/8/layout/hierarchy1"/>
    <dgm:cxn modelId="{D7ACE15C-B82A-47F9-833F-8B18DDE1A166}" type="presOf" srcId="{D6228BF6-6E98-476F-AC1B-19A3E5146F50}" destId="{42468C7A-2FD6-424E-A625-46F70F9AE146}" srcOrd="0" destOrd="0" presId="urn:microsoft.com/office/officeart/2005/8/layout/hierarchy1"/>
    <dgm:cxn modelId="{8D307C73-1C35-49BC-B22F-AFCD6B1E149F}" srcId="{CD25994D-32EC-4D40-A9B7-8859977CC1F2}" destId="{56B8F2A5-23D0-479F-B096-FECC7ED37563}" srcOrd="0" destOrd="0" parTransId="{6809068C-DD0B-453D-B524-265CA42106CE}" sibTransId="{9FEFB837-70BC-46D9-9E04-F0DFEE2364AD}"/>
    <dgm:cxn modelId="{ABC555B2-126F-4F5C-BB89-BE9564827ABB}" type="presOf" srcId="{CD25994D-32EC-4D40-A9B7-8859977CC1F2}" destId="{06CA39B0-A787-4862-8FDD-6655960BE0B3}" srcOrd="0" destOrd="0" presId="urn:microsoft.com/office/officeart/2005/8/layout/hierarchy1"/>
    <dgm:cxn modelId="{2A0118DA-166B-44A5-9A44-73F4FAA11833}" srcId="{CD25994D-32EC-4D40-A9B7-8859977CC1F2}" destId="{D6228BF6-6E98-476F-AC1B-19A3E5146F50}" srcOrd="2" destOrd="0" parTransId="{0E6990EA-CA9D-4727-872B-4DB57E33154A}" sibTransId="{724C63C9-8C65-49BE-8E34-6662EA2C2321}"/>
    <dgm:cxn modelId="{60C5A11A-6AE7-4012-9212-68F24FC8C9D4}" type="presParOf" srcId="{06CA39B0-A787-4862-8FDD-6655960BE0B3}" destId="{B6BFD5A7-280A-4364-84A5-5249F08D4B40}" srcOrd="0" destOrd="0" presId="urn:microsoft.com/office/officeart/2005/8/layout/hierarchy1"/>
    <dgm:cxn modelId="{31855D89-6C15-46A0-A54F-BF8712A41A0E}" type="presParOf" srcId="{B6BFD5A7-280A-4364-84A5-5249F08D4B40}" destId="{E6EE7B69-98A1-4476-B470-8397DB1BF806}" srcOrd="0" destOrd="0" presId="urn:microsoft.com/office/officeart/2005/8/layout/hierarchy1"/>
    <dgm:cxn modelId="{5864D2D1-51B9-4D20-B39D-7C8D6EDDED38}" type="presParOf" srcId="{E6EE7B69-98A1-4476-B470-8397DB1BF806}" destId="{B0E1D3DE-75CB-4F28-A45D-C75F25F6262A}" srcOrd="0" destOrd="0" presId="urn:microsoft.com/office/officeart/2005/8/layout/hierarchy1"/>
    <dgm:cxn modelId="{3BA6C980-F590-44C0-BAB6-BD71ED4C0FC3}" type="presParOf" srcId="{E6EE7B69-98A1-4476-B470-8397DB1BF806}" destId="{0314E0AC-696F-4325-BEC5-8898B640BBC1}" srcOrd="1" destOrd="0" presId="urn:microsoft.com/office/officeart/2005/8/layout/hierarchy1"/>
    <dgm:cxn modelId="{09096A64-E0AD-4F4F-ABC2-D2D8DD532A82}" type="presParOf" srcId="{B6BFD5A7-280A-4364-84A5-5249F08D4B40}" destId="{70B9A57F-84C3-4448-83D3-0EA30707FFDF}" srcOrd="1" destOrd="0" presId="urn:microsoft.com/office/officeart/2005/8/layout/hierarchy1"/>
    <dgm:cxn modelId="{05C4F3F2-BA35-4724-9DDC-EA8946EAE2DD}" type="presParOf" srcId="{06CA39B0-A787-4862-8FDD-6655960BE0B3}" destId="{CF295E52-B4EB-4349-AA89-0A14FE1B102E}" srcOrd="1" destOrd="0" presId="urn:microsoft.com/office/officeart/2005/8/layout/hierarchy1"/>
    <dgm:cxn modelId="{05B50EE2-98FC-455D-809A-08E194C54372}" type="presParOf" srcId="{CF295E52-B4EB-4349-AA89-0A14FE1B102E}" destId="{62BF3415-FA26-4790-8ED6-209175347BBB}" srcOrd="0" destOrd="0" presId="urn:microsoft.com/office/officeart/2005/8/layout/hierarchy1"/>
    <dgm:cxn modelId="{1E926074-B23F-4F09-AD7C-14E7FAF5A855}" type="presParOf" srcId="{62BF3415-FA26-4790-8ED6-209175347BBB}" destId="{82A12703-00BB-4F73-B338-BD680322C235}" srcOrd="0" destOrd="0" presId="urn:microsoft.com/office/officeart/2005/8/layout/hierarchy1"/>
    <dgm:cxn modelId="{477D90EB-CE63-4232-A587-AEEE4632D429}" type="presParOf" srcId="{62BF3415-FA26-4790-8ED6-209175347BBB}" destId="{496F4081-35DE-458F-B762-9868246DDCD8}" srcOrd="1" destOrd="0" presId="urn:microsoft.com/office/officeart/2005/8/layout/hierarchy1"/>
    <dgm:cxn modelId="{EFE07E7F-FEF2-4695-9C48-03E4CB66182C}" type="presParOf" srcId="{CF295E52-B4EB-4349-AA89-0A14FE1B102E}" destId="{356F6933-48C5-458F-91F6-DE3A5B5AB363}" srcOrd="1" destOrd="0" presId="urn:microsoft.com/office/officeart/2005/8/layout/hierarchy1"/>
    <dgm:cxn modelId="{F74964CB-1D15-4E68-8AEA-D3883C14E283}" type="presParOf" srcId="{06CA39B0-A787-4862-8FDD-6655960BE0B3}" destId="{843915B9-D86F-425F-8BE5-230698026E46}" srcOrd="2" destOrd="0" presId="urn:microsoft.com/office/officeart/2005/8/layout/hierarchy1"/>
    <dgm:cxn modelId="{0FE7AACF-3D47-402A-9155-D7388138475A}" type="presParOf" srcId="{843915B9-D86F-425F-8BE5-230698026E46}" destId="{B6530D81-C000-4903-882B-4D6279E3766E}" srcOrd="0" destOrd="0" presId="urn:microsoft.com/office/officeart/2005/8/layout/hierarchy1"/>
    <dgm:cxn modelId="{41065747-B5FE-4EEF-B873-5447462AAE7F}" type="presParOf" srcId="{B6530D81-C000-4903-882B-4D6279E3766E}" destId="{48F0F0E2-F810-4CA8-BB5F-A34B43FED555}" srcOrd="0" destOrd="0" presId="urn:microsoft.com/office/officeart/2005/8/layout/hierarchy1"/>
    <dgm:cxn modelId="{2FABB1A1-58EC-4C3B-AE26-6AA0906D50E9}" type="presParOf" srcId="{B6530D81-C000-4903-882B-4D6279E3766E}" destId="{42468C7A-2FD6-424E-A625-46F70F9AE146}" srcOrd="1" destOrd="0" presId="urn:microsoft.com/office/officeart/2005/8/layout/hierarchy1"/>
    <dgm:cxn modelId="{B1B875DF-D3A9-4EE7-9932-A146B7D38704}" type="presParOf" srcId="{843915B9-D86F-425F-8BE5-230698026E46}" destId="{906CAB22-61AB-4018-8BC8-2C4B28F001C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CCD71F-5A06-451D-B15A-DAE65117024C}"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01C6229B-E84F-4E03-ABE1-3220C95BEA3E}">
      <dgm:prSet/>
      <dgm:spPr/>
      <dgm:t>
        <a:bodyPr/>
        <a:lstStyle/>
        <a:p>
          <a:r>
            <a:rPr lang="en-US"/>
            <a:t>Limited </a:t>
          </a:r>
          <a:r>
            <a:rPr lang="en-US" u="sng"/>
            <a:t>knowledge of business</a:t>
          </a:r>
          <a:endParaRPr lang="en-US"/>
        </a:p>
      </dgm:t>
    </dgm:pt>
    <dgm:pt modelId="{7C176648-E50B-4982-BBDC-E2F043D150C3}" type="parTrans" cxnId="{4599CAE9-1CD4-4265-AF97-EEA0F5CDC3E7}">
      <dgm:prSet/>
      <dgm:spPr/>
      <dgm:t>
        <a:bodyPr/>
        <a:lstStyle/>
        <a:p>
          <a:endParaRPr lang="en-US"/>
        </a:p>
      </dgm:t>
    </dgm:pt>
    <dgm:pt modelId="{FFF637A3-FD28-4B98-8D02-DB0766BDC803}" type="sibTrans" cxnId="{4599CAE9-1CD4-4265-AF97-EEA0F5CDC3E7}">
      <dgm:prSet/>
      <dgm:spPr/>
      <dgm:t>
        <a:bodyPr/>
        <a:lstStyle/>
        <a:p>
          <a:endParaRPr lang="en-US"/>
        </a:p>
      </dgm:t>
    </dgm:pt>
    <dgm:pt modelId="{C3AA1311-458D-471A-9F2B-1EFE6CD42CE8}">
      <dgm:prSet/>
      <dgm:spPr/>
      <dgm:t>
        <a:bodyPr/>
        <a:lstStyle/>
        <a:p>
          <a:r>
            <a:rPr lang="en-US" dirty="0"/>
            <a:t>Limited </a:t>
          </a:r>
          <a:r>
            <a:rPr lang="en-US" u="sng" dirty="0"/>
            <a:t>Working relationships </a:t>
          </a:r>
          <a:r>
            <a:rPr lang="en-US" dirty="0"/>
            <a:t>with managers in business units</a:t>
          </a:r>
        </a:p>
      </dgm:t>
    </dgm:pt>
    <dgm:pt modelId="{3FE9B757-49A8-4581-91C5-E63C11DFF242}" type="parTrans" cxnId="{9A6DFF39-F753-403A-BFCE-FF55232BEAF0}">
      <dgm:prSet/>
      <dgm:spPr/>
      <dgm:t>
        <a:bodyPr/>
        <a:lstStyle/>
        <a:p>
          <a:endParaRPr lang="en-US"/>
        </a:p>
      </dgm:t>
    </dgm:pt>
    <dgm:pt modelId="{F9E1F2FF-031C-4597-B8DC-9D6E2F93E8CD}" type="sibTrans" cxnId="{9A6DFF39-F753-403A-BFCE-FF55232BEAF0}">
      <dgm:prSet/>
      <dgm:spPr/>
      <dgm:t>
        <a:bodyPr/>
        <a:lstStyle/>
        <a:p>
          <a:endParaRPr lang="en-US"/>
        </a:p>
      </dgm:t>
    </dgm:pt>
    <dgm:pt modelId="{D00CFFAC-FE93-4F82-8BE7-A30A46AF6EEA}">
      <dgm:prSet/>
      <dgm:spPr/>
      <dgm:t>
        <a:bodyPr/>
        <a:lstStyle/>
        <a:p>
          <a:r>
            <a:rPr lang="en-US"/>
            <a:t>Lack of motivation to </a:t>
          </a:r>
          <a:r>
            <a:rPr lang="en-US" u="sng"/>
            <a:t>answer questions </a:t>
          </a:r>
          <a:r>
            <a:rPr lang="en-US"/>
            <a:t>to seek </a:t>
          </a:r>
          <a:r>
            <a:rPr lang="en-US" u="sng"/>
            <a:t>for accuracy </a:t>
          </a:r>
          <a:r>
            <a:rPr lang="en-US"/>
            <a:t>and quickly</a:t>
          </a:r>
        </a:p>
      </dgm:t>
    </dgm:pt>
    <dgm:pt modelId="{0F3CB72F-EB1F-4CC2-B0E5-2EA564F8BD92}" type="parTrans" cxnId="{EC48CAAC-A2D8-4B0C-9184-E57F0A636EB5}">
      <dgm:prSet/>
      <dgm:spPr/>
      <dgm:t>
        <a:bodyPr/>
        <a:lstStyle/>
        <a:p>
          <a:endParaRPr lang="en-US"/>
        </a:p>
      </dgm:t>
    </dgm:pt>
    <dgm:pt modelId="{E7D4E097-B9D8-418D-AD49-32079262141E}" type="sibTrans" cxnId="{EC48CAAC-A2D8-4B0C-9184-E57F0A636EB5}">
      <dgm:prSet/>
      <dgm:spPr/>
      <dgm:t>
        <a:bodyPr/>
        <a:lstStyle/>
        <a:p>
          <a:endParaRPr lang="en-US"/>
        </a:p>
      </dgm:t>
    </dgm:pt>
    <dgm:pt modelId="{37019F7F-5387-4B1C-9265-5F1A58D046AE}">
      <dgm:prSet/>
      <dgm:spPr/>
      <dgm:t>
        <a:bodyPr/>
        <a:lstStyle/>
        <a:p>
          <a:r>
            <a:rPr lang="en-US"/>
            <a:t>Processing and </a:t>
          </a:r>
          <a:r>
            <a:rPr lang="en-US" u="sng"/>
            <a:t>aggregating</a:t>
          </a:r>
          <a:r>
            <a:rPr lang="en-US"/>
            <a:t> specific data</a:t>
          </a:r>
        </a:p>
      </dgm:t>
    </dgm:pt>
    <dgm:pt modelId="{3449C6D9-F9B6-470C-BFEA-134FF8868D64}" type="parTrans" cxnId="{7AE0D79F-3394-4871-AA04-FBB30D433FB0}">
      <dgm:prSet/>
      <dgm:spPr/>
      <dgm:t>
        <a:bodyPr/>
        <a:lstStyle/>
        <a:p>
          <a:endParaRPr lang="en-US"/>
        </a:p>
      </dgm:t>
    </dgm:pt>
    <dgm:pt modelId="{BB03E29C-D81B-4271-8079-055145040A82}" type="sibTrans" cxnId="{7AE0D79F-3394-4871-AA04-FBB30D433FB0}">
      <dgm:prSet/>
      <dgm:spPr/>
      <dgm:t>
        <a:bodyPr/>
        <a:lstStyle/>
        <a:p>
          <a:endParaRPr lang="en-US"/>
        </a:p>
      </dgm:t>
    </dgm:pt>
    <dgm:pt modelId="{1580E734-3DBD-4B9D-B80A-3937404855CE}">
      <dgm:prSet/>
      <dgm:spPr/>
      <dgm:t>
        <a:bodyPr/>
        <a:lstStyle/>
        <a:p>
          <a:r>
            <a:rPr lang="en-US"/>
            <a:t>Constantly </a:t>
          </a:r>
          <a:r>
            <a:rPr lang="en-US" u="sng"/>
            <a:t>changing environment</a:t>
          </a:r>
          <a:endParaRPr lang="en-US"/>
        </a:p>
      </dgm:t>
    </dgm:pt>
    <dgm:pt modelId="{0A329E70-F4DA-4BC7-B8B7-D12874D86BDB}" type="parTrans" cxnId="{46D7B529-36C2-4209-877B-C81B8F05DEFD}">
      <dgm:prSet/>
      <dgm:spPr/>
      <dgm:t>
        <a:bodyPr/>
        <a:lstStyle/>
        <a:p>
          <a:endParaRPr lang="en-US"/>
        </a:p>
      </dgm:t>
    </dgm:pt>
    <dgm:pt modelId="{8D8035CE-884D-44C8-9BC2-58C6651A15E4}" type="sibTrans" cxnId="{46D7B529-36C2-4209-877B-C81B8F05DEFD}">
      <dgm:prSet/>
      <dgm:spPr/>
      <dgm:t>
        <a:bodyPr/>
        <a:lstStyle/>
        <a:p>
          <a:endParaRPr lang="en-US"/>
        </a:p>
      </dgm:t>
    </dgm:pt>
    <dgm:pt modelId="{2C533F03-FAB7-4E0E-ABB7-82A34F1CEE59}">
      <dgm:prSet/>
      <dgm:spPr/>
      <dgm:t>
        <a:bodyPr/>
        <a:lstStyle/>
        <a:p>
          <a:r>
            <a:rPr lang="en-US" u="sng"/>
            <a:t>Changing questions</a:t>
          </a:r>
          <a:r>
            <a:rPr lang="en-US"/>
            <a:t>, challenges to find ways to answer new questions</a:t>
          </a:r>
        </a:p>
      </dgm:t>
    </dgm:pt>
    <dgm:pt modelId="{7C112E77-A009-4609-A56E-A4D545E4BC05}" type="parTrans" cxnId="{21113F0A-B849-45F5-A28A-FD8572ADEE30}">
      <dgm:prSet/>
      <dgm:spPr/>
      <dgm:t>
        <a:bodyPr/>
        <a:lstStyle/>
        <a:p>
          <a:endParaRPr lang="en-US"/>
        </a:p>
      </dgm:t>
    </dgm:pt>
    <dgm:pt modelId="{F2307A80-505C-4020-8598-03D698FE3031}" type="sibTrans" cxnId="{21113F0A-B849-45F5-A28A-FD8572ADEE30}">
      <dgm:prSet/>
      <dgm:spPr/>
      <dgm:t>
        <a:bodyPr/>
        <a:lstStyle/>
        <a:p>
          <a:endParaRPr lang="en-US"/>
        </a:p>
      </dgm:t>
    </dgm:pt>
    <dgm:pt modelId="{C991CA0C-AFE0-49EE-B455-16BB1FF2C1D0}">
      <dgm:prSet/>
      <dgm:spPr/>
      <dgm:t>
        <a:bodyPr/>
        <a:lstStyle/>
        <a:p>
          <a:r>
            <a:rPr lang="en-US"/>
            <a:t>Hard stop </a:t>
          </a:r>
          <a:r>
            <a:rPr lang="en-US" u="sng"/>
            <a:t>time constraints</a:t>
          </a:r>
          <a:endParaRPr lang="en-US"/>
        </a:p>
      </dgm:t>
    </dgm:pt>
    <dgm:pt modelId="{2C0FC942-6B6D-4A72-963C-E84E42F63F03}" type="parTrans" cxnId="{43C0AE77-08E8-4348-A4DD-3E310A6287CB}">
      <dgm:prSet/>
      <dgm:spPr/>
      <dgm:t>
        <a:bodyPr/>
        <a:lstStyle/>
        <a:p>
          <a:endParaRPr lang="en-US"/>
        </a:p>
      </dgm:t>
    </dgm:pt>
    <dgm:pt modelId="{DD026BF0-8DDD-4275-BCFB-CA308F5976A5}" type="sibTrans" cxnId="{43C0AE77-08E8-4348-A4DD-3E310A6287CB}">
      <dgm:prSet/>
      <dgm:spPr/>
      <dgm:t>
        <a:bodyPr/>
        <a:lstStyle/>
        <a:p>
          <a:endParaRPr lang="en-US"/>
        </a:p>
      </dgm:t>
    </dgm:pt>
    <dgm:pt modelId="{4F01F245-AE74-4EE3-80B0-B8F40815F0CC}">
      <dgm:prSet/>
      <dgm:spPr/>
      <dgm:t>
        <a:bodyPr/>
        <a:lstStyle/>
        <a:p>
          <a:r>
            <a:rPr lang="en-US" u="sng"/>
            <a:t>Accelerated </a:t>
          </a:r>
          <a:r>
            <a:rPr lang="en-US"/>
            <a:t>expected processes and outcomes</a:t>
          </a:r>
        </a:p>
      </dgm:t>
    </dgm:pt>
    <dgm:pt modelId="{8CD0C4D0-B49F-43D5-B794-66DB4FE21BAC}" type="parTrans" cxnId="{9BECF3D1-FDB6-4E89-A488-B23D85123430}">
      <dgm:prSet/>
      <dgm:spPr/>
      <dgm:t>
        <a:bodyPr/>
        <a:lstStyle/>
        <a:p>
          <a:endParaRPr lang="en-US"/>
        </a:p>
      </dgm:t>
    </dgm:pt>
    <dgm:pt modelId="{C3F35F17-5D6C-424E-981C-DC551B1CD6A5}" type="sibTrans" cxnId="{9BECF3D1-FDB6-4E89-A488-B23D85123430}">
      <dgm:prSet/>
      <dgm:spPr/>
      <dgm:t>
        <a:bodyPr/>
        <a:lstStyle/>
        <a:p>
          <a:endParaRPr lang="en-US"/>
        </a:p>
      </dgm:t>
    </dgm:pt>
    <dgm:pt modelId="{68C3CA60-8E08-4B38-B1AD-A02918390BA4}">
      <dgm:prSet/>
      <dgm:spPr/>
      <dgm:t>
        <a:bodyPr/>
        <a:lstStyle/>
        <a:p>
          <a:r>
            <a:rPr lang="en-US" dirty="0"/>
            <a:t>Use of </a:t>
          </a:r>
          <a:r>
            <a:rPr lang="en-US" u="sng" dirty="0"/>
            <a:t>analytics for validation </a:t>
          </a:r>
          <a:r>
            <a:rPr lang="en-US" dirty="0"/>
            <a:t>(The use of analytics to validate decisions rather than answer questions)</a:t>
          </a:r>
        </a:p>
      </dgm:t>
    </dgm:pt>
    <dgm:pt modelId="{FAC10082-C641-4034-BB90-2F73ABD26362}" type="parTrans" cxnId="{46FBD358-C77F-4E1F-9226-D660E6CA7427}">
      <dgm:prSet/>
      <dgm:spPr/>
      <dgm:t>
        <a:bodyPr/>
        <a:lstStyle/>
        <a:p>
          <a:endParaRPr lang="en-US"/>
        </a:p>
      </dgm:t>
    </dgm:pt>
    <dgm:pt modelId="{3A87A9B3-45AB-41D5-A37E-B6A18411FE97}" type="sibTrans" cxnId="{46FBD358-C77F-4E1F-9226-D660E6CA7427}">
      <dgm:prSet/>
      <dgm:spPr/>
      <dgm:t>
        <a:bodyPr/>
        <a:lstStyle/>
        <a:p>
          <a:endParaRPr lang="en-US"/>
        </a:p>
      </dgm:t>
    </dgm:pt>
    <dgm:pt modelId="{33E123CA-2A89-42CB-A1A0-B3C6AB5C8482}">
      <dgm:prSet/>
      <dgm:spPr/>
      <dgm:t>
        <a:bodyPr/>
        <a:lstStyle/>
        <a:p>
          <a:r>
            <a:rPr lang="en-US"/>
            <a:t>Diminished </a:t>
          </a:r>
          <a:r>
            <a:rPr lang="en-US" u="sng"/>
            <a:t>drive for constant learning </a:t>
          </a:r>
          <a:r>
            <a:rPr lang="en-US"/>
            <a:t>(sophistication of questions will increase over time)</a:t>
          </a:r>
        </a:p>
      </dgm:t>
    </dgm:pt>
    <dgm:pt modelId="{ABDC8865-CC6C-4704-8744-D3DFF7C3D8D3}" type="parTrans" cxnId="{165D8A16-701C-46AB-8DD3-22F382CCBD30}">
      <dgm:prSet/>
      <dgm:spPr/>
      <dgm:t>
        <a:bodyPr/>
        <a:lstStyle/>
        <a:p>
          <a:endParaRPr lang="en-US"/>
        </a:p>
      </dgm:t>
    </dgm:pt>
    <dgm:pt modelId="{9EB01850-055C-45FD-906B-532EE9D2E577}" type="sibTrans" cxnId="{165D8A16-701C-46AB-8DD3-22F382CCBD30}">
      <dgm:prSet/>
      <dgm:spPr/>
      <dgm:t>
        <a:bodyPr/>
        <a:lstStyle/>
        <a:p>
          <a:endParaRPr lang="en-US"/>
        </a:p>
      </dgm:t>
    </dgm:pt>
    <dgm:pt modelId="{C5549320-9AE5-4B74-9E3D-E811C1FD9FCA}" type="pres">
      <dgm:prSet presAssocID="{52CCD71F-5A06-451D-B15A-DAE65117024C}" presName="diagram" presStyleCnt="0">
        <dgm:presLayoutVars>
          <dgm:dir/>
          <dgm:resizeHandles val="exact"/>
        </dgm:presLayoutVars>
      </dgm:prSet>
      <dgm:spPr/>
    </dgm:pt>
    <dgm:pt modelId="{8C5C75EC-21EC-4AF9-8DBB-DDA8DF5D9197}" type="pres">
      <dgm:prSet presAssocID="{01C6229B-E84F-4E03-ABE1-3220C95BEA3E}" presName="node" presStyleLbl="node1" presStyleIdx="0" presStyleCnt="10">
        <dgm:presLayoutVars>
          <dgm:bulletEnabled val="1"/>
        </dgm:presLayoutVars>
      </dgm:prSet>
      <dgm:spPr/>
    </dgm:pt>
    <dgm:pt modelId="{0E6496CE-5EBD-4D59-963D-EC6617D59314}" type="pres">
      <dgm:prSet presAssocID="{FFF637A3-FD28-4B98-8D02-DB0766BDC803}" presName="sibTrans" presStyleCnt="0"/>
      <dgm:spPr/>
    </dgm:pt>
    <dgm:pt modelId="{71509FBE-36ED-4FA7-BB73-F9A7738566C5}" type="pres">
      <dgm:prSet presAssocID="{C3AA1311-458D-471A-9F2B-1EFE6CD42CE8}" presName="node" presStyleLbl="node1" presStyleIdx="1" presStyleCnt="10">
        <dgm:presLayoutVars>
          <dgm:bulletEnabled val="1"/>
        </dgm:presLayoutVars>
      </dgm:prSet>
      <dgm:spPr/>
    </dgm:pt>
    <dgm:pt modelId="{CE32BE68-C359-4FAA-BA12-D70E1EB06AAC}" type="pres">
      <dgm:prSet presAssocID="{F9E1F2FF-031C-4597-B8DC-9D6E2F93E8CD}" presName="sibTrans" presStyleCnt="0"/>
      <dgm:spPr/>
    </dgm:pt>
    <dgm:pt modelId="{01EC4EB9-D9CC-4C85-97AD-F72799CB0D1B}" type="pres">
      <dgm:prSet presAssocID="{D00CFFAC-FE93-4F82-8BE7-A30A46AF6EEA}" presName="node" presStyleLbl="node1" presStyleIdx="2" presStyleCnt="10">
        <dgm:presLayoutVars>
          <dgm:bulletEnabled val="1"/>
        </dgm:presLayoutVars>
      </dgm:prSet>
      <dgm:spPr/>
    </dgm:pt>
    <dgm:pt modelId="{54B08BF7-021F-4246-9958-8EB266B76ED4}" type="pres">
      <dgm:prSet presAssocID="{E7D4E097-B9D8-418D-AD49-32079262141E}" presName="sibTrans" presStyleCnt="0"/>
      <dgm:spPr/>
    </dgm:pt>
    <dgm:pt modelId="{C3C5A01C-9D13-480C-98D5-90D2556FC966}" type="pres">
      <dgm:prSet presAssocID="{37019F7F-5387-4B1C-9265-5F1A58D046AE}" presName="node" presStyleLbl="node1" presStyleIdx="3" presStyleCnt="10">
        <dgm:presLayoutVars>
          <dgm:bulletEnabled val="1"/>
        </dgm:presLayoutVars>
      </dgm:prSet>
      <dgm:spPr/>
    </dgm:pt>
    <dgm:pt modelId="{EA119640-9954-4786-978B-C6F2ED450D7C}" type="pres">
      <dgm:prSet presAssocID="{BB03E29C-D81B-4271-8079-055145040A82}" presName="sibTrans" presStyleCnt="0"/>
      <dgm:spPr/>
    </dgm:pt>
    <dgm:pt modelId="{A20A7A72-2494-4702-A8E8-19455D71FE2B}" type="pres">
      <dgm:prSet presAssocID="{1580E734-3DBD-4B9D-B80A-3937404855CE}" presName="node" presStyleLbl="node1" presStyleIdx="4" presStyleCnt="10">
        <dgm:presLayoutVars>
          <dgm:bulletEnabled val="1"/>
        </dgm:presLayoutVars>
      </dgm:prSet>
      <dgm:spPr/>
    </dgm:pt>
    <dgm:pt modelId="{D7294F26-DC3A-4758-9297-121BCE6450FD}" type="pres">
      <dgm:prSet presAssocID="{8D8035CE-884D-44C8-9BC2-58C6651A15E4}" presName="sibTrans" presStyleCnt="0"/>
      <dgm:spPr/>
    </dgm:pt>
    <dgm:pt modelId="{B749FCA4-0893-4A0B-8E7C-C14B3D4EA6D8}" type="pres">
      <dgm:prSet presAssocID="{2C533F03-FAB7-4E0E-ABB7-82A34F1CEE59}" presName="node" presStyleLbl="node1" presStyleIdx="5" presStyleCnt="10">
        <dgm:presLayoutVars>
          <dgm:bulletEnabled val="1"/>
        </dgm:presLayoutVars>
      </dgm:prSet>
      <dgm:spPr/>
    </dgm:pt>
    <dgm:pt modelId="{2F2FAE62-3298-453F-89D7-5901A7D066A3}" type="pres">
      <dgm:prSet presAssocID="{F2307A80-505C-4020-8598-03D698FE3031}" presName="sibTrans" presStyleCnt="0"/>
      <dgm:spPr/>
    </dgm:pt>
    <dgm:pt modelId="{17A6EE2E-29CF-4AE4-B2D1-7539E88EB954}" type="pres">
      <dgm:prSet presAssocID="{C991CA0C-AFE0-49EE-B455-16BB1FF2C1D0}" presName="node" presStyleLbl="node1" presStyleIdx="6" presStyleCnt="10">
        <dgm:presLayoutVars>
          <dgm:bulletEnabled val="1"/>
        </dgm:presLayoutVars>
      </dgm:prSet>
      <dgm:spPr/>
    </dgm:pt>
    <dgm:pt modelId="{1092118B-662F-4406-97CB-47394E75A52C}" type="pres">
      <dgm:prSet presAssocID="{DD026BF0-8DDD-4275-BCFB-CA308F5976A5}" presName="sibTrans" presStyleCnt="0"/>
      <dgm:spPr/>
    </dgm:pt>
    <dgm:pt modelId="{4F27F5C4-4181-4E02-AE58-824DFCD9950F}" type="pres">
      <dgm:prSet presAssocID="{4F01F245-AE74-4EE3-80B0-B8F40815F0CC}" presName="node" presStyleLbl="node1" presStyleIdx="7" presStyleCnt="10">
        <dgm:presLayoutVars>
          <dgm:bulletEnabled val="1"/>
        </dgm:presLayoutVars>
      </dgm:prSet>
      <dgm:spPr/>
    </dgm:pt>
    <dgm:pt modelId="{A9142D83-F9CB-4E39-8189-BB90B46582FF}" type="pres">
      <dgm:prSet presAssocID="{C3F35F17-5D6C-424E-981C-DC551B1CD6A5}" presName="sibTrans" presStyleCnt="0"/>
      <dgm:spPr/>
    </dgm:pt>
    <dgm:pt modelId="{9CCDC076-41C3-4C85-A082-2DABBA10784D}" type="pres">
      <dgm:prSet presAssocID="{68C3CA60-8E08-4B38-B1AD-A02918390BA4}" presName="node" presStyleLbl="node1" presStyleIdx="8" presStyleCnt="10">
        <dgm:presLayoutVars>
          <dgm:bulletEnabled val="1"/>
        </dgm:presLayoutVars>
      </dgm:prSet>
      <dgm:spPr/>
    </dgm:pt>
    <dgm:pt modelId="{0E42E0E6-D976-4812-B97F-81E6E4B5EE4E}" type="pres">
      <dgm:prSet presAssocID="{3A87A9B3-45AB-41D5-A37E-B6A18411FE97}" presName="sibTrans" presStyleCnt="0"/>
      <dgm:spPr/>
    </dgm:pt>
    <dgm:pt modelId="{A3CD320F-4C54-4D0A-A9BF-86A98E48E7AB}" type="pres">
      <dgm:prSet presAssocID="{33E123CA-2A89-42CB-A1A0-B3C6AB5C8482}" presName="node" presStyleLbl="node1" presStyleIdx="9" presStyleCnt="10">
        <dgm:presLayoutVars>
          <dgm:bulletEnabled val="1"/>
        </dgm:presLayoutVars>
      </dgm:prSet>
      <dgm:spPr/>
    </dgm:pt>
  </dgm:ptLst>
  <dgm:cxnLst>
    <dgm:cxn modelId="{E3498A03-7A6A-4126-A2E3-3CC429D46F60}" type="presOf" srcId="{2C533F03-FAB7-4E0E-ABB7-82A34F1CEE59}" destId="{B749FCA4-0893-4A0B-8E7C-C14B3D4EA6D8}" srcOrd="0" destOrd="0" presId="urn:microsoft.com/office/officeart/2005/8/layout/default"/>
    <dgm:cxn modelId="{21113F0A-B849-45F5-A28A-FD8572ADEE30}" srcId="{52CCD71F-5A06-451D-B15A-DAE65117024C}" destId="{2C533F03-FAB7-4E0E-ABB7-82A34F1CEE59}" srcOrd="5" destOrd="0" parTransId="{7C112E77-A009-4609-A56E-A4D545E4BC05}" sibTransId="{F2307A80-505C-4020-8598-03D698FE3031}"/>
    <dgm:cxn modelId="{165D8A16-701C-46AB-8DD3-22F382CCBD30}" srcId="{52CCD71F-5A06-451D-B15A-DAE65117024C}" destId="{33E123CA-2A89-42CB-A1A0-B3C6AB5C8482}" srcOrd="9" destOrd="0" parTransId="{ABDC8865-CC6C-4704-8744-D3DFF7C3D8D3}" sibTransId="{9EB01850-055C-45FD-906B-532EE9D2E577}"/>
    <dgm:cxn modelId="{70EE551E-3ACC-424C-A0E6-DCA6FC973BBF}" type="presOf" srcId="{33E123CA-2A89-42CB-A1A0-B3C6AB5C8482}" destId="{A3CD320F-4C54-4D0A-A9BF-86A98E48E7AB}" srcOrd="0" destOrd="0" presId="urn:microsoft.com/office/officeart/2005/8/layout/default"/>
    <dgm:cxn modelId="{46D7B529-36C2-4209-877B-C81B8F05DEFD}" srcId="{52CCD71F-5A06-451D-B15A-DAE65117024C}" destId="{1580E734-3DBD-4B9D-B80A-3937404855CE}" srcOrd="4" destOrd="0" parTransId="{0A329E70-F4DA-4BC7-B8B7-D12874D86BDB}" sibTransId="{8D8035CE-884D-44C8-9BC2-58C6651A15E4}"/>
    <dgm:cxn modelId="{7F05382C-59B9-47C6-8A5F-31C0CA6844F6}" type="presOf" srcId="{D00CFFAC-FE93-4F82-8BE7-A30A46AF6EEA}" destId="{01EC4EB9-D9CC-4C85-97AD-F72799CB0D1B}" srcOrd="0" destOrd="0" presId="urn:microsoft.com/office/officeart/2005/8/layout/default"/>
    <dgm:cxn modelId="{9A6DFF39-F753-403A-BFCE-FF55232BEAF0}" srcId="{52CCD71F-5A06-451D-B15A-DAE65117024C}" destId="{C3AA1311-458D-471A-9F2B-1EFE6CD42CE8}" srcOrd="1" destOrd="0" parTransId="{3FE9B757-49A8-4581-91C5-E63C11DFF242}" sibTransId="{F9E1F2FF-031C-4597-B8DC-9D6E2F93E8CD}"/>
    <dgm:cxn modelId="{8C98665D-4122-4D69-AE8A-DA420B4B9CF3}" type="presOf" srcId="{C991CA0C-AFE0-49EE-B455-16BB1FF2C1D0}" destId="{17A6EE2E-29CF-4AE4-B2D1-7539E88EB954}" srcOrd="0" destOrd="0" presId="urn:microsoft.com/office/officeart/2005/8/layout/default"/>
    <dgm:cxn modelId="{43C0AE77-08E8-4348-A4DD-3E310A6287CB}" srcId="{52CCD71F-5A06-451D-B15A-DAE65117024C}" destId="{C991CA0C-AFE0-49EE-B455-16BB1FF2C1D0}" srcOrd="6" destOrd="0" parTransId="{2C0FC942-6B6D-4A72-963C-E84E42F63F03}" sibTransId="{DD026BF0-8DDD-4275-BCFB-CA308F5976A5}"/>
    <dgm:cxn modelId="{46FBD358-C77F-4E1F-9226-D660E6CA7427}" srcId="{52CCD71F-5A06-451D-B15A-DAE65117024C}" destId="{68C3CA60-8E08-4B38-B1AD-A02918390BA4}" srcOrd="8" destOrd="0" parTransId="{FAC10082-C641-4034-BB90-2F73ABD26362}" sibTransId="{3A87A9B3-45AB-41D5-A37E-B6A18411FE97}"/>
    <dgm:cxn modelId="{E4DB125A-E845-469D-B9CB-1D7DC563A719}" type="presOf" srcId="{4F01F245-AE74-4EE3-80B0-B8F40815F0CC}" destId="{4F27F5C4-4181-4E02-AE58-824DFCD9950F}" srcOrd="0" destOrd="0" presId="urn:microsoft.com/office/officeart/2005/8/layout/default"/>
    <dgm:cxn modelId="{E695F67B-CD43-4AA1-A7E5-7501394F9F9B}" type="presOf" srcId="{1580E734-3DBD-4B9D-B80A-3937404855CE}" destId="{A20A7A72-2494-4702-A8E8-19455D71FE2B}" srcOrd="0" destOrd="0" presId="urn:microsoft.com/office/officeart/2005/8/layout/default"/>
    <dgm:cxn modelId="{DBA06482-FD8F-4049-8BB0-45E5368C906F}" type="presOf" srcId="{C3AA1311-458D-471A-9F2B-1EFE6CD42CE8}" destId="{71509FBE-36ED-4FA7-BB73-F9A7738566C5}" srcOrd="0" destOrd="0" presId="urn:microsoft.com/office/officeart/2005/8/layout/default"/>
    <dgm:cxn modelId="{25187E87-08E6-4D45-A3A0-9C127B4CBD0F}" type="presOf" srcId="{37019F7F-5387-4B1C-9265-5F1A58D046AE}" destId="{C3C5A01C-9D13-480C-98D5-90D2556FC966}" srcOrd="0" destOrd="0" presId="urn:microsoft.com/office/officeart/2005/8/layout/default"/>
    <dgm:cxn modelId="{08F9168D-FB05-4C17-B115-0CCFC84C6190}" type="presOf" srcId="{01C6229B-E84F-4E03-ABE1-3220C95BEA3E}" destId="{8C5C75EC-21EC-4AF9-8DBB-DDA8DF5D9197}" srcOrd="0" destOrd="0" presId="urn:microsoft.com/office/officeart/2005/8/layout/default"/>
    <dgm:cxn modelId="{7AE0D79F-3394-4871-AA04-FBB30D433FB0}" srcId="{52CCD71F-5A06-451D-B15A-DAE65117024C}" destId="{37019F7F-5387-4B1C-9265-5F1A58D046AE}" srcOrd="3" destOrd="0" parTransId="{3449C6D9-F9B6-470C-BFEA-134FF8868D64}" sibTransId="{BB03E29C-D81B-4271-8079-055145040A82}"/>
    <dgm:cxn modelId="{EA73AAA0-2A9A-4193-8C29-9BF165D30E3B}" type="presOf" srcId="{68C3CA60-8E08-4B38-B1AD-A02918390BA4}" destId="{9CCDC076-41C3-4C85-A082-2DABBA10784D}" srcOrd="0" destOrd="0" presId="urn:microsoft.com/office/officeart/2005/8/layout/default"/>
    <dgm:cxn modelId="{EC48CAAC-A2D8-4B0C-9184-E57F0A636EB5}" srcId="{52CCD71F-5A06-451D-B15A-DAE65117024C}" destId="{D00CFFAC-FE93-4F82-8BE7-A30A46AF6EEA}" srcOrd="2" destOrd="0" parTransId="{0F3CB72F-EB1F-4CC2-B0E5-2EA564F8BD92}" sibTransId="{E7D4E097-B9D8-418D-AD49-32079262141E}"/>
    <dgm:cxn modelId="{A7B53DC7-A86F-4569-9198-3E9F371CAD6F}" type="presOf" srcId="{52CCD71F-5A06-451D-B15A-DAE65117024C}" destId="{C5549320-9AE5-4B74-9E3D-E811C1FD9FCA}" srcOrd="0" destOrd="0" presId="urn:microsoft.com/office/officeart/2005/8/layout/default"/>
    <dgm:cxn modelId="{9BECF3D1-FDB6-4E89-A488-B23D85123430}" srcId="{52CCD71F-5A06-451D-B15A-DAE65117024C}" destId="{4F01F245-AE74-4EE3-80B0-B8F40815F0CC}" srcOrd="7" destOrd="0" parTransId="{8CD0C4D0-B49F-43D5-B794-66DB4FE21BAC}" sibTransId="{C3F35F17-5D6C-424E-981C-DC551B1CD6A5}"/>
    <dgm:cxn modelId="{4599CAE9-1CD4-4265-AF97-EEA0F5CDC3E7}" srcId="{52CCD71F-5A06-451D-B15A-DAE65117024C}" destId="{01C6229B-E84F-4E03-ABE1-3220C95BEA3E}" srcOrd="0" destOrd="0" parTransId="{7C176648-E50B-4982-BBDC-E2F043D150C3}" sibTransId="{FFF637A3-FD28-4B98-8D02-DB0766BDC803}"/>
    <dgm:cxn modelId="{A51D38A2-FEC9-4CEF-8166-C108C23C34E1}" type="presParOf" srcId="{C5549320-9AE5-4B74-9E3D-E811C1FD9FCA}" destId="{8C5C75EC-21EC-4AF9-8DBB-DDA8DF5D9197}" srcOrd="0" destOrd="0" presId="urn:microsoft.com/office/officeart/2005/8/layout/default"/>
    <dgm:cxn modelId="{9EC3C4C2-6682-427D-9876-52B6BCAA9EFF}" type="presParOf" srcId="{C5549320-9AE5-4B74-9E3D-E811C1FD9FCA}" destId="{0E6496CE-5EBD-4D59-963D-EC6617D59314}" srcOrd="1" destOrd="0" presId="urn:microsoft.com/office/officeart/2005/8/layout/default"/>
    <dgm:cxn modelId="{79DB34D4-26C6-4FDB-A6F0-9B95A588E174}" type="presParOf" srcId="{C5549320-9AE5-4B74-9E3D-E811C1FD9FCA}" destId="{71509FBE-36ED-4FA7-BB73-F9A7738566C5}" srcOrd="2" destOrd="0" presId="urn:microsoft.com/office/officeart/2005/8/layout/default"/>
    <dgm:cxn modelId="{2AFF3526-A3A9-42B3-8AB4-1FA156AC2B73}" type="presParOf" srcId="{C5549320-9AE5-4B74-9E3D-E811C1FD9FCA}" destId="{CE32BE68-C359-4FAA-BA12-D70E1EB06AAC}" srcOrd="3" destOrd="0" presId="urn:microsoft.com/office/officeart/2005/8/layout/default"/>
    <dgm:cxn modelId="{E1930609-4ED2-41FA-AB29-E63A38A0D55F}" type="presParOf" srcId="{C5549320-9AE5-4B74-9E3D-E811C1FD9FCA}" destId="{01EC4EB9-D9CC-4C85-97AD-F72799CB0D1B}" srcOrd="4" destOrd="0" presId="urn:microsoft.com/office/officeart/2005/8/layout/default"/>
    <dgm:cxn modelId="{40471FCA-F60C-4473-8ED4-E8B4F006821B}" type="presParOf" srcId="{C5549320-9AE5-4B74-9E3D-E811C1FD9FCA}" destId="{54B08BF7-021F-4246-9958-8EB266B76ED4}" srcOrd="5" destOrd="0" presId="urn:microsoft.com/office/officeart/2005/8/layout/default"/>
    <dgm:cxn modelId="{856595E4-F739-4EFE-A11A-90AA07BD7787}" type="presParOf" srcId="{C5549320-9AE5-4B74-9E3D-E811C1FD9FCA}" destId="{C3C5A01C-9D13-480C-98D5-90D2556FC966}" srcOrd="6" destOrd="0" presId="urn:microsoft.com/office/officeart/2005/8/layout/default"/>
    <dgm:cxn modelId="{0ADA87F8-FD3D-47C2-AF97-936001F150D6}" type="presParOf" srcId="{C5549320-9AE5-4B74-9E3D-E811C1FD9FCA}" destId="{EA119640-9954-4786-978B-C6F2ED450D7C}" srcOrd="7" destOrd="0" presId="urn:microsoft.com/office/officeart/2005/8/layout/default"/>
    <dgm:cxn modelId="{3713E259-8598-44F6-AB50-3273BE31D134}" type="presParOf" srcId="{C5549320-9AE5-4B74-9E3D-E811C1FD9FCA}" destId="{A20A7A72-2494-4702-A8E8-19455D71FE2B}" srcOrd="8" destOrd="0" presId="urn:microsoft.com/office/officeart/2005/8/layout/default"/>
    <dgm:cxn modelId="{EC98DE78-D62B-4F8B-904D-9820B497A362}" type="presParOf" srcId="{C5549320-9AE5-4B74-9E3D-E811C1FD9FCA}" destId="{D7294F26-DC3A-4758-9297-121BCE6450FD}" srcOrd="9" destOrd="0" presId="urn:microsoft.com/office/officeart/2005/8/layout/default"/>
    <dgm:cxn modelId="{C76DD3A2-D5E7-407D-8E4E-E3EFD88B1CA6}" type="presParOf" srcId="{C5549320-9AE5-4B74-9E3D-E811C1FD9FCA}" destId="{B749FCA4-0893-4A0B-8E7C-C14B3D4EA6D8}" srcOrd="10" destOrd="0" presId="urn:microsoft.com/office/officeart/2005/8/layout/default"/>
    <dgm:cxn modelId="{23B0AAAD-28CB-4273-9501-27835403B3F6}" type="presParOf" srcId="{C5549320-9AE5-4B74-9E3D-E811C1FD9FCA}" destId="{2F2FAE62-3298-453F-89D7-5901A7D066A3}" srcOrd="11" destOrd="0" presId="urn:microsoft.com/office/officeart/2005/8/layout/default"/>
    <dgm:cxn modelId="{0511B939-DE4D-4042-B095-87ACA4889E9E}" type="presParOf" srcId="{C5549320-9AE5-4B74-9E3D-E811C1FD9FCA}" destId="{17A6EE2E-29CF-4AE4-B2D1-7539E88EB954}" srcOrd="12" destOrd="0" presId="urn:microsoft.com/office/officeart/2005/8/layout/default"/>
    <dgm:cxn modelId="{3CFC136A-D439-4D98-B21A-8DFACE20F1C3}" type="presParOf" srcId="{C5549320-9AE5-4B74-9E3D-E811C1FD9FCA}" destId="{1092118B-662F-4406-97CB-47394E75A52C}" srcOrd="13" destOrd="0" presId="urn:microsoft.com/office/officeart/2005/8/layout/default"/>
    <dgm:cxn modelId="{C977C688-56F5-4DF9-BA7C-8C832682AAFE}" type="presParOf" srcId="{C5549320-9AE5-4B74-9E3D-E811C1FD9FCA}" destId="{4F27F5C4-4181-4E02-AE58-824DFCD9950F}" srcOrd="14" destOrd="0" presId="urn:microsoft.com/office/officeart/2005/8/layout/default"/>
    <dgm:cxn modelId="{7BBD94E3-1068-45E9-BE00-236DE4D42B66}" type="presParOf" srcId="{C5549320-9AE5-4B74-9E3D-E811C1FD9FCA}" destId="{A9142D83-F9CB-4E39-8189-BB90B46582FF}" srcOrd="15" destOrd="0" presId="urn:microsoft.com/office/officeart/2005/8/layout/default"/>
    <dgm:cxn modelId="{728882D7-BAF8-43D4-8D5B-0516FCBF47AC}" type="presParOf" srcId="{C5549320-9AE5-4B74-9E3D-E811C1FD9FCA}" destId="{9CCDC076-41C3-4C85-A082-2DABBA10784D}" srcOrd="16" destOrd="0" presId="urn:microsoft.com/office/officeart/2005/8/layout/default"/>
    <dgm:cxn modelId="{54CB1283-95D3-46A5-A137-FB34D3E47F79}" type="presParOf" srcId="{C5549320-9AE5-4B74-9E3D-E811C1FD9FCA}" destId="{0E42E0E6-D976-4812-B97F-81E6E4B5EE4E}" srcOrd="17" destOrd="0" presId="urn:microsoft.com/office/officeart/2005/8/layout/default"/>
    <dgm:cxn modelId="{F834E4AD-D8C0-4C77-9E66-A9DF8EA312A9}" type="presParOf" srcId="{C5549320-9AE5-4B74-9E3D-E811C1FD9FCA}" destId="{A3CD320F-4C54-4D0A-A9BF-86A98E48E7AB}" srcOrd="1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E5A349-5D2D-4F28-AE5E-F6A11FE32D5C}">
      <dsp:nvSpPr>
        <dsp:cNvPr id="0" name=""/>
        <dsp:cNvSpPr/>
      </dsp:nvSpPr>
      <dsp:spPr>
        <a:xfrm>
          <a:off x="1331021" y="151235"/>
          <a:ext cx="1521150" cy="15211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E8A2A4-4659-47B1-B6B0-63867E8CE1AE}">
      <dsp:nvSpPr>
        <dsp:cNvPr id="0" name=""/>
        <dsp:cNvSpPr/>
      </dsp:nvSpPr>
      <dsp:spPr>
        <a:xfrm>
          <a:off x="695147" y="1814675"/>
          <a:ext cx="2332307" cy="1826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solidFill>
                <a:prstClr val="black">
                  <a:hueOff val="0"/>
                  <a:satOff val="0"/>
                  <a:lumOff val="0"/>
                  <a:alphaOff val="0"/>
                </a:prstClr>
              </a:solidFill>
              <a:latin typeface="Avenir Next LT Pro"/>
              <a:ea typeface="+mn-ea"/>
              <a:cs typeface="+mn-cs"/>
            </a:rPr>
            <a:t>Experimentation</a:t>
          </a:r>
          <a:r>
            <a:rPr lang="en-US" sz="1800" kern="1200" dirty="0"/>
            <a:t> </a:t>
          </a:r>
          <a:r>
            <a:rPr lang="en-US" sz="1800" kern="1200" dirty="0">
              <a:solidFill>
                <a:prstClr val="black">
                  <a:hueOff val="0"/>
                  <a:satOff val="0"/>
                  <a:lumOff val="0"/>
                  <a:alphaOff val="0"/>
                </a:prstClr>
              </a:solidFill>
              <a:latin typeface="Avenir Next LT Pro"/>
              <a:ea typeface="+mn-ea"/>
              <a:cs typeface="+mn-cs"/>
            </a:rPr>
            <a:t>in data science projects to cultivate more detail understanding of </a:t>
          </a:r>
          <a:r>
            <a:rPr lang="en-US" sz="1800" u="sng" kern="1200" dirty="0">
              <a:solidFill>
                <a:schemeClr val="accent5">
                  <a:lumMod val="50000"/>
                </a:schemeClr>
              </a:solidFill>
              <a:latin typeface="Avenir Next LT Pro"/>
              <a:ea typeface="+mn-ea"/>
              <a:cs typeface="+mn-cs"/>
            </a:rPr>
            <a:t>preferences and behaviors for users</a:t>
          </a:r>
          <a:r>
            <a:rPr lang="en-US" sz="1800" kern="1200" dirty="0">
              <a:solidFill>
                <a:prstClr val="black">
                  <a:hueOff val="0"/>
                  <a:satOff val="0"/>
                  <a:lumOff val="0"/>
                  <a:alphaOff val="0"/>
                </a:prstClr>
              </a:solidFill>
              <a:latin typeface="Avenir Next LT Pro"/>
              <a:ea typeface="+mn-ea"/>
              <a:cs typeface="+mn-cs"/>
            </a:rPr>
            <a:t>.</a:t>
          </a:r>
        </a:p>
      </dsp:txBody>
      <dsp:txXfrm>
        <a:off x="695147" y="1814675"/>
        <a:ext cx="2332307" cy="1826714"/>
      </dsp:txXfrm>
    </dsp:sp>
    <dsp:sp modelId="{5AB4121D-98F8-4AE3-931D-F8E22270DAB5}">
      <dsp:nvSpPr>
        <dsp:cNvPr id="0" name=""/>
        <dsp:cNvSpPr/>
      </dsp:nvSpPr>
      <dsp:spPr>
        <a:xfrm>
          <a:off x="5328530" y="184526"/>
          <a:ext cx="1521150" cy="15211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65B3AD-29F9-4D8B-B3DF-AE509762DB29}">
      <dsp:nvSpPr>
        <dsp:cNvPr id="0" name=""/>
        <dsp:cNvSpPr/>
      </dsp:nvSpPr>
      <dsp:spPr>
        <a:xfrm>
          <a:off x="4506297" y="1853782"/>
          <a:ext cx="3380334" cy="1670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Experimentation learning across different parts of the organization to then </a:t>
          </a:r>
          <a:r>
            <a:rPr lang="en-US" sz="1800" u="sng" kern="1200" dirty="0">
              <a:solidFill>
                <a:schemeClr val="accent5">
                  <a:lumMod val="50000"/>
                </a:schemeClr>
              </a:solidFill>
            </a:rPr>
            <a:t>facilitate effective learning</a:t>
          </a:r>
          <a:r>
            <a:rPr lang="en-US" sz="1800" u="sng" kern="1200" dirty="0"/>
            <a:t> </a:t>
          </a:r>
          <a:r>
            <a:rPr lang="en-US" sz="1800" kern="1200" dirty="0"/>
            <a:t>to business </a:t>
          </a:r>
          <a:r>
            <a:rPr lang="en-US" sz="1800" u="sng" kern="1200" dirty="0">
              <a:solidFill>
                <a:schemeClr val="accent5">
                  <a:lumMod val="50000"/>
                </a:schemeClr>
              </a:solidFill>
            </a:rPr>
            <a:t>users and executives </a:t>
          </a:r>
          <a:r>
            <a:rPr lang="en-US" sz="1800" kern="1200" dirty="0"/>
            <a:t>from data insights.</a:t>
          </a:r>
        </a:p>
      </dsp:txBody>
      <dsp:txXfrm>
        <a:off x="4506297" y="1853782"/>
        <a:ext cx="3380334" cy="1670551"/>
      </dsp:txXfrm>
    </dsp:sp>
    <dsp:sp modelId="{E3F8D25B-4E53-46B4-99E8-D110143E88AE}">
      <dsp:nvSpPr>
        <dsp:cNvPr id="0" name=""/>
        <dsp:cNvSpPr/>
      </dsp:nvSpPr>
      <dsp:spPr>
        <a:xfrm>
          <a:off x="9237508" y="194353"/>
          <a:ext cx="1521150" cy="15211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FD0ECE-B4B9-413A-B389-2191C09448CA}">
      <dsp:nvSpPr>
        <dsp:cNvPr id="0" name=""/>
        <dsp:cNvSpPr/>
      </dsp:nvSpPr>
      <dsp:spPr>
        <a:xfrm>
          <a:off x="8286424" y="1844694"/>
          <a:ext cx="3380334" cy="1670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Experimentation is critical to </a:t>
          </a:r>
          <a:r>
            <a:rPr lang="en-US" sz="1800" u="sng" kern="1200" dirty="0">
              <a:solidFill>
                <a:schemeClr val="accent5">
                  <a:lumMod val="50000"/>
                </a:schemeClr>
              </a:solidFill>
            </a:rPr>
            <a:t>discover</a:t>
          </a:r>
          <a:r>
            <a:rPr lang="en-US" sz="1800" kern="1200" dirty="0"/>
            <a:t> where a data science project </a:t>
          </a:r>
          <a:r>
            <a:rPr lang="en-US" sz="1800" u="none" kern="1200" dirty="0"/>
            <a:t>would </a:t>
          </a:r>
          <a:r>
            <a:rPr lang="en-US" sz="1800" u="sng" kern="1200" dirty="0">
              <a:solidFill>
                <a:schemeClr val="accent5">
                  <a:lumMod val="50000"/>
                </a:schemeClr>
              </a:solidFill>
            </a:rPr>
            <a:t>fit </a:t>
          </a:r>
          <a:r>
            <a:rPr lang="en-US" sz="1800" kern="1200" dirty="0"/>
            <a:t>and how it could be </a:t>
          </a:r>
          <a:r>
            <a:rPr lang="en-US" sz="1800" u="sng" kern="1200" dirty="0">
              <a:solidFill>
                <a:schemeClr val="accent5">
                  <a:lumMod val="50000"/>
                </a:schemeClr>
              </a:solidFill>
            </a:rPr>
            <a:t>woven into business </a:t>
          </a:r>
          <a:r>
            <a:rPr lang="en-US" sz="1800" kern="1200" dirty="0"/>
            <a:t>unit practices.</a:t>
          </a:r>
        </a:p>
      </dsp:txBody>
      <dsp:txXfrm>
        <a:off x="8286424" y="1844694"/>
        <a:ext cx="3380334" cy="16705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937ADC-CBA6-4024-8C2B-CFAFE249D930}">
      <dsp:nvSpPr>
        <dsp:cNvPr id="0" name=""/>
        <dsp:cNvSpPr/>
      </dsp:nvSpPr>
      <dsp:spPr>
        <a:xfrm>
          <a:off x="2108559" y="10901"/>
          <a:ext cx="1341124" cy="1341124"/>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Current Tools</a:t>
          </a:r>
        </a:p>
      </dsp:txBody>
      <dsp:txXfrm>
        <a:off x="2443840" y="10901"/>
        <a:ext cx="670562" cy="1106427"/>
      </dsp:txXfrm>
    </dsp:sp>
    <dsp:sp modelId="{2CC344BF-0572-449D-B233-7AEBB53628B8}">
      <dsp:nvSpPr>
        <dsp:cNvPr id="0" name=""/>
        <dsp:cNvSpPr/>
      </dsp:nvSpPr>
      <dsp:spPr>
        <a:xfrm rot="3600000">
          <a:off x="3342935" y="708420"/>
          <a:ext cx="1341124" cy="1341124"/>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Full Data Access</a:t>
          </a:r>
        </a:p>
      </dsp:txBody>
      <dsp:txXfrm rot="-5400000">
        <a:off x="3561911" y="985026"/>
        <a:ext cx="1106427" cy="670562"/>
      </dsp:txXfrm>
    </dsp:sp>
    <dsp:sp modelId="{007847AF-E8F2-4CB3-ADF8-53FBE806A34C}">
      <dsp:nvSpPr>
        <dsp:cNvPr id="0" name=""/>
        <dsp:cNvSpPr/>
      </dsp:nvSpPr>
      <dsp:spPr>
        <a:xfrm rot="7200000">
          <a:off x="3342935" y="2122984"/>
          <a:ext cx="1341124" cy="1341124"/>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Strategies to Pursue </a:t>
          </a:r>
        </a:p>
      </dsp:txBody>
      <dsp:txXfrm rot="-5400000">
        <a:off x="3561911" y="2516939"/>
        <a:ext cx="1106427" cy="670562"/>
      </dsp:txXfrm>
    </dsp:sp>
    <dsp:sp modelId="{3C7B08C4-6504-4D40-A217-74F73D0FC8C0}">
      <dsp:nvSpPr>
        <dsp:cNvPr id="0" name=""/>
        <dsp:cNvSpPr/>
      </dsp:nvSpPr>
      <dsp:spPr>
        <a:xfrm rot="10800000">
          <a:off x="2117886" y="2830266"/>
          <a:ext cx="1341124" cy="1341124"/>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Understand Process of data </a:t>
          </a:r>
        </a:p>
      </dsp:txBody>
      <dsp:txXfrm rot="10800000">
        <a:off x="2453167" y="3064963"/>
        <a:ext cx="670562" cy="1106427"/>
      </dsp:txXfrm>
    </dsp:sp>
    <dsp:sp modelId="{A4D1CBE6-F8F7-47BC-B142-58369CAA62C8}">
      <dsp:nvSpPr>
        <dsp:cNvPr id="0" name=""/>
        <dsp:cNvSpPr/>
      </dsp:nvSpPr>
      <dsp:spPr>
        <a:xfrm rot="14400000">
          <a:off x="892838" y="2122984"/>
          <a:ext cx="1341124" cy="1341124"/>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Infrastructure</a:t>
          </a:r>
        </a:p>
      </dsp:txBody>
      <dsp:txXfrm rot="5400000">
        <a:off x="908560" y="2516939"/>
        <a:ext cx="1106427" cy="670562"/>
      </dsp:txXfrm>
    </dsp:sp>
    <dsp:sp modelId="{898FBD02-B25C-41C3-8616-4A8302A3973A}">
      <dsp:nvSpPr>
        <dsp:cNvPr id="0" name=""/>
        <dsp:cNvSpPr/>
      </dsp:nvSpPr>
      <dsp:spPr>
        <a:xfrm rot="18000000">
          <a:off x="892838" y="708420"/>
          <a:ext cx="1341124" cy="1341124"/>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Data Culture</a:t>
          </a:r>
          <a:endParaRPr lang="en-US" sz="1200" kern="1200" dirty="0"/>
        </a:p>
      </dsp:txBody>
      <dsp:txXfrm rot="5400000">
        <a:off x="908560" y="985026"/>
        <a:ext cx="1106427" cy="6705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E1D3DE-75CB-4F28-A45D-C75F25F6262A}">
      <dsp:nvSpPr>
        <dsp:cNvPr id="0" name=""/>
        <dsp:cNvSpPr/>
      </dsp:nvSpPr>
      <dsp:spPr>
        <a:xfrm>
          <a:off x="348895" y="353"/>
          <a:ext cx="2724729" cy="17302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14E0AC-696F-4325-BEC5-8898B640BBC1}">
      <dsp:nvSpPr>
        <dsp:cNvPr id="0" name=""/>
        <dsp:cNvSpPr/>
      </dsp:nvSpPr>
      <dsp:spPr>
        <a:xfrm>
          <a:off x="651643" y="287963"/>
          <a:ext cx="2724729" cy="173020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To design a better way to serve users.</a:t>
          </a:r>
        </a:p>
      </dsp:txBody>
      <dsp:txXfrm>
        <a:off x="702319" y="338639"/>
        <a:ext cx="2623377" cy="1628851"/>
      </dsp:txXfrm>
    </dsp:sp>
    <dsp:sp modelId="{82A12703-00BB-4F73-B338-BD680322C235}">
      <dsp:nvSpPr>
        <dsp:cNvPr id="0" name=""/>
        <dsp:cNvSpPr/>
      </dsp:nvSpPr>
      <dsp:spPr>
        <a:xfrm>
          <a:off x="3679120" y="353"/>
          <a:ext cx="2724729" cy="17302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6F4081-35DE-458F-B762-9868246DDCD8}">
      <dsp:nvSpPr>
        <dsp:cNvPr id="0" name=""/>
        <dsp:cNvSpPr/>
      </dsp:nvSpPr>
      <dsp:spPr>
        <a:xfrm>
          <a:off x="3981868" y="287963"/>
          <a:ext cx="2724729" cy="173020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What is the </a:t>
          </a:r>
          <a:r>
            <a:rPr lang="en-US" sz="2000" u="sng" kern="1200" dirty="0">
              <a:solidFill>
                <a:schemeClr val="accent5">
                  <a:lumMod val="50000"/>
                </a:schemeClr>
              </a:solidFill>
            </a:rPr>
            <a:t>user’s priority</a:t>
          </a:r>
          <a:r>
            <a:rPr lang="en-US" sz="2000" u="sng" kern="1200" dirty="0"/>
            <a:t> </a:t>
          </a:r>
          <a:r>
            <a:rPr lang="en-US" sz="2000" kern="1200" dirty="0"/>
            <a:t>to </a:t>
          </a:r>
          <a:r>
            <a:rPr lang="en-US" sz="2000" u="sng" kern="1200" dirty="0">
              <a:solidFill>
                <a:schemeClr val="accent5">
                  <a:lumMod val="50000"/>
                </a:schemeClr>
              </a:solidFill>
            </a:rPr>
            <a:t>maximize touchpoints</a:t>
          </a:r>
          <a:r>
            <a:rPr lang="en-US" sz="2000" kern="1200" dirty="0"/>
            <a:t>? </a:t>
          </a:r>
        </a:p>
      </dsp:txBody>
      <dsp:txXfrm>
        <a:off x="4032544" y="338639"/>
        <a:ext cx="2623377" cy="1628851"/>
      </dsp:txXfrm>
    </dsp:sp>
    <dsp:sp modelId="{48F0F0E2-F810-4CA8-BB5F-A34B43FED555}">
      <dsp:nvSpPr>
        <dsp:cNvPr id="0" name=""/>
        <dsp:cNvSpPr/>
      </dsp:nvSpPr>
      <dsp:spPr>
        <a:xfrm>
          <a:off x="7009346" y="353"/>
          <a:ext cx="2724729" cy="17302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468C7A-2FD6-424E-A625-46F70F9AE146}">
      <dsp:nvSpPr>
        <dsp:cNvPr id="0" name=""/>
        <dsp:cNvSpPr/>
      </dsp:nvSpPr>
      <dsp:spPr>
        <a:xfrm>
          <a:off x="7312093" y="287963"/>
          <a:ext cx="2724729" cy="173020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What is the </a:t>
          </a:r>
          <a:r>
            <a:rPr lang="en-US" sz="2000" u="sng" kern="1200" dirty="0">
              <a:solidFill>
                <a:schemeClr val="accent5">
                  <a:lumMod val="50000"/>
                </a:schemeClr>
              </a:solidFill>
            </a:rPr>
            <a:t>most important user experience</a:t>
          </a:r>
          <a:r>
            <a:rPr lang="en-US" sz="2000" kern="1200" dirty="0"/>
            <a:t>? </a:t>
          </a:r>
        </a:p>
      </dsp:txBody>
      <dsp:txXfrm>
        <a:off x="7362769" y="338639"/>
        <a:ext cx="2623377" cy="16288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5C75EC-21EC-4AF9-8DBB-DDA8DF5D9197}">
      <dsp:nvSpPr>
        <dsp:cNvPr id="0" name=""/>
        <dsp:cNvSpPr/>
      </dsp:nvSpPr>
      <dsp:spPr>
        <a:xfrm>
          <a:off x="744907" y="4633"/>
          <a:ext cx="1918136" cy="11508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Limited </a:t>
          </a:r>
          <a:r>
            <a:rPr lang="en-US" sz="1400" u="sng" kern="1200"/>
            <a:t>knowledge of business</a:t>
          </a:r>
          <a:endParaRPr lang="en-US" sz="1400" kern="1200"/>
        </a:p>
      </dsp:txBody>
      <dsp:txXfrm>
        <a:off x="744907" y="4633"/>
        <a:ext cx="1918136" cy="1150882"/>
      </dsp:txXfrm>
    </dsp:sp>
    <dsp:sp modelId="{71509FBE-36ED-4FA7-BB73-F9A7738566C5}">
      <dsp:nvSpPr>
        <dsp:cNvPr id="0" name=""/>
        <dsp:cNvSpPr/>
      </dsp:nvSpPr>
      <dsp:spPr>
        <a:xfrm>
          <a:off x="2854858" y="4633"/>
          <a:ext cx="1918136" cy="11508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Limited </a:t>
          </a:r>
          <a:r>
            <a:rPr lang="en-US" sz="1400" u="sng" kern="1200" dirty="0"/>
            <a:t>Working relationships </a:t>
          </a:r>
          <a:r>
            <a:rPr lang="en-US" sz="1400" kern="1200" dirty="0"/>
            <a:t>with managers in business units</a:t>
          </a:r>
        </a:p>
      </dsp:txBody>
      <dsp:txXfrm>
        <a:off x="2854858" y="4633"/>
        <a:ext cx="1918136" cy="1150882"/>
      </dsp:txXfrm>
    </dsp:sp>
    <dsp:sp modelId="{01EC4EB9-D9CC-4C85-97AD-F72799CB0D1B}">
      <dsp:nvSpPr>
        <dsp:cNvPr id="0" name=""/>
        <dsp:cNvSpPr/>
      </dsp:nvSpPr>
      <dsp:spPr>
        <a:xfrm>
          <a:off x="4964808" y="4633"/>
          <a:ext cx="1918136" cy="11508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Lack of motivation to </a:t>
          </a:r>
          <a:r>
            <a:rPr lang="en-US" sz="1400" u="sng" kern="1200"/>
            <a:t>answer questions </a:t>
          </a:r>
          <a:r>
            <a:rPr lang="en-US" sz="1400" kern="1200"/>
            <a:t>to seek </a:t>
          </a:r>
          <a:r>
            <a:rPr lang="en-US" sz="1400" u="sng" kern="1200"/>
            <a:t>for accuracy </a:t>
          </a:r>
          <a:r>
            <a:rPr lang="en-US" sz="1400" kern="1200"/>
            <a:t>and quickly</a:t>
          </a:r>
        </a:p>
      </dsp:txBody>
      <dsp:txXfrm>
        <a:off x="4964808" y="4633"/>
        <a:ext cx="1918136" cy="1150882"/>
      </dsp:txXfrm>
    </dsp:sp>
    <dsp:sp modelId="{C3C5A01C-9D13-480C-98D5-90D2556FC966}">
      <dsp:nvSpPr>
        <dsp:cNvPr id="0" name=""/>
        <dsp:cNvSpPr/>
      </dsp:nvSpPr>
      <dsp:spPr>
        <a:xfrm>
          <a:off x="744907" y="1347329"/>
          <a:ext cx="1918136" cy="11508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Processing and </a:t>
          </a:r>
          <a:r>
            <a:rPr lang="en-US" sz="1400" u="sng" kern="1200"/>
            <a:t>aggregating</a:t>
          </a:r>
          <a:r>
            <a:rPr lang="en-US" sz="1400" kern="1200"/>
            <a:t> specific data</a:t>
          </a:r>
        </a:p>
      </dsp:txBody>
      <dsp:txXfrm>
        <a:off x="744907" y="1347329"/>
        <a:ext cx="1918136" cy="1150882"/>
      </dsp:txXfrm>
    </dsp:sp>
    <dsp:sp modelId="{A20A7A72-2494-4702-A8E8-19455D71FE2B}">
      <dsp:nvSpPr>
        <dsp:cNvPr id="0" name=""/>
        <dsp:cNvSpPr/>
      </dsp:nvSpPr>
      <dsp:spPr>
        <a:xfrm>
          <a:off x="2854858" y="1347329"/>
          <a:ext cx="1918136" cy="11508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Constantly </a:t>
          </a:r>
          <a:r>
            <a:rPr lang="en-US" sz="1400" u="sng" kern="1200"/>
            <a:t>changing environment</a:t>
          </a:r>
          <a:endParaRPr lang="en-US" sz="1400" kern="1200"/>
        </a:p>
      </dsp:txBody>
      <dsp:txXfrm>
        <a:off x="2854858" y="1347329"/>
        <a:ext cx="1918136" cy="1150882"/>
      </dsp:txXfrm>
    </dsp:sp>
    <dsp:sp modelId="{B749FCA4-0893-4A0B-8E7C-C14B3D4EA6D8}">
      <dsp:nvSpPr>
        <dsp:cNvPr id="0" name=""/>
        <dsp:cNvSpPr/>
      </dsp:nvSpPr>
      <dsp:spPr>
        <a:xfrm>
          <a:off x="4964808" y="1347329"/>
          <a:ext cx="1918136" cy="11508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u="sng" kern="1200"/>
            <a:t>Changing questions</a:t>
          </a:r>
          <a:r>
            <a:rPr lang="en-US" sz="1400" kern="1200"/>
            <a:t>, challenges to find ways to answer new questions</a:t>
          </a:r>
        </a:p>
      </dsp:txBody>
      <dsp:txXfrm>
        <a:off x="4964808" y="1347329"/>
        <a:ext cx="1918136" cy="1150882"/>
      </dsp:txXfrm>
    </dsp:sp>
    <dsp:sp modelId="{17A6EE2E-29CF-4AE4-B2D1-7539E88EB954}">
      <dsp:nvSpPr>
        <dsp:cNvPr id="0" name=""/>
        <dsp:cNvSpPr/>
      </dsp:nvSpPr>
      <dsp:spPr>
        <a:xfrm>
          <a:off x="744907" y="2690024"/>
          <a:ext cx="1918136" cy="11508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Hard stop </a:t>
          </a:r>
          <a:r>
            <a:rPr lang="en-US" sz="1400" u="sng" kern="1200"/>
            <a:t>time constraints</a:t>
          </a:r>
          <a:endParaRPr lang="en-US" sz="1400" kern="1200"/>
        </a:p>
      </dsp:txBody>
      <dsp:txXfrm>
        <a:off x="744907" y="2690024"/>
        <a:ext cx="1918136" cy="1150882"/>
      </dsp:txXfrm>
    </dsp:sp>
    <dsp:sp modelId="{4F27F5C4-4181-4E02-AE58-824DFCD9950F}">
      <dsp:nvSpPr>
        <dsp:cNvPr id="0" name=""/>
        <dsp:cNvSpPr/>
      </dsp:nvSpPr>
      <dsp:spPr>
        <a:xfrm>
          <a:off x="2854858" y="2690024"/>
          <a:ext cx="1918136" cy="11508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u="sng" kern="1200"/>
            <a:t>Accelerated </a:t>
          </a:r>
          <a:r>
            <a:rPr lang="en-US" sz="1400" kern="1200"/>
            <a:t>expected processes and outcomes</a:t>
          </a:r>
        </a:p>
      </dsp:txBody>
      <dsp:txXfrm>
        <a:off x="2854858" y="2690024"/>
        <a:ext cx="1918136" cy="1150882"/>
      </dsp:txXfrm>
    </dsp:sp>
    <dsp:sp modelId="{9CCDC076-41C3-4C85-A082-2DABBA10784D}">
      <dsp:nvSpPr>
        <dsp:cNvPr id="0" name=""/>
        <dsp:cNvSpPr/>
      </dsp:nvSpPr>
      <dsp:spPr>
        <a:xfrm>
          <a:off x="4964808" y="2690024"/>
          <a:ext cx="1918136" cy="11508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Use of </a:t>
          </a:r>
          <a:r>
            <a:rPr lang="en-US" sz="1400" u="sng" kern="1200" dirty="0"/>
            <a:t>analytics for validation </a:t>
          </a:r>
          <a:r>
            <a:rPr lang="en-US" sz="1400" kern="1200" dirty="0"/>
            <a:t>(The use of analytics to validate decisions rather than answer questions)</a:t>
          </a:r>
        </a:p>
      </dsp:txBody>
      <dsp:txXfrm>
        <a:off x="4964808" y="2690024"/>
        <a:ext cx="1918136" cy="1150882"/>
      </dsp:txXfrm>
    </dsp:sp>
    <dsp:sp modelId="{A3CD320F-4C54-4D0A-A9BF-86A98E48E7AB}">
      <dsp:nvSpPr>
        <dsp:cNvPr id="0" name=""/>
        <dsp:cNvSpPr/>
      </dsp:nvSpPr>
      <dsp:spPr>
        <a:xfrm>
          <a:off x="2854858" y="4032720"/>
          <a:ext cx="1918136" cy="11508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Diminished </a:t>
          </a:r>
          <a:r>
            <a:rPr lang="en-US" sz="1400" u="sng" kern="1200"/>
            <a:t>drive for constant learning </a:t>
          </a:r>
          <a:r>
            <a:rPr lang="en-US" sz="1400" kern="1200"/>
            <a:t>(sophistication of questions will increase over time)</a:t>
          </a:r>
        </a:p>
      </dsp:txBody>
      <dsp:txXfrm>
        <a:off x="2854858" y="4032720"/>
        <a:ext cx="1918136" cy="115088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11/16/2020</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56749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11/16/2020</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8425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11/16/2020</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67711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11/16/2020</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39988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11/16/2020</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08663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11/16/2020</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45069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11/16/2020</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34185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11/16/2020</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44325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11/16/2020</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156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11/16/2020</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52342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11/16/2020</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69384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11/16/2020</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68730360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61" r:id="rId5"/>
    <p:sldLayoutId id="2147483755" r:id="rId6"/>
    <p:sldLayoutId id="2147483756" r:id="rId7"/>
    <p:sldLayoutId id="2147483757" r:id="rId8"/>
    <p:sldLayoutId id="2147483760" r:id="rId9"/>
    <p:sldLayoutId id="2147483758" r:id="rId10"/>
    <p:sldLayoutId id="214748375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1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24.jp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jpg"/><Relationship Id="rId5" Type="http://schemas.openxmlformats.org/officeDocument/2006/relationships/image" Target="../media/image1.jpe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1" name="Rectangle 6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630BE3B7-F50F-464D-BB6D-A624FDB89C31}"/>
              </a:ext>
            </a:extLst>
          </p:cNvPr>
          <p:cNvSpPr>
            <a:spLocks noGrp="1"/>
          </p:cNvSpPr>
          <p:nvPr>
            <p:ph type="ctrTitle"/>
          </p:nvPr>
        </p:nvSpPr>
        <p:spPr>
          <a:xfrm>
            <a:off x="996275" y="4098524"/>
            <a:ext cx="5996628" cy="2226076"/>
          </a:xfrm>
        </p:spPr>
        <p:txBody>
          <a:bodyPr anchor="ctr">
            <a:normAutofit/>
          </a:bodyPr>
          <a:lstStyle/>
          <a:p>
            <a:pPr algn="l">
              <a:lnSpc>
                <a:spcPct val="90000"/>
              </a:lnSpc>
            </a:pPr>
            <a:r>
              <a:rPr lang="en-US" sz="5000" dirty="0"/>
              <a:t>Data Analytics, Data Governance &amp; Research</a:t>
            </a:r>
            <a:endParaRPr lang="es-EC" sz="5000" dirty="0"/>
          </a:p>
        </p:txBody>
      </p:sp>
      <p:grpSp>
        <p:nvGrpSpPr>
          <p:cNvPr id="63" name="Bottom Right">
            <a:extLst>
              <a:ext uri="{FF2B5EF4-FFF2-40B4-BE49-F238E27FC236}">
                <a16:creationId xmlns:a16="http://schemas.microsoft.com/office/drawing/2014/main" id="{FD57FA8A-6F6A-4738-A4C4-A1CA441706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64" name="Freeform: Shape 63">
              <a:extLst>
                <a:ext uri="{FF2B5EF4-FFF2-40B4-BE49-F238E27FC236}">
                  <a16:creationId xmlns:a16="http://schemas.microsoft.com/office/drawing/2014/main" id="{B722FA65-4717-473D-935C-1E9703E21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65" name="Graphic 157">
              <a:extLst>
                <a:ext uri="{FF2B5EF4-FFF2-40B4-BE49-F238E27FC236}">
                  <a16:creationId xmlns:a16="http://schemas.microsoft.com/office/drawing/2014/main" id="{0481A62F-BE87-4513-97B2-027784C6FB4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7" name="Freeform: Shape 66">
                <a:extLst>
                  <a:ext uri="{FF2B5EF4-FFF2-40B4-BE49-F238E27FC236}">
                    <a16:creationId xmlns:a16="http://schemas.microsoft.com/office/drawing/2014/main" id="{F00486A8-7935-4814-A88E-8AB913569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1D5DFA27-8F9C-4DAD-841C-EC15FDFDF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CBD0BA0A-7296-4EF5-8B4C-9644798AB6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05F1A67E-7F6A-4D1C-9630-CEA191C72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5E1300E6-8909-46D4-80E7-2122D24D3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DE4C708C-5388-41A0-984B-3698E2B9E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73" name="Freeform: Shape 72">
                <a:extLst>
                  <a:ext uri="{FF2B5EF4-FFF2-40B4-BE49-F238E27FC236}">
                    <a16:creationId xmlns:a16="http://schemas.microsoft.com/office/drawing/2014/main" id="{95D7DAE6-94E0-4A1D-92A3-7D751872B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6" name="Freeform: Shape 65">
              <a:extLst>
                <a:ext uri="{FF2B5EF4-FFF2-40B4-BE49-F238E27FC236}">
                  <a16:creationId xmlns:a16="http://schemas.microsoft.com/office/drawing/2014/main" id="{8F513D8C-ECEE-40F4-99D3-6C744A1E94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Subtitle 2">
            <a:extLst>
              <a:ext uri="{FF2B5EF4-FFF2-40B4-BE49-F238E27FC236}">
                <a16:creationId xmlns:a16="http://schemas.microsoft.com/office/drawing/2014/main" id="{78C6FA0A-E567-43B2-9012-11423BD91BB3}"/>
              </a:ext>
            </a:extLst>
          </p:cNvPr>
          <p:cNvSpPr>
            <a:spLocks noGrp="1"/>
          </p:cNvSpPr>
          <p:nvPr>
            <p:ph type="subTitle" idx="1"/>
          </p:nvPr>
        </p:nvSpPr>
        <p:spPr>
          <a:xfrm>
            <a:off x="7185430" y="4085112"/>
            <a:ext cx="3997745" cy="2228758"/>
          </a:xfrm>
        </p:spPr>
        <p:txBody>
          <a:bodyPr anchor="ctr">
            <a:normAutofit/>
          </a:bodyPr>
          <a:lstStyle/>
          <a:p>
            <a:pPr algn="l"/>
            <a:r>
              <a:rPr lang="en-US" sz="3200" dirty="0"/>
              <a:t>Andrea Freire</a:t>
            </a:r>
          </a:p>
          <a:p>
            <a:pPr algn="l"/>
            <a:r>
              <a:rPr lang="en-US" sz="1800" dirty="0"/>
              <a:t>Digital Transformation Leader</a:t>
            </a:r>
            <a:endParaRPr lang="es-EC" sz="1800" dirty="0"/>
          </a:p>
        </p:txBody>
      </p:sp>
      <p:pic>
        <p:nvPicPr>
          <p:cNvPr id="4" name="Picture 3">
            <a:extLst>
              <a:ext uri="{FF2B5EF4-FFF2-40B4-BE49-F238E27FC236}">
                <a16:creationId xmlns:a16="http://schemas.microsoft.com/office/drawing/2014/main" id="{D9944049-D80D-4D6F-94C5-9045088C981A}"/>
              </a:ext>
            </a:extLst>
          </p:cNvPr>
          <p:cNvPicPr>
            <a:picLocks noChangeAspect="1"/>
          </p:cNvPicPr>
          <p:nvPr/>
        </p:nvPicPr>
        <p:blipFill rotWithShape="1">
          <a:blip r:embed="rId2"/>
          <a:srcRect t="45359" r="-2" b="2550"/>
          <a:stretch/>
        </p:blipFill>
        <p:spPr>
          <a:xfrm>
            <a:off x="619841" y="10"/>
            <a:ext cx="11084189" cy="3854020"/>
          </a:xfrm>
          <a:custGeom>
            <a:avLst/>
            <a:gdLst/>
            <a:ahLst/>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pic>
      <p:grpSp>
        <p:nvGrpSpPr>
          <p:cNvPr id="75" name="Top Left">
            <a:extLst>
              <a:ext uri="{FF2B5EF4-FFF2-40B4-BE49-F238E27FC236}">
                <a16:creationId xmlns:a16="http://schemas.microsoft.com/office/drawing/2014/main" id="{FA83938A-824D-4A58-A16F-424E25498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76" name="Freeform: Shape 75">
              <a:extLst>
                <a:ext uri="{FF2B5EF4-FFF2-40B4-BE49-F238E27FC236}">
                  <a16:creationId xmlns:a16="http://schemas.microsoft.com/office/drawing/2014/main" id="{8B7029D1-A024-479E-8B61-B6C59454B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5D14A3F6-E603-4A77-BE8B-52A8CC119F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E3BABB92-B7C9-439B-A407-C26CAC92F0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B3806CE1-04AF-4087-986A-DBEB74501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id="{373482B9-3ACD-4DBF-BF7A-865B7BBD1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id="{FBF72E41-C373-4050-A899-B9FDE5113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id="{4B521439-93BF-4D49-9EB4-9FA7981865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84" name="Cross">
            <a:extLst>
              <a:ext uri="{FF2B5EF4-FFF2-40B4-BE49-F238E27FC236}">
                <a16:creationId xmlns:a16="http://schemas.microsoft.com/office/drawing/2014/main" id="{8593C7C3-23A8-4377-B2A6-0AA4120CF0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 y="553414"/>
            <a:ext cx="118872" cy="118872"/>
            <a:chOff x="1175347" y="3733800"/>
            <a:chExt cx="118872" cy="118872"/>
          </a:xfrm>
        </p:grpSpPr>
        <p:cxnSp>
          <p:nvCxnSpPr>
            <p:cNvPr id="85" name="Straight Connector 84">
              <a:extLst>
                <a:ext uri="{FF2B5EF4-FFF2-40B4-BE49-F238E27FC236}">
                  <a16:creationId xmlns:a16="http://schemas.microsoft.com/office/drawing/2014/main" id="{9DF09466-D21B-48B6-B71E-2E3DC70680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86" name="Straight Connector 85">
              <a:extLst>
                <a:ext uri="{FF2B5EF4-FFF2-40B4-BE49-F238E27FC236}">
                  <a16:creationId xmlns:a16="http://schemas.microsoft.com/office/drawing/2014/main" id="{5E19A168-D974-4872-8F82-BDB7121D1A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88" name="Cross">
            <a:extLst>
              <a:ext uri="{FF2B5EF4-FFF2-40B4-BE49-F238E27FC236}">
                <a16:creationId xmlns:a16="http://schemas.microsoft.com/office/drawing/2014/main" id="{B531CCBB-545A-412B-89AF-AEB3068A7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4400" y="705814"/>
            <a:ext cx="118872" cy="118872"/>
            <a:chOff x="1175347" y="3733800"/>
            <a:chExt cx="118872" cy="118872"/>
          </a:xfrm>
        </p:grpSpPr>
        <p:cxnSp>
          <p:nvCxnSpPr>
            <p:cNvPr id="89" name="Straight Connector 88">
              <a:extLst>
                <a:ext uri="{FF2B5EF4-FFF2-40B4-BE49-F238E27FC236}">
                  <a16:creationId xmlns:a16="http://schemas.microsoft.com/office/drawing/2014/main" id="{D48FD4C8-4A36-4CB1-9391-65AA566FF6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90" name="Straight Connector 89">
              <a:extLst>
                <a:ext uri="{FF2B5EF4-FFF2-40B4-BE49-F238E27FC236}">
                  <a16:creationId xmlns:a16="http://schemas.microsoft.com/office/drawing/2014/main" id="{75FC3684-0929-46EE-A97F-3BEE86C8F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545935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5" name="Rectangle 9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6" name="Rectangle 96">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67" name="Top left">
            <a:extLst>
              <a:ext uri="{FF2B5EF4-FFF2-40B4-BE49-F238E27FC236}">
                <a16:creationId xmlns:a16="http://schemas.microsoft.com/office/drawing/2014/main" id="{3DF7CE3A-5BDC-4E10-9388-4C79AC102A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00" name="Freeform: Shape 99">
              <a:extLst>
                <a:ext uri="{FF2B5EF4-FFF2-40B4-BE49-F238E27FC236}">
                  <a16:creationId xmlns:a16="http://schemas.microsoft.com/office/drawing/2014/main" id="{27EE8754-F2D6-4612-9200-7AFC134C9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8" name="Freeform: Shape 100">
              <a:extLst>
                <a:ext uri="{FF2B5EF4-FFF2-40B4-BE49-F238E27FC236}">
                  <a16:creationId xmlns:a16="http://schemas.microsoft.com/office/drawing/2014/main" id="{241339C3-F988-4CF6-BDF8-4BA05CB8D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2" name="Freeform: Shape 101">
              <a:extLst>
                <a:ext uri="{FF2B5EF4-FFF2-40B4-BE49-F238E27FC236}">
                  <a16:creationId xmlns:a16="http://schemas.microsoft.com/office/drawing/2014/main" id="{08138096-B969-482E-A58F-BD9CB0BBC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9" name="Freeform: Shape 102">
              <a:extLst>
                <a:ext uri="{FF2B5EF4-FFF2-40B4-BE49-F238E27FC236}">
                  <a16:creationId xmlns:a16="http://schemas.microsoft.com/office/drawing/2014/main" id="{0FC54DBC-FFE9-4D1A-A444-F4C7E392D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70" name="Freeform: Shape 103">
              <a:extLst>
                <a:ext uri="{FF2B5EF4-FFF2-40B4-BE49-F238E27FC236}">
                  <a16:creationId xmlns:a16="http://schemas.microsoft.com/office/drawing/2014/main" id="{6829F8B6-CF1D-4661-853E-7075100EA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1" name="Freeform: Shape 104">
              <a:extLst>
                <a:ext uri="{FF2B5EF4-FFF2-40B4-BE49-F238E27FC236}">
                  <a16:creationId xmlns:a16="http://schemas.microsoft.com/office/drawing/2014/main" id="{7854BC5D-2232-41F5-98C2-3AC5EBFB87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72" name="Freeform: Shape 105">
              <a:extLst>
                <a:ext uri="{FF2B5EF4-FFF2-40B4-BE49-F238E27FC236}">
                  <a16:creationId xmlns:a16="http://schemas.microsoft.com/office/drawing/2014/main" id="{C8892BEF-2479-47E3-BB9B-50C3BEEC5C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07" name="Freeform: Shape 106">
              <a:extLst>
                <a:ext uri="{FF2B5EF4-FFF2-40B4-BE49-F238E27FC236}">
                  <a16:creationId xmlns:a16="http://schemas.microsoft.com/office/drawing/2014/main" id="{2A44A0DB-BE5F-4000-9544-5623F83A1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173" name="Cross">
            <a:extLst>
              <a:ext uri="{FF2B5EF4-FFF2-40B4-BE49-F238E27FC236}">
                <a16:creationId xmlns:a16="http://schemas.microsoft.com/office/drawing/2014/main" id="{B270D064-4AA8-4476-8B01-32F8176A48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174" name="Straight Connector 109">
              <a:extLst>
                <a:ext uri="{FF2B5EF4-FFF2-40B4-BE49-F238E27FC236}">
                  <a16:creationId xmlns:a16="http://schemas.microsoft.com/office/drawing/2014/main" id="{3A8100D3-125D-4F8C-83B8-B5898B6F4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11" name="Straight Connector 110">
              <a:extLst>
                <a:ext uri="{FF2B5EF4-FFF2-40B4-BE49-F238E27FC236}">
                  <a16:creationId xmlns:a16="http://schemas.microsoft.com/office/drawing/2014/main" id="{4A2153A7-5195-4EFC-B16A-D5758F9674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113" name="Bottom Right">
            <a:extLst>
              <a:ext uri="{FF2B5EF4-FFF2-40B4-BE49-F238E27FC236}">
                <a16:creationId xmlns:a16="http://schemas.microsoft.com/office/drawing/2014/main" id="{AB6237A3-9D32-467E-AA5A-14D0525939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75" name="Freeform: Shape 113">
              <a:extLst>
                <a:ext uri="{FF2B5EF4-FFF2-40B4-BE49-F238E27FC236}">
                  <a16:creationId xmlns:a16="http://schemas.microsoft.com/office/drawing/2014/main" id="{3F057400-8420-478E-8A2F-B58D45E0A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76" name="Graphic 157">
              <a:extLst>
                <a:ext uri="{FF2B5EF4-FFF2-40B4-BE49-F238E27FC236}">
                  <a16:creationId xmlns:a16="http://schemas.microsoft.com/office/drawing/2014/main" id="{CC012467-B7B8-440A-8DAB-5EFF70FA5F2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17" name="Freeform: Shape 116">
                <a:extLst>
                  <a:ext uri="{FF2B5EF4-FFF2-40B4-BE49-F238E27FC236}">
                    <a16:creationId xmlns:a16="http://schemas.microsoft.com/office/drawing/2014/main" id="{00F8C8E4-FB02-4F5D-9DC9-A062442E4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7" name="Freeform: Shape 117">
                <a:extLst>
                  <a:ext uri="{FF2B5EF4-FFF2-40B4-BE49-F238E27FC236}">
                    <a16:creationId xmlns:a16="http://schemas.microsoft.com/office/drawing/2014/main" id="{8A40D7C3-FA31-4AF6-AD75-E54BF48E96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8" name="Freeform: Shape 118">
                <a:extLst>
                  <a:ext uri="{FF2B5EF4-FFF2-40B4-BE49-F238E27FC236}">
                    <a16:creationId xmlns:a16="http://schemas.microsoft.com/office/drawing/2014/main" id="{B128BB2D-104A-4CDF-8D53-D83ACBC85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9" name="Freeform: Shape 119">
                <a:extLst>
                  <a:ext uri="{FF2B5EF4-FFF2-40B4-BE49-F238E27FC236}">
                    <a16:creationId xmlns:a16="http://schemas.microsoft.com/office/drawing/2014/main" id="{EA3CCEA3-9A1A-408D-9344-64347FAFA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0" name="Freeform: Shape 120">
                <a:extLst>
                  <a:ext uri="{FF2B5EF4-FFF2-40B4-BE49-F238E27FC236}">
                    <a16:creationId xmlns:a16="http://schemas.microsoft.com/office/drawing/2014/main" id="{7C8F56CD-A9BE-4A11-90D6-A0C38552E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1" name="Freeform: Shape 121">
                <a:extLst>
                  <a:ext uri="{FF2B5EF4-FFF2-40B4-BE49-F238E27FC236}">
                    <a16:creationId xmlns:a16="http://schemas.microsoft.com/office/drawing/2014/main" id="{20152681-AFB0-428A-B6D0-BC183F8C4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2" name="Freeform: Shape 122">
                <a:extLst>
                  <a:ext uri="{FF2B5EF4-FFF2-40B4-BE49-F238E27FC236}">
                    <a16:creationId xmlns:a16="http://schemas.microsoft.com/office/drawing/2014/main" id="{3AD8FD39-79C9-4EA7-A00A-CDA13E0095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83" name="Freeform: Shape 115">
              <a:extLst>
                <a:ext uri="{FF2B5EF4-FFF2-40B4-BE49-F238E27FC236}">
                  <a16:creationId xmlns:a16="http://schemas.microsoft.com/office/drawing/2014/main" id="{9A2652E6-AEC0-4A6E-9E79-B096052196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Picture 4">
            <a:extLst>
              <a:ext uri="{FF2B5EF4-FFF2-40B4-BE49-F238E27FC236}">
                <a16:creationId xmlns:a16="http://schemas.microsoft.com/office/drawing/2014/main" id="{8CDDE98F-BCA2-4100-B2B7-0D32C8733415}"/>
              </a:ext>
            </a:extLst>
          </p:cNvPr>
          <p:cNvPicPr>
            <a:picLocks noChangeAspect="1"/>
          </p:cNvPicPr>
          <p:nvPr/>
        </p:nvPicPr>
        <p:blipFill rotWithShape="1">
          <a:blip r:embed="rId2"/>
          <a:srcRect t="45359" r="-2" b="2550"/>
          <a:stretch/>
        </p:blipFill>
        <p:spPr>
          <a:xfrm>
            <a:off x="5531159" y="212"/>
            <a:ext cx="6761944" cy="2351157"/>
          </a:xfrm>
          <a:custGeom>
            <a:avLst/>
            <a:gdLst/>
            <a:ahLst/>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pic>
      <p:sp>
        <p:nvSpPr>
          <p:cNvPr id="2" name="Title 1">
            <a:extLst>
              <a:ext uri="{FF2B5EF4-FFF2-40B4-BE49-F238E27FC236}">
                <a16:creationId xmlns:a16="http://schemas.microsoft.com/office/drawing/2014/main" id="{630BE3B7-F50F-464D-BB6D-A624FDB89C31}"/>
              </a:ext>
            </a:extLst>
          </p:cNvPr>
          <p:cNvSpPr>
            <a:spLocks noGrp="1"/>
          </p:cNvSpPr>
          <p:nvPr>
            <p:ph type="ctrTitle"/>
          </p:nvPr>
        </p:nvSpPr>
        <p:spPr>
          <a:xfrm>
            <a:off x="1005653" y="169452"/>
            <a:ext cx="10583117" cy="1030694"/>
          </a:xfrm>
        </p:spPr>
        <p:txBody>
          <a:bodyPr anchor="b">
            <a:normAutofit/>
          </a:bodyPr>
          <a:lstStyle/>
          <a:p>
            <a:pPr algn="l"/>
            <a:r>
              <a:rPr lang="en-US" sz="5400" dirty="0"/>
              <a:t>Data Analytics - Areas of Focus</a:t>
            </a:r>
          </a:p>
        </p:txBody>
      </p:sp>
      <p:sp>
        <p:nvSpPr>
          <p:cNvPr id="33" name="Subtitle 2">
            <a:extLst>
              <a:ext uri="{FF2B5EF4-FFF2-40B4-BE49-F238E27FC236}">
                <a16:creationId xmlns:a16="http://schemas.microsoft.com/office/drawing/2014/main" id="{CBC285D6-E14E-4530-8C67-9432A5816505}"/>
              </a:ext>
            </a:extLst>
          </p:cNvPr>
          <p:cNvSpPr>
            <a:spLocks noGrp="1"/>
          </p:cNvSpPr>
          <p:nvPr>
            <p:ph type="subTitle" idx="1"/>
          </p:nvPr>
        </p:nvSpPr>
        <p:spPr>
          <a:xfrm>
            <a:off x="1397182" y="1148821"/>
            <a:ext cx="8815660" cy="1123472"/>
          </a:xfrm>
        </p:spPr>
        <p:txBody>
          <a:bodyPr anchor="t">
            <a:noAutofit/>
          </a:bodyPr>
          <a:lstStyle/>
          <a:p>
            <a:pPr lvl="1" algn="l"/>
            <a:r>
              <a:rPr lang="en-US" sz="2400" dirty="0">
                <a:solidFill>
                  <a:schemeClr val="tx2">
                    <a:lumMod val="75000"/>
                    <a:lumOff val="25000"/>
                  </a:schemeClr>
                </a:solidFill>
              </a:rPr>
              <a:t>Data Architecture, </a:t>
            </a:r>
          </a:p>
          <a:p>
            <a:pPr lvl="1" algn="l"/>
            <a:r>
              <a:rPr lang="en-US" sz="2400" dirty="0">
                <a:solidFill>
                  <a:schemeClr val="tx2">
                    <a:lumMod val="75000"/>
                    <a:lumOff val="25000"/>
                  </a:schemeClr>
                </a:solidFill>
              </a:rPr>
              <a:t>Management and Governance</a:t>
            </a:r>
          </a:p>
        </p:txBody>
      </p:sp>
      <p:grpSp>
        <p:nvGrpSpPr>
          <p:cNvPr id="4" name="Group 3">
            <a:extLst>
              <a:ext uri="{FF2B5EF4-FFF2-40B4-BE49-F238E27FC236}">
                <a16:creationId xmlns:a16="http://schemas.microsoft.com/office/drawing/2014/main" id="{29CA7ACD-0794-4CBB-B4F4-F1685DF75DD0}"/>
              </a:ext>
            </a:extLst>
          </p:cNvPr>
          <p:cNvGrpSpPr/>
          <p:nvPr/>
        </p:nvGrpSpPr>
        <p:grpSpPr>
          <a:xfrm rot="16200000">
            <a:off x="3848771" y="-1938039"/>
            <a:ext cx="4526924" cy="10583117"/>
            <a:chOff x="2903292" y="672286"/>
            <a:chExt cx="2341653" cy="4841277"/>
          </a:xfrm>
        </p:grpSpPr>
        <p:sp>
          <p:nvSpPr>
            <p:cNvPr id="6" name="Arrow: Circular 5">
              <a:extLst>
                <a:ext uri="{FF2B5EF4-FFF2-40B4-BE49-F238E27FC236}">
                  <a16:creationId xmlns:a16="http://schemas.microsoft.com/office/drawing/2014/main" id="{958377E2-B5B2-4FD3-B35D-5DFDA048CF73}"/>
                </a:ext>
              </a:extLst>
            </p:cNvPr>
            <p:cNvSpPr/>
            <p:nvPr/>
          </p:nvSpPr>
          <p:spPr>
            <a:xfrm>
              <a:off x="3250091" y="672286"/>
              <a:ext cx="1248336" cy="1248445"/>
            </a:xfrm>
            <a:prstGeom prst="circularArrow">
              <a:avLst>
                <a:gd name="adj1" fmla="val 10980"/>
                <a:gd name="adj2" fmla="val 1142322"/>
                <a:gd name="adj3" fmla="val 4500000"/>
                <a:gd name="adj4" fmla="val 10800000"/>
                <a:gd name="adj5" fmla="val 125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Freeform: Shape 6">
              <a:extLst>
                <a:ext uri="{FF2B5EF4-FFF2-40B4-BE49-F238E27FC236}">
                  <a16:creationId xmlns:a16="http://schemas.microsoft.com/office/drawing/2014/main" id="{CF59C640-28D5-436F-90B2-FD5CE51D6D25}"/>
                </a:ext>
              </a:extLst>
            </p:cNvPr>
            <p:cNvSpPr/>
            <p:nvPr/>
          </p:nvSpPr>
          <p:spPr>
            <a:xfrm rot="5400000">
              <a:off x="3494048" y="855574"/>
              <a:ext cx="760422" cy="812659"/>
            </a:xfrm>
            <a:custGeom>
              <a:avLst/>
              <a:gdLst>
                <a:gd name="connsiteX0" fmla="*/ 0 w 696642"/>
                <a:gd name="connsiteY0" fmla="*/ 0 h 348187"/>
                <a:gd name="connsiteX1" fmla="*/ 696642 w 696642"/>
                <a:gd name="connsiteY1" fmla="*/ 0 h 348187"/>
                <a:gd name="connsiteX2" fmla="*/ 696642 w 696642"/>
                <a:gd name="connsiteY2" fmla="*/ 348187 h 348187"/>
                <a:gd name="connsiteX3" fmla="*/ 0 w 696642"/>
                <a:gd name="connsiteY3" fmla="*/ 348187 h 348187"/>
                <a:gd name="connsiteX4" fmla="*/ 0 w 696642"/>
                <a:gd name="connsiteY4" fmla="*/ 0 h 348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6642" h="348187">
                  <a:moveTo>
                    <a:pt x="0" y="0"/>
                  </a:moveTo>
                  <a:lnTo>
                    <a:pt x="696642" y="0"/>
                  </a:lnTo>
                  <a:lnTo>
                    <a:pt x="696642" y="348187"/>
                  </a:lnTo>
                  <a:lnTo>
                    <a:pt x="0" y="34818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Font typeface="Courier New" panose="02070309020205020404" pitchFamily="49" charset="0"/>
                <a:buNone/>
              </a:pPr>
              <a:r>
                <a:rPr lang="en-US" sz="1400" kern="1200" dirty="0">
                  <a:effectLst/>
                  <a:ea typeface="Calibri" panose="020F0502020204030204" pitchFamily="34" charset="0"/>
                  <a:cs typeface="Times New Roman" panose="02020603050405020304" pitchFamily="18" charset="0"/>
                </a:rPr>
                <a:t>Data </a:t>
              </a:r>
              <a:r>
                <a:rPr lang="en-US" sz="1400" u="sng" kern="1200" dirty="0">
                  <a:solidFill>
                    <a:schemeClr val="accent5">
                      <a:lumMod val="50000"/>
                    </a:schemeClr>
                  </a:solidFill>
                  <a:effectLst/>
                  <a:ea typeface="Calibri" panose="020F0502020204030204" pitchFamily="34" charset="0"/>
                  <a:cs typeface="Times New Roman" panose="02020603050405020304" pitchFamily="18" charset="0"/>
                </a:rPr>
                <a:t>described appropriately</a:t>
              </a:r>
              <a:r>
                <a:rPr lang="en-US" sz="1400" u="sng" kern="1200" dirty="0">
                  <a:solidFill>
                    <a:schemeClr val="accent5">
                      <a:lumMod val="75000"/>
                    </a:schemeClr>
                  </a:solidFill>
                  <a:effectLst/>
                  <a:ea typeface="Calibri" panose="020F0502020204030204" pitchFamily="34" charset="0"/>
                  <a:cs typeface="Times New Roman" panose="02020603050405020304" pitchFamily="18" charset="0"/>
                </a:rPr>
                <a:t> </a:t>
              </a:r>
              <a:r>
                <a:rPr lang="en-US" sz="1400" kern="1200" dirty="0">
                  <a:effectLst/>
                  <a:ea typeface="Calibri" panose="020F0502020204030204" pitchFamily="34" charset="0"/>
                  <a:cs typeface="Times New Roman" panose="02020603050405020304" pitchFamily="18" charset="0"/>
                </a:rPr>
                <a:t>using </a:t>
              </a:r>
              <a:r>
                <a:rPr lang="en-US" sz="1400" u="sng" kern="1200" dirty="0">
                  <a:solidFill>
                    <a:schemeClr val="accent5">
                      <a:lumMod val="50000"/>
                    </a:schemeClr>
                  </a:solidFill>
                  <a:effectLst/>
                  <a:ea typeface="Calibri" panose="020F0502020204030204" pitchFamily="34" charset="0"/>
                  <a:cs typeface="Times New Roman" panose="02020603050405020304" pitchFamily="18" charset="0"/>
                </a:rPr>
                <a:t>metadata data </a:t>
              </a:r>
              <a:r>
                <a:rPr lang="en-US" sz="1400" kern="1200" dirty="0">
                  <a:effectLst/>
                  <a:ea typeface="Calibri" panose="020F0502020204030204" pitchFamily="34" charset="0"/>
                  <a:cs typeface="Times New Roman" panose="02020603050405020304" pitchFamily="18" charset="0"/>
                </a:rPr>
                <a:t>consistently naming conventions. </a:t>
              </a:r>
              <a:endParaRPr lang="es-EC" sz="1400" kern="1200" dirty="0"/>
            </a:p>
          </p:txBody>
        </p:sp>
        <p:sp>
          <p:nvSpPr>
            <p:cNvPr id="8" name="Shape 7">
              <a:extLst>
                <a:ext uri="{FF2B5EF4-FFF2-40B4-BE49-F238E27FC236}">
                  <a16:creationId xmlns:a16="http://schemas.microsoft.com/office/drawing/2014/main" id="{63520F8F-BF60-49DC-A015-4420D29C8941}"/>
                </a:ext>
              </a:extLst>
            </p:cNvPr>
            <p:cNvSpPr/>
            <p:nvPr/>
          </p:nvSpPr>
          <p:spPr>
            <a:xfrm>
              <a:off x="2903292" y="1389431"/>
              <a:ext cx="1248336" cy="1248445"/>
            </a:xfrm>
            <a:prstGeom prst="leftCircularArrow">
              <a:avLst>
                <a:gd name="adj1" fmla="val 10980"/>
                <a:gd name="adj2" fmla="val 1142322"/>
                <a:gd name="adj3" fmla="val 6300000"/>
                <a:gd name="adj4" fmla="val 18900000"/>
                <a:gd name="adj5" fmla="val 125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Freeform: Shape 8">
              <a:extLst>
                <a:ext uri="{FF2B5EF4-FFF2-40B4-BE49-F238E27FC236}">
                  <a16:creationId xmlns:a16="http://schemas.microsoft.com/office/drawing/2014/main" id="{FE38D2D0-7822-4EF5-93DE-4FF609895FA3}"/>
                </a:ext>
              </a:extLst>
            </p:cNvPr>
            <p:cNvSpPr/>
            <p:nvPr/>
          </p:nvSpPr>
          <p:spPr>
            <a:xfrm rot="5400000">
              <a:off x="3102134" y="1650598"/>
              <a:ext cx="760664" cy="581400"/>
            </a:xfrm>
            <a:custGeom>
              <a:avLst/>
              <a:gdLst>
                <a:gd name="connsiteX0" fmla="*/ 0 w 696642"/>
                <a:gd name="connsiteY0" fmla="*/ 0 h 348187"/>
                <a:gd name="connsiteX1" fmla="*/ 696642 w 696642"/>
                <a:gd name="connsiteY1" fmla="*/ 0 h 348187"/>
                <a:gd name="connsiteX2" fmla="*/ 696642 w 696642"/>
                <a:gd name="connsiteY2" fmla="*/ 348187 h 348187"/>
                <a:gd name="connsiteX3" fmla="*/ 0 w 696642"/>
                <a:gd name="connsiteY3" fmla="*/ 348187 h 348187"/>
                <a:gd name="connsiteX4" fmla="*/ 0 w 696642"/>
                <a:gd name="connsiteY4" fmla="*/ 0 h 348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6642" h="348187">
                  <a:moveTo>
                    <a:pt x="0" y="0"/>
                  </a:moveTo>
                  <a:lnTo>
                    <a:pt x="696642" y="0"/>
                  </a:lnTo>
                  <a:lnTo>
                    <a:pt x="696642" y="348187"/>
                  </a:lnTo>
                  <a:lnTo>
                    <a:pt x="0" y="34818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Font typeface="Courier New" panose="02070309020205020404" pitchFamily="49" charset="0"/>
                <a:buNone/>
              </a:pPr>
              <a:r>
                <a:rPr lang="en-US" sz="1400" u="sng" kern="1200" dirty="0">
                  <a:solidFill>
                    <a:schemeClr val="accent5">
                      <a:lumMod val="50000"/>
                    </a:schemeClr>
                  </a:solidFill>
                  <a:effectLst/>
                  <a:ea typeface="Calibri" panose="020F0502020204030204" pitchFamily="34" charset="0"/>
                  <a:cs typeface="Times New Roman" panose="02020603050405020304" pitchFamily="18" charset="0"/>
                </a:rPr>
                <a:t>Data measured </a:t>
              </a:r>
              <a:r>
                <a:rPr lang="en-US" sz="1400" kern="1200" dirty="0">
                  <a:effectLst/>
                  <a:ea typeface="Calibri" panose="020F0502020204030204" pitchFamily="34" charset="0"/>
                  <a:cs typeface="Times New Roman" panose="02020603050405020304" pitchFamily="18" charset="0"/>
                </a:rPr>
                <a:t>using the </a:t>
              </a:r>
              <a:r>
                <a:rPr lang="en-US" sz="1400" u="sng" kern="1200" dirty="0">
                  <a:solidFill>
                    <a:schemeClr val="accent5">
                      <a:lumMod val="50000"/>
                    </a:schemeClr>
                  </a:solidFill>
                  <a:effectLst/>
                  <a:ea typeface="Calibri" panose="020F0502020204030204" pitchFamily="34" charset="0"/>
                  <a:cs typeface="Times New Roman" panose="02020603050405020304" pitchFamily="18" charset="0"/>
                </a:rPr>
                <a:t>same metrics </a:t>
              </a:r>
              <a:r>
                <a:rPr lang="en-US" sz="1400" kern="1200" dirty="0">
                  <a:effectLst/>
                  <a:ea typeface="Calibri" panose="020F0502020204030204" pitchFamily="34" charset="0"/>
                  <a:cs typeface="Times New Roman" panose="02020603050405020304" pitchFamily="18" charset="0"/>
                </a:rPr>
                <a:t>to minimize running into problems.</a:t>
              </a:r>
              <a:endParaRPr lang="es-EC" sz="1400" kern="1200" dirty="0"/>
            </a:p>
          </p:txBody>
        </p:sp>
        <p:sp>
          <p:nvSpPr>
            <p:cNvPr id="10" name="Arrow: Circular 9">
              <a:extLst>
                <a:ext uri="{FF2B5EF4-FFF2-40B4-BE49-F238E27FC236}">
                  <a16:creationId xmlns:a16="http://schemas.microsoft.com/office/drawing/2014/main" id="{72BF8C6B-FE46-42A7-9C62-D90BDBB418A9}"/>
                </a:ext>
              </a:extLst>
            </p:cNvPr>
            <p:cNvSpPr/>
            <p:nvPr/>
          </p:nvSpPr>
          <p:spPr>
            <a:xfrm>
              <a:off x="3250091" y="2109856"/>
              <a:ext cx="1248336" cy="1248445"/>
            </a:xfrm>
            <a:prstGeom prst="circularArrow">
              <a:avLst>
                <a:gd name="adj1" fmla="val 10980"/>
                <a:gd name="adj2" fmla="val 1142322"/>
                <a:gd name="adj3" fmla="val 4500000"/>
                <a:gd name="adj4" fmla="val 13500000"/>
                <a:gd name="adj5" fmla="val 125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Freeform: Shape 10">
              <a:extLst>
                <a:ext uri="{FF2B5EF4-FFF2-40B4-BE49-F238E27FC236}">
                  <a16:creationId xmlns:a16="http://schemas.microsoft.com/office/drawing/2014/main" id="{F30247B6-42F5-4E83-9AC3-18120F18153B}"/>
                </a:ext>
              </a:extLst>
            </p:cNvPr>
            <p:cNvSpPr/>
            <p:nvPr/>
          </p:nvSpPr>
          <p:spPr>
            <a:xfrm>
              <a:off x="4496553" y="2480454"/>
              <a:ext cx="748392" cy="496317"/>
            </a:xfrm>
            <a:custGeom>
              <a:avLst/>
              <a:gdLst>
                <a:gd name="connsiteX0" fmla="*/ 0 w 748392"/>
                <a:gd name="connsiteY0" fmla="*/ 0 h 496317"/>
                <a:gd name="connsiteX1" fmla="*/ 748392 w 748392"/>
                <a:gd name="connsiteY1" fmla="*/ 0 h 496317"/>
                <a:gd name="connsiteX2" fmla="*/ 748392 w 748392"/>
                <a:gd name="connsiteY2" fmla="*/ 496317 h 496317"/>
                <a:gd name="connsiteX3" fmla="*/ 0 w 748392"/>
                <a:gd name="connsiteY3" fmla="*/ 496317 h 496317"/>
                <a:gd name="connsiteX4" fmla="*/ 0 w 748392"/>
                <a:gd name="connsiteY4" fmla="*/ 0 h 496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392" h="496317">
                  <a:moveTo>
                    <a:pt x="0" y="0"/>
                  </a:moveTo>
                  <a:lnTo>
                    <a:pt x="748392" y="0"/>
                  </a:lnTo>
                  <a:lnTo>
                    <a:pt x="748392" y="496317"/>
                  </a:lnTo>
                  <a:lnTo>
                    <a:pt x="0" y="49631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175" tIns="3175" rIns="3175" bIns="3175" numCol="1" spcCol="1270" anchor="ctr" anchorCtr="0">
              <a:noAutofit/>
            </a:bodyPr>
            <a:lstStyle/>
            <a:p>
              <a:pPr marL="57150" lvl="1" indent="-57150" algn="l" defTabSz="177800">
                <a:lnSpc>
                  <a:spcPct val="90000"/>
                </a:lnSpc>
                <a:spcBef>
                  <a:spcPct val="0"/>
                </a:spcBef>
                <a:spcAft>
                  <a:spcPct val="15000"/>
                </a:spcAft>
                <a:buChar char="•"/>
              </a:pPr>
              <a:endParaRPr lang="es-EC" sz="400" kern="1200"/>
            </a:p>
          </p:txBody>
        </p:sp>
        <p:sp>
          <p:nvSpPr>
            <p:cNvPr id="12" name="Freeform: Shape 11">
              <a:extLst>
                <a:ext uri="{FF2B5EF4-FFF2-40B4-BE49-F238E27FC236}">
                  <a16:creationId xmlns:a16="http://schemas.microsoft.com/office/drawing/2014/main" id="{AC883286-245A-4275-9548-F1B876E36523}"/>
                </a:ext>
              </a:extLst>
            </p:cNvPr>
            <p:cNvSpPr/>
            <p:nvPr/>
          </p:nvSpPr>
          <p:spPr>
            <a:xfrm rot="5400000">
              <a:off x="3500560" y="2348434"/>
              <a:ext cx="675611" cy="666035"/>
            </a:xfrm>
            <a:custGeom>
              <a:avLst/>
              <a:gdLst>
                <a:gd name="connsiteX0" fmla="*/ 0 w 696642"/>
                <a:gd name="connsiteY0" fmla="*/ 0 h 348187"/>
                <a:gd name="connsiteX1" fmla="*/ 696642 w 696642"/>
                <a:gd name="connsiteY1" fmla="*/ 0 h 348187"/>
                <a:gd name="connsiteX2" fmla="*/ 696642 w 696642"/>
                <a:gd name="connsiteY2" fmla="*/ 348187 h 348187"/>
                <a:gd name="connsiteX3" fmla="*/ 0 w 696642"/>
                <a:gd name="connsiteY3" fmla="*/ 348187 h 348187"/>
                <a:gd name="connsiteX4" fmla="*/ 0 w 696642"/>
                <a:gd name="connsiteY4" fmla="*/ 0 h 348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6642" h="348187">
                  <a:moveTo>
                    <a:pt x="0" y="0"/>
                  </a:moveTo>
                  <a:lnTo>
                    <a:pt x="696642" y="0"/>
                  </a:lnTo>
                  <a:lnTo>
                    <a:pt x="696642" y="348187"/>
                  </a:lnTo>
                  <a:lnTo>
                    <a:pt x="0" y="34818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Font typeface="Courier New" panose="02070309020205020404" pitchFamily="49" charset="0"/>
                <a:buNone/>
              </a:pPr>
              <a:r>
                <a:rPr lang="en-US" sz="1400" kern="1200" dirty="0">
                  <a:effectLst/>
                  <a:ea typeface="Calibri" panose="020F0502020204030204" pitchFamily="34" charset="0"/>
                  <a:cs typeface="Times New Roman" panose="02020603050405020304" pitchFamily="18" charset="0"/>
                </a:rPr>
                <a:t>A </a:t>
              </a:r>
              <a:r>
                <a:rPr lang="en-US" sz="1400" u="sng" kern="1200" dirty="0">
                  <a:solidFill>
                    <a:schemeClr val="accent5">
                      <a:lumMod val="50000"/>
                    </a:schemeClr>
                  </a:solidFill>
                  <a:effectLst/>
                  <a:ea typeface="Calibri" panose="020F0502020204030204" pitchFamily="34" charset="0"/>
                  <a:cs typeface="Times New Roman" panose="02020603050405020304" pitchFamily="18" charset="0"/>
                </a:rPr>
                <a:t>subset of MDM</a:t>
              </a:r>
              <a:r>
                <a:rPr lang="en-US" sz="1400" kern="1200" dirty="0">
                  <a:effectLst/>
                  <a:ea typeface="Calibri" panose="020F0502020204030204" pitchFamily="34" charset="0"/>
                  <a:cs typeface="Times New Roman" panose="02020603050405020304" pitchFamily="18" charset="0"/>
                </a:rPr>
                <a:t>, </a:t>
              </a:r>
              <a:r>
                <a:rPr lang="en-US" sz="1400" u="sng" kern="1200" dirty="0">
                  <a:solidFill>
                    <a:schemeClr val="accent5">
                      <a:lumMod val="50000"/>
                    </a:schemeClr>
                  </a:solidFill>
                  <a:effectLst/>
                  <a:ea typeface="Calibri" panose="020F0502020204030204" pitchFamily="34" charset="0"/>
                  <a:cs typeface="Times New Roman" panose="02020603050405020304" pitchFamily="18" charset="0"/>
                </a:rPr>
                <a:t>master reference data</a:t>
              </a:r>
              <a:r>
                <a:rPr lang="en-US" sz="1400" kern="1200" dirty="0">
                  <a:effectLst/>
                  <a:ea typeface="Calibri" panose="020F0502020204030204" pitchFamily="34" charset="0"/>
                  <a:cs typeface="Times New Roman" panose="02020603050405020304" pitchFamily="18" charset="0"/>
                </a:rPr>
                <a:t>, creates a unified data infrastructure. </a:t>
              </a:r>
              <a:endParaRPr lang="es-EC" sz="1400" kern="1200" dirty="0"/>
            </a:p>
          </p:txBody>
        </p:sp>
        <p:sp>
          <p:nvSpPr>
            <p:cNvPr id="13" name="Shape 12">
              <a:extLst>
                <a:ext uri="{FF2B5EF4-FFF2-40B4-BE49-F238E27FC236}">
                  <a16:creationId xmlns:a16="http://schemas.microsoft.com/office/drawing/2014/main" id="{2F9A7C7C-4F98-4FA8-8B42-4333C90DEF45}"/>
                </a:ext>
              </a:extLst>
            </p:cNvPr>
            <p:cNvSpPr/>
            <p:nvPr/>
          </p:nvSpPr>
          <p:spPr>
            <a:xfrm>
              <a:off x="2903292" y="2828641"/>
              <a:ext cx="1248336" cy="1248445"/>
            </a:xfrm>
            <a:prstGeom prst="leftCircularArrow">
              <a:avLst>
                <a:gd name="adj1" fmla="val 10980"/>
                <a:gd name="adj2" fmla="val 1142322"/>
                <a:gd name="adj3" fmla="val 6300000"/>
                <a:gd name="adj4" fmla="val 18900000"/>
                <a:gd name="adj5" fmla="val 125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Freeform: Shape 13">
              <a:extLst>
                <a:ext uri="{FF2B5EF4-FFF2-40B4-BE49-F238E27FC236}">
                  <a16:creationId xmlns:a16="http://schemas.microsoft.com/office/drawing/2014/main" id="{52A301B9-0C86-4A03-A8AA-0762CE893743}"/>
                </a:ext>
              </a:extLst>
            </p:cNvPr>
            <p:cNvSpPr/>
            <p:nvPr/>
          </p:nvSpPr>
          <p:spPr>
            <a:xfrm>
              <a:off x="3177499" y="3280683"/>
              <a:ext cx="696642" cy="348187"/>
            </a:xfrm>
            <a:custGeom>
              <a:avLst/>
              <a:gdLst>
                <a:gd name="connsiteX0" fmla="*/ 0 w 696642"/>
                <a:gd name="connsiteY0" fmla="*/ 0 h 348187"/>
                <a:gd name="connsiteX1" fmla="*/ 696642 w 696642"/>
                <a:gd name="connsiteY1" fmla="*/ 0 h 348187"/>
                <a:gd name="connsiteX2" fmla="*/ 696642 w 696642"/>
                <a:gd name="connsiteY2" fmla="*/ 348187 h 348187"/>
                <a:gd name="connsiteX3" fmla="*/ 0 w 696642"/>
                <a:gd name="connsiteY3" fmla="*/ 348187 h 348187"/>
                <a:gd name="connsiteX4" fmla="*/ 0 w 696642"/>
                <a:gd name="connsiteY4" fmla="*/ 0 h 348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6642" h="348187">
                  <a:moveTo>
                    <a:pt x="0" y="0"/>
                  </a:moveTo>
                  <a:lnTo>
                    <a:pt x="696642" y="0"/>
                  </a:lnTo>
                  <a:lnTo>
                    <a:pt x="696642" y="348187"/>
                  </a:lnTo>
                  <a:lnTo>
                    <a:pt x="0" y="34818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endParaRPr lang="es-EC" sz="500" kern="1200"/>
            </a:p>
          </p:txBody>
        </p:sp>
        <p:sp>
          <p:nvSpPr>
            <p:cNvPr id="15" name="Arrow: Circular 14">
              <a:extLst>
                <a:ext uri="{FF2B5EF4-FFF2-40B4-BE49-F238E27FC236}">
                  <a16:creationId xmlns:a16="http://schemas.microsoft.com/office/drawing/2014/main" id="{ED592CA5-301E-4EC8-9A08-F8348853CB42}"/>
                </a:ext>
              </a:extLst>
            </p:cNvPr>
            <p:cNvSpPr/>
            <p:nvPr/>
          </p:nvSpPr>
          <p:spPr>
            <a:xfrm>
              <a:off x="3250091" y="3546333"/>
              <a:ext cx="1248336" cy="1248445"/>
            </a:xfrm>
            <a:prstGeom prst="circularArrow">
              <a:avLst>
                <a:gd name="adj1" fmla="val 10980"/>
                <a:gd name="adj2" fmla="val 1142322"/>
                <a:gd name="adj3" fmla="val 4500000"/>
                <a:gd name="adj4" fmla="val 13500000"/>
                <a:gd name="adj5" fmla="val 125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Freeform: Shape 15">
              <a:extLst>
                <a:ext uri="{FF2B5EF4-FFF2-40B4-BE49-F238E27FC236}">
                  <a16:creationId xmlns:a16="http://schemas.microsoft.com/office/drawing/2014/main" id="{98CD6AFE-E4CC-451C-AFB2-0BE2D1E31E3A}"/>
                </a:ext>
              </a:extLst>
            </p:cNvPr>
            <p:cNvSpPr/>
            <p:nvPr/>
          </p:nvSpPr>
          <p:spPr>
            <a:xfrm rot="5400000">
              <a:off x="3096235" y="3029408"/>
              <a:ext cx="736948" cy="788526"/>
            </a:xfrm>
            <a:custGeom>
              <a:avLst/>
              <a:gdLst>
                <a:gd name="connsiteX0" fmla="*/ 0 w 696642"/>
                <a:gd name="connsiteY0" fmla="*/ 0 h 348187"/>
                <a:gd name="connsiteX1" fmla="*/ 696642 w 696642"/>
                <a:gd name="connsiteY1" fmla="*/ 0 h 348187"/>
                <a:gd name="connsiteX2" fmla="*/ 696642 w 696642"/>
                <a:gd name="connsiteY2" fmla="*/ 348187 h 348187"/>
                <a:gd name="connsiteX3" fmla="*/ 0 w 696642"/>
                <a:gd name="connsiteY3" fmla="*/ 348187 h 348187"/>
                <a:gd name="connsiteX4" fmla="*/ 0 w 696642"/>
                <a:gd name="connsiteY4" fmla="*/ 0 h 348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6642" h="348187">
                  <a:moveTo>
                    <a:pt x="0" y="0"/>
                  </a:moveTo>
                  <a:lnTo>
                    <a:pt x="696642" y="0"/>
                  </a:lnTo>
                  <a:lnTo>
                    <a:pt x="696642" y="348187"/>
                  </a:lnTo>
                  <a:lnTo>
                    <a:pt x="0" y="34818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1400" u="sng" kern="1200" dirty="0">
                  <a:solidFill>
                    <a:schemeClr val="accent5">
                      <a:lumMod val="50000"/>
                    </a:schemeClr>
                  </a:solidFill>
                  <a:effectLst/>
                  <a:ea typeface="Calibri" panose="020F0502020204030204" pitchFamily="34" charset="0"/>
                  <a:cs typeface="Times New Roman" panose="02020603050405020304" pitchFamily="18" charset="0"/>
                </a:rPr>
                <a:t>Data syntax, naming conventions </a:t>
              </a:r>
              <a:r>
                <a:rPr lang="en-US" sz="1400" kern="1200" dirty="0">
                  <a:effectLst/>
                  <a:ea typeface="Calibri" panose="020F0502020204030204" pitchFamily="34" charset="0"/>
                  <a:cs typeface="Times New Roman" panose="02020603050405020304" pitchFamily="18" charset="0"/>
                </a:rPr>
                <a:t>business user friendly and consistent. </a:t>
              </a:r>
              <a:endParaRPr lang="es-EC" sz="1400" kern="1200" dirty="0">
                <a:effectLst/>
                <a:ea typeface="Times New Roman" panose="02020603050405020304" pitchFamily="18" charset="0"/>
              </a:endParaRPr>
            </a:p>
          </p:txBody>
        </p:sp>
        <p:sp>
          <p:nvSpPr>
            <p:cNvPr id="17" name="Shape 16">
              <a:extLst>
                <a:ext uri="{FF2B5EF4-FFF2-40B4-BE49-F238E27FC236}">
                  <a16:creationId xmlns:a16="http://schemas.microsoft.com/office/drawing/2014/main" id="{2A16A2A9-CC8D-4399-AF4A-A77FAD62AD39}"/>
                </a:ext>
              </a:extLst>
            </p:cNvPr>
            <p:cNvSpPr/>
            <p:nvPr/>
          </p:nvSpPr>
          <p:spPr>
            <a:xfrm>
              <a:off x="2903292" y="4265118"/>
              <a:ext cx="1248336" cy="1248445"/>
            </a:xfrm>
            <a:prstGeom prst="leftCircularArrow">
              <a:avLst>
                <a:gd name="adj1" fmla="val 10980"/>
                <a:gd name="adj2" fmla="val 1142322"/>
                <a:gd name="adj3" fmla="val 6300000"/>
                <a:gd name="adj4" fmla="val 18900000"/>
                <a:gd name="adj5" fmla="val 125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Freeform: Shape 17">
              <a:extLst>
                <a:ext uri="{FF2B5EF4-FFF2-40B4-BE49-F238E27FC236}">
                  <a16:creationId xmlns:a16="http://schemas.microsoft.com/office/drawing/2014/main" id="{F7A272B7-B0EB-4272-9612-01688A0AAE63}"/>
                </a:ext>
              </a:extLst>
            </p:cNvPr>
            <p:cNvSpPr/>
            <p:nvPr/>
          </p:nvSpPr>
          <p:spPr>
            <a:xfrm rot="5400000">
              <a:off x="3576731" y="3728741"/>
              <a:ext cx="616079" cy="728656"/>
            </a:xfrm>
            <a:custGeom>
              <a:avLst/>
              <a:gdLst>
                <a:gd name="connsiteX0" fmla="*/ 0 w 696642"/>
                <a:gd name="connsiteY0" fmla="*/ 0 h 348187"/>
                <a:gd name="connsiteX1" fmla="*/ 696642 w 696642"/>
                <a:gd name="connsiteY1" fmla="*/ 0 h 348187"/>
                <a:gd name="connsiteX2" fmla="*/ 696642 w 696642"/>
                <a:gd name="connsiteY2" fmla="*/ 348187 h 348187"/>
                <a:gd name="connsiteX3" fmla="*/ 0 w 696642"/>
                <a:gd name="connsiteY3" fmla="*/ 348187 h 348187"/>
                <a:gd name="connsiteX4" fmla="*/ 0 w 696642"/>
                <a:gd name="connsiteY4" fmla="*/ 0 h 348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6642" h="348187">
                  <a:moveTo>
                    <a:pt x="0" y="0"/>
                  </a:moveTo>
                  <a:lnTo>
                    <a:pt x="696642" y="0"/>
                  </a:lnTo>
                  <a:lnTo>
                    <a:pt x="696642" y="348187"/>
                  </a:lnTo>
                  <a:lnTo>
                    <a:pt x="0" y="34818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1400" kern="1200" dirty="0">
                  <a:cs typeface="Times New Roman" panose="02020603050405020304" pitchFamily="18" charset="0"/>
                </a:rPr>
                <a:t>Data infrastructure </a:t>
              </a:r>
              <a:r>
                <a:rPr lang="en-US" sz="1400" kern="1200" dirty="0">
                  <a:effectLst/>
                  <a:ea typeface="Calibri" panose="020F0502020204030204" pitchFamily="34" charset="0"/>
                  <a:cs typeface="Times New Roman" panose="02020603050405020304" pitchFamily="18" charset="0"/>
                </a:rPr>
                <a:t>must harmonize and make it </a:t>
              </a:r>
              <a:r>
                <a:rPr lang="en-US" sz="1400" u="sng" kern="1200" dirty="0">
                  <a:solidFill>
                    <a:schemeClr val="accent5">
                      <a:lumMod val="50000"/>
                    </a:schemeClr>
                  </a:solidFill>
                  <a:effectLst/>
                  <a:ea typeface="Calibri" panose="020F0502020204030204" pitchFamily="34" charset="0"/>
                  <a:cs typeface="Times New Roman" panose="02020603050405020304" pitchFamily="18" charset="0"/>
                </a:rPr>
                <a:t>easier</a:t>
              </a:r>
              <a:r>
                <a:rPr lang="en-US" sz="1400" kern="1200" dirty="0">
                  <a:effectLst/>
                  <a:ea typeface="Calibri" panose="020F0502020204030204" pitchFamily="34" charset="0"/>
                  <a:cs typeface="Times New Roman" panose="02020603050405020304" pitchFamily="18" charset="0"/>
                </a:rPr>
                <a:t> to </a:t>
              </a:r>
              <a:r>
                <a:rPr lang="en-US" sz="1400" u="sng" kern="1200" dirty="0">
                  <a:solidFill>
                    <a:schemeClr val="accent5">
                      <a:lumMod val="50000"/>
                    </a:schemeClr>
                  </a:solidFill>
                  <a:effectLst/>
                  <a:ea typeface="Calibri" panose="020F0502020204030204" pitchFamily="34" charset="0"/>
                  <a:cs typeface="Times New Roman" panose="02020603050405020304" pitchFamily="18" charset="0"/>
                </a:rPr>
                <a:t>identify</a:t>
              </a:r>
              <a:r>
                <a:rPr lang="en-US" sz="1400" u="sng" kern="1200" dirty="0">
                  <a:solidFill>
                    <a:schemeClr val="accent5">
                      <a:lumMod val="75000"/>
                    </a:schemeClr>
                  </a:solidFill>
                  <a:effectLst/>
                  <a:ea typeface="Calibri" panose="020F0502020204030204" pitchFamily="34" charset="0"/>
                  <a:cs typeface="Times New Roman" panose="02020603050405020304" pitchFamily="18" charset="0"/>
                </a:rPr>
                <a:t> </a:t>
              </a:r>
              <a:r>
                <a:rPr lang="en-US" sz="1400" kern="1200" dirty="0">
                  <a:effectLst/>
                  <a:ea typeface="Calibri" panose="020F0502020204030204" pitchFamily="34" charset="0"/>
                  <a:cs typeface="Times New Roman" panose="02020603050405020304" pitchFamily="18" charset="0"/>
                </a:rPr>
                <a:t>and </a:t>
              </a:r>
              <a:r>
                <a:rPr lang="en-US" sz="1400" u="sng" kern="1200" dirty="0">
                  <a:solidFill>
                    <a:schemeClr val="accent5">
                      <a:lumMod val="50000"/>
                    </a:schemeClr>
                  </a:solidFill>
                  <a:effectLst/>
                  <a:ea typeface="Calibri" panose="020F0502020204030204" pitchFamily="34" charset="0"/>
                  <a:cs typeface="Times New Roman" panose="02020603050405020304" pitchFamily="18" charset="0"/>
                </a:rPr>
                <a:t>access</a:t>
              </a:r>
              <a:r>
                <a:rPr lang="en-US" sz="1400" u="sng" kern="1200" dirty="0">
                  <a:solidFill>
                    <a:schemeClr val="accent5">
                      <a:lumMod val="75000"/>
                    </a:schemeClr>
                  </a:solidFill>
                  <a:effectLst/>
                  <a:ea typeface="Calibri" panose="020F0502020204030204" pitchFamily="34" charset="0"/>
                  <a:cs typeface="Times New Roman" panose="02020603050405020304" pitchFamily="18" charset="0"/>
                </a:rPr>
                <a:t> </a:t>
              </a:r>
              <a:r>
                <a:rPr lang="en-US" sz="1400" kern="1200" dirty="0">
                  <a:effectLst/>
                  <a:ea typeface="Calibri" panose="020F0502020204030204" pitchFamily="34" charset="0"/>
                  <a:cs typeface="Times New Roman" panose="02020603050405020304" pitchFamily="18" charset="0"/>
                </a:rPr>
                <a:t>the data.</a:t>
              </a:r>
            </a:p>
          </p:txBody>
        </p:sp>
        <p:sp>
          <p:nvSpPr>
            <p:cNvPr id="20" name="Freeform: Shape 19">
              <a:extLst>
                <a:ext uri="{FF2B5EF4-FFF2-40B4-BE49-F238E27FC236}">
                  <a16:creationId xmlns:a16="http://schemas.microsoft.com/office/drawing/2014/main" id="{BE599C4B-31D9-47B8-8980-D4407D34F73D}"/>
                </a:ext>
              </a:extLst>
            </p:cNvPr>
            <p:cNvSpPr/>
            <p:nvPr/>
          </p:nvSpPr>
          <p:spPr>
            <a:xfrm rot="5400000">
              <a:off x="3273890" y="4664093"/>
              <a:ext cx="616079" cy="393718"/>
            </a:xfrm>
            <a:custGeom>
              <a:avLst/>
              <a:gdLst>
                <a:gd name="connsiteX0" fmla="*/ 0 w 696642"/>
                <a:gd name="connsiteY0" fmla="*/ 0 h 348187"/>
                <a:gd name="connsiteX1" fmla="*/ 696642 w 696642"/>
                <a:gd name="connsiteY1" fmla="*/ 0 h 348187"/>
                <a:gd name="connsiteX2" fmla="*/ 696642 w 696642"/>
                <a:gd name="connsiteY2" fmla="*/ 348187 h 348187"/>
                <a:gd name="connsiteX3" fmla="*/ 0 w 696642"/>
                <a:gd name="connsiteY3" fmla="*/ 348187 h 348187"/>
                <a:gd name="connsiteX4" fmla="*/ 0 w 696642"/>
                <a:gd name="connsiteY4" fmla="*/ 0 h 348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6642" h="348187">
                  <a:moveTo>
                    <a:pt x="0" y="0"/>
                  </a:moveTo>
                  <a:lnTo>
                    <a:pt x="696642" y="0"/>
                  </a:lnTo>
                  <a:lnTo>
                    <a:pt x="696642" y="348187"/>
                  </a:lnTo>
                  <a:lnTo>
                    <a:pt x="0" y="34818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1400" kern="1200" dirty="0">
                  <a:solidFill>
                    <a:schemeClr val="accent5">
                      <a:lumMod val="50000"/>
                    </a:schemeClr>
                  </a:solidFill>
                  <a:effectLst/>
                  <a:ea typeface="Calibri" panose="020F0502020204030204" pitchFamily="34" charset="0"/>
                  <a:cs typeface="Times New Roman" panose="02020603050405020304" pitchFamily="18" charset="0"/>
                </a:rPr>
                <a:t>Metadata management </a:t>
              </a:r>
              <a:r>
                <a:rPr lang="en-US" sz="1400" kern="1200" dirty="0">
                  <a:effectLst/>
                  <a:ea typeface="Calibri" panose="020F0502020204030204" pitchFamily="34" charset="0"/>
                  <a:cs typeface="Times New Roman" panose="02020603050405020304" pitchFamily="18" charset="0"/>
                </a:rPr>
                <a:t>or </a:t>
              </a:r>
              <a:r>
                <a:rPr lang="en-US" sz="1400" u="sng" kern="1200" dirty="0">
                  <a:solidFill>
                    <a:schemeClr val="accent5">
                      <a:lumMod val="50000"/>
                    </a:schemeClr>
                  </a:solidFill>
                  <a:effectLst/>
                  <a:ea typeface="Calibri" panose="020F0502020204030204" pitchFamily="34" charset="0"/>
                  <a:cs typeface="Times New Roman" panose="02020603050405020304" pitchFamily="18" charset="0"/>
                </a:rPr>
                <a:t>data cataloging</a:t>
              </a:r>
              <a:endParaRPr lang="es-EC" sz="1400" kern="1200" dirty="0"/>
            </a:p>
          </p:txBody>
        </p:sp>
      </p:grpSp>
      <p:sp>
        <p:nvSpPr>
          <p:cNvPr id="3" name="Subtitle 2">
            <a:extLst>
              <a:ext uri="{FF2B5EF4-FFF2-40B4-BE49-F238E27FC236}">
                <a16:creationId xmlns:a16="http://schemas.microsoft.com/office/drawing/2014/main" id="{B504118B-09EF-440A-8B53-F97D5E37756D}"/>
              </a:ext>
            </a:extLst>
          </p:cNvPr>
          <p:cNvSpPr txBox="1">
            <a:spLocks/>
          </p:cNvSpPr>
          <p:nvPr/>
        </p:nvSpPr>
        <p:spPr>
          <a:xfrm>
            <a:off x="66429" y="-77111"/>
            <a:ext cx="2493850" cy="59760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110000"/>
              </a:lnSpc>
              <a:spcBef>
                <a:spcPts val="1000"/>
              </a:spcBef>
              <a:buClr>
                <a:schemeClr val="accent5"/>
              </a:buClr>
              <a:buFont typeface="Avenir Next LT Pro" panose="020B0504020202020204" pitchFamily="34" charset="0"/>
              <a:buNone/>
              <a:defRPr sz="2400" kern="1200">
                <a:solidFill>
                  <a:schemeClr val="tx2"/>
                </a:solidFill>
                <a:latin typeface="+mn-lt"/>
                <a:ea typeface="+mn-ea"/>
                <a:cs typeface="+mn-cs"/>
              </a:defRPr>
            </a:lvl1pPr>
            <a:lvl2pPr marL="457200" indent="0" algn="ctr" defTabSz="914400" rtl="0" eaLnBrk="1" latinLnBrk="0" hangingPunct="1">
              <a:lnSpc>
                <a:spcPct val="110000"/>
              </a:lnSpc>
              <a:spcBef>
                <a:spcPts val="500"/>
              </a:spcBef>
              <a:buClr>
                <a:schemeClr val="accent5"/>
              </a:buClr>
              <a:buFont typeface="Avenir Next LT Pro" panose="020B05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t>Andrea Freire</a:t>
            </a:r>
          </a:p>
          <a:p>
            <a:pPr algn="l"/>
            <a:r>
              <a:rPr lang="en-US" sz="1000" dirty="0"/>
              <a:t>Digital Transformation Leader</a:t>
            </a:r>
            <a:endParaRPr lang="es-EC" sz="1000" dirty="0"/>
          </a:p>
        </p:txBody>
      </p:sp>
    </p:spTree>
    <p:extLst>
      <p:ext uri="{BB962C8B-B14F-4D97-AF65-F5344CB8AC3E}">
        <p14:creationId xmlns:p14="http://schemas.microsoft.com/office/powerpoint/2010/main" val="697009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Subtitle 2">
            <a:extLst>
              <a:ext uri="{FF2B5EF4-FFF2-40B4-BE49-F238E27FC236}">
                <a16:creationId xmlns:a16="http://schemas.microsoft.com/office/drawing/2014/main" id="{CBC285D6-E14E-4530-8C67-9432A5816505}"/>
              </a:ext>
            </a:extLst>
          </p:cNvPr>
          <p:cNvSpPr>
            <a:spLocks noGrp="1"/>
          </p:cNvSpPr>
          <p:nvPr>
            <p:ph type="subTitle" idx="1"/>
          </p:nvPr>
        </p:nvSpPr>
        <p:spPr>
          <a:xfrm>
            <a:off x="1436448" y="1158547"/>
            <a:ext cx="8815660" cy="421678"/>
          </a:xfrm>
        </p:spPr>
        <p:txBody>
          <a:bodyPr anchor="t">
            <a:noAutofit/>
          </a:bodyPr>
          <a:lstStyle/>
          <a:p>
            <a:pPr lvl="1" algn="l"/>
            <a:r>
              <a:rPr lang="en-US" sz="2400" dirty="0">
                <a:solidFill>
                  <a:schemeClr val="tx2">
                    <a:lumMod val="75000"/>
                    <a:lumOff val="25000"/>
                  </a:schemeClr>
                </a:solidFill>
              </a:rPr>
              <a:t>Digital Experience</a:t>
            </a:r>
          </a:p>
        </p:txBody>
      </p:sp>
      <p:pic>
        <p:nvPicPr>
          <p:cNvPr id="8" name="Picture 7">
            <a:extLst>
              <a:ext uri="{FF2B5EF4-FFF2-40B4-BE49-F238E27FC236}">
                <a16:creationId xmlns:a16="http://schemas.microsoft.com/office/drawing/2014/main" id="{38B31547-C444-4395-A568-E7FD80D8DBBF}"/>
              </a:ext>
            </a:extLst>
          </p:cNvPr>
          <p:cNvPicPr>
            <a:picLocks noChangeAspect="1"/>
          </p:cNvPicPr>
          <p:nvPr/>
        </p:nvPicPr>
        <p:blipFill rotWithShape="1">
          <a:blip r:embed="rId2"/>
          <a:srcRect t="45359" r="-2" b="2550"/>
          <a:stretch/>
        </p:blipFill>
        <p:spPr>
          <a:xfrm>
            <a:off x="5531159" y="212"/>
            <a:ext cx="6761944" cy="2351157"/>
          </a:xfrm>
          <a:custGeom>
            <a:avLst/>
            <a:gdLst/>
            <a:ahLst/>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pic>
      <p:sp>
        <p:nvSpPr>
          <p:cNvPr id="2" name="Title 1">
            <a:extLst>
              <a:ext uri="{FF2B5EF4-FFF2-40B4-BE49-F238E27FC236}">
                <a16:creationId xmlns:a16="http://schemas.microsoft.com/office/drawing/2014/main" id="{630BE3B7-F50F-464D-BB6D-A624FDB89C31}"/>
              </a:ext>
            </a:extLst>
          </p:cNvPr>
          <p:cNvSpPr>
            <a:spLocks noGrp="1"/>
          </p:cNvSpPr>
          <p:nvPr>
            <p:ph type="ctrTitle"/>
          </p:nvPr>
        </p:nvSpPr>
        <p:spPr>
          <a:xfrm>
            <a:off x="1005653" y="169452"/>
            <a:ext cx="10583117" cy="1030694"/>
          </a:xfrm>
        </p:spPr>
        <p:txBody>
          <a:bodyPr anchor="b">
            <a:normAutofit/>
          </a:bodyPr>
          <a:lstStyle/>
          <a:p>
            <a:pPr algn="l"/>
            <a:r>
              <a:rPr lang="en-US" sz="5400" dirty="0"/>
              <a:t>Data Analytics - Areas of Focus</a:t>
            </a:r>
          </a:p>
        </p:txBody>
      </p:sp>
      <p:graphicFrame>
        <p:nvGraphicFramePr>
          <p:cNvPr id="185" name="TextBox 31">
            <a:extLst>
              <a:ext uri="{FF2B5EF4-FFF2-40B4-BE49-F238E27FC236}">
                <a16:creationId xmlns:a16="http://schemas.microsoft.com/office/drawing/2014/main" id="{FB29F203-B63F-40F9-9AAD-6965EE8D2247}"/>
              </a:ext>
            </a:extLst>
          </p:cNvPr>
          <p:cNvGraphicFramePr/>
          <p:nvPr>
            <p:extLst>
              <p:ext uri="{D42A27DB-BD31-4B8C-83A1-F6EECF244321}">
                <p14:modId xmlns:p14="http://schemas.microsoft.com/office/powerpoint/2010/main" val="4161445859"/>
              </p:ext>
            </p:extLst>
          </p:nvPr>
        </p:nvGraphicFramePr>
        <p:xfrm>
          <a:off x="789034" y="2900276"/>
          <a:ext cx="10385719" cy="2018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ubtitle 2">
            <a:extLst>
              <a:ext uri="{FF2B5EF4-FFF2-40B4-BE49-F238E27FC236}">
                <a16:creationId xmlns:a16="http://schemas.microsoft.com/office/drawing/2014/main" id="{35CC3FEC-CA5C-4E3D-871F-4883AE421B07}"/>
              </a:ext>
            </a:extLst>
          </p:cNvPr>
          <p:cNvSpPr txBox="1">
            <a:spLocks/>
          </p:cNvSpPr>
          <p:nvPr/>
        </p:nvSpPr>
        <p:spPr>
          <a:xfrm>
            <a:off x="66429" y="-77111"/>
            <a:ext cx="2493850" cy="59760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110000"/>
              </a:lnSpc>
              <a:spcBef>
                <a:spcPts val="1000"/>
              </a:spcBef>
              <a:buClr>
                <a:schemeClr val="accent5"/>
              </a:buClr>
              <a:buFont typeface="Avenir Next LT Pro" panose="020B0504020202020204" pitchFamily="34" charset="0"/>
              <a:buNone/>
              <a:defRPr sz="2400" kern="1200">
                <a:solidFill>
                  <a:schemeClr val="tx2"/>
                </a:solidFill>
                <a:latin typeface="+mn-lt"/>
                <a:ea typeface="+mn-ea"/>
                <a:cs typeface="+mn-cs"/>
              </a:defRPr>
            </a:lvl1pPr>
            <a:lvl2pPr marL="457200" indent="0" algn="ctr" defTabSz="914400" rtl="0" eaLnBrk="1" latinLnBrk="0" hangingPunct="1">
              <a:lnSpc>
                <a:spcPct val="110000"/>
              </a:lnSpc>
              <a:spcBef>
                <a:spcPts val="500"/>
              </a:spcBef>
              <a:buClr>
                <a:schemeClr val="accent5"/>
              </a:buClr>
              <a:buFont typeface="Avenir Next LT Pro" panose="020B05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t>Andrea Freire</a:t>
            </a:r>
          </a:p>
          <a:p>
            <a:pPr algn="l"/>
            <a:r>
              <a:rPr lang="en-US" sz="1000" dirty="0"/>
              <a:t>Digital Transformation Leader</a:t>
            </a:r>
            <a:endParaRPr lang="es-EC" sz="1000" dirty="0"/>
          </a:p>
        </p:txBody>
      </p:sp>
    </p:spTree>
    <p:extLst>
      <p:ext uri="{BB962C8B-B14F-4D97-AF65-F5344CB8AC3E}">
        <p14:creationId xmlns:p14="http://schemas.microsoft.com/office/powerpoint/2010/main" val="2889265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Subtitle 2">
            <a:extLst>
              <a:ext uri="{FF2B5EF4-FFF2-40B4-BE49-F238E27FC236}">
                <a16:creationId xmlns:a16="http://schemas.microsoft.com/office/drawing/2014/main" id="{D3769050-60A7-4008-A2F7-5B0D10D96778}"/>
              </a:ext>
            </a:extLst>
          </p:cNvPr>
          <p:cNvSpPr txBox="1">
            <a:spLocks/>
          </p:cNvSpPr>
          <p:nvPr/>
        </p:nvSpPr>
        <p:spPr>
          <a:xfrm>
            <a:off x="1379280" y="1183569"/>
            <a:ext cx="8815660" cy="421678"/>
          </a:xfrm>
          <a:prstGeom prst="rect">
            <a:avLst/>
          </a:prstGeom>
        </p:spPr>
        <p:txBody>
          <a:bodyPr vert="horz" lIns="91440" tIns="45720" rIns="91440" bIns="45720" rtlCol="0" anchor="t">
            <a:noAutofit/>
          </a:bodyPr>
          <a:lstStyle>
            <a:lvl1pPr marL="0" indent="0" algn="ctr" defTabSz="914400" rtl="0" eaLnBrk="1" latinLnBrk="0" hangingPunct="1">
              <a:lnSpc>
                <a:spcPct val="110000"/>
              </a:lnSpc>
              <a:spcBef>
                <a:spcPts val="1000"/>
              </a:spcBef>
              <a:buClr>
                <a:schemeClr val="accent5"/>
              </a:buClr>
              <a:buFont typeface="Avenir Next LT Pro" panose="020B0504020202020204" pitchFamily="34" charset="0"/>
              <a:buNone/>
              <a:defRPr sz="2400" kern="1200">
                <a:solidFill>
                  <a:schemeClr val="tx2"/>
                </a:solidFill>
                <a:latin typeface="+mn-lt"/>
                <a:ea typeface="+mn-ea"/>
                <a:cs typeface="+mn-cs"/>
              </a:defRPr>
            </a:lvl1pPr>
            <a:lvl2pPr marL="457200" indent="0" algn="ctr" defTabSz="914400" rtl="0" eaLnBrk="1" latinLnBrk="0" hangingPunct="1">
              <a:lnSpc>
                <a:spcPct val="110000"/>
              </a:lnSpc>
              <a:spcBef>
                <a:spcPts val="500"/>
              </a:spcBef>
              <a:buClr>
                <a:schemeClr val="accent5"/>
              </a:buClr>
              <a:buFont typeface="Avenir Next LT Pro" panose="020B05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l"/>
            <a:r>
              <a:rPr lang="en-US" sz="2400" dirty="0">
                <a:solidFill>
                  <a:schemeClr val="tx2">
                    <a:lumMod val="75000"/>
                    <a:lumOff val="25000"/>
                  </a:schemeClr>
                </a:solidFill>
              </a:rPr>
              <a:t>Measure and Testing</a:t>
            </a:r>
          </a:p>
        </p:txBody>
      </p:sp>
      <p:pic>
        <p:nvPicPr>
          <p:cNvPr id="8" name="Picture 7">
            <a:extLst>
              <a:ext uri="{FF2B5EF4-FFF2-40B4-BE49-F238E27FC236}">
                <a16:creationId xmlns:a16="http://schemas.microsoft.com/office/drawing/2014/main" id="{38B31547-C444-4395-A568-E7FD80D8DBBF}"/>
              </a:ext>
            </a:extLst>
          </p:cNvPr>
          <p:cNvPicPr>
            <a:picLocks noChangeAspect="1"/>
          </p:cNvPicPr>
          <p:nvPr/>
        </p:nvPicPr>
        <p:blipFill rotWithShape="1">
          <a:blip r:embed="rId2"/>
          <a:srcRect t="45359" r="-2" b="2550"/>
          <a:stretch/>
        </p:blipFill>
        <p:spPr>
          <a:xfrm>
            <a:off x="5531159" y="212"/>
            <a:ext cx="6761944" cy="2351157"/>
          </a:xfrm>
          <a:custGeom>
            <a:avLst/>
            <a:gdLst/>
            <a:ahLst/>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pic>
      <p:sp>
        <p:nvSpPr>
          <p:cNvPr id="2" name="Title 1">
            <a:extLst>
              <a:ext uri="{FF2B5EF4-FFF2-40B4-BE49-F238E27FC236}">
                <a16:creationId xmlns:a16="http://schemas.microsoft.com/office/drawing/2014/main" id="{630BE3B7-F50F-464D-BB6D-A624FDB89C31}"/>
              </a:ext>
            </a:extLst>
          </p:cNvPr>
          <p:cNvSpPr>
            <a:spLocks noGrp="1"/>
          </p:cNvSpPr>
          <p:nvPr>
            <p:ph type="ctrTitle"/>
          </p:nvPr>
        </p:nvSpPr>
        <p:spPr>
          <a:xfrm>
            <a:off x="1005653" y="169452"/>
            <a:ext cx="10583117" cy="1030694"/>
          </a:xfrm>
        </p:spPr>
        <p:txBody>
          <a:bodyPr anchor="b">
            <a:normAutofit/>
          </a:bodyPr>
          <a:lstStyle/>
          <a:p>
            <a:pPr algn="l"/>
            <a:r>
              <a:rPr lang="en-US" sz="5400" dirty="0"/>
              <a:t>Data Analytics - Areas of Focus</a:t>
            </a:r>
          </a:p>
        </p:txBody>
      </p:sp>
      <p:grpSp>
        <p:nvGrpSpPr>
          <p:cNvPr id="3" name="Group 2">
            <a:extLst>
              <a:ext uri="{FF2B5EF4-FFF2-40B4-BE49-F238E27FC236}">
                <a16:creationId xmlns:a16="http://schemas.microsoft.com/office/drawing/2014/main" id="{889B4D16-2396-44D8-8618-A6DA4AA9039C}"/>
              </a:ext>
            </a:extLst>
          </p:cNvPr>
          <p:cNvGrpSpPr/>
          <p:nvPr/>
        </p:nvGrpSpPr>
        <p:grpSpPr>
          <a:xfrm>
            <a:off x="467504" y="2497766"/>
            <a:ext cx="10292123" cy="2220459"/>
            <a:chOff x="321649" y="2974257"/>
            <a:chExt cx="11567486" cy="2675202"/>
          </a:xfrm>
        </p:grpSpPr>
        <p:sp>
          <p:nvSpPr>
            <p:cNvPr id="4" name="Rectangle 3" descr="Check List">
              <a:extLst>
                <a:ext uri="{FF2B5EF4-FFF2-40B4-BE49-F238E27FC236}">
                  <a16:creationId xmlns:a16="http://schemas.microsoft.com/office/drawing/2014/main" id="{72D760E1-B0A3-4558-9D9D-F2EA208B651F}"/>
                </a:ext>
              </a:extLst>
            </p:cNvPr>
            <p:cNvSpPr/>
            <p:nvPr/>
          </p:nvSpPr>
          <p:spPr>
            <a:xfrm>
              <a:off x="1271219" y="2974257"/>
              <a:ext cx="1553841" cy="1553841"/>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 name="Freeform: Shape 4">
              <a:extLst>
                <a:ext uri="{FF2B5EF4-FFF2-40B4-BE49-F238E27FC236}">
                  <a16:creationId xmlns:a16="http://schemas.microsoft.com/office/drawing/2014/main" id="{DCD3F069-42F8-48D3-A166-83EA902CFD74}"/>
                </a:ext>
              </a:extLst>
            </p:cNvPr>
            <p:cNvSpPr/>
            <p:nvPr/>
          </p:nvSpPr>
          <p:spPr>
            <a:xfrm>
              <a:off x="321649" y="4929459"/>
              <a:ext cx="3452980" cy="720000"/>
            </a:xfrm>
            <a:custGeom>
              <a:avLst/>
              <a:gdLst>
                <a:gd name="connsiteX0" fmla="*/ 0 w 3452980"/>
                <a:gd name="connsiteY0" fmla="*/ 0 h 720000"/>
                <a:gd name="connsiteX1" fmla="*/ 3452980 w 3452980"/>
                <a:gd name="connsiteY1" fmla="*/ 0 h 720000"/>
                <a:gd name="connsiteX2" fmla="*/ 3452980 w 3452980"/>
                <a:gd name="connsiteY2" fmla="*/ 720000 h 720000"/>
                <a:gd name="connsiteX3" fmla="*/ 0 w 3452980"/>
                <a:gd name="connsiteY3" fmla="*/ 720000 h 720000"/>
                <a:gd name="connsiteX4" fmla="*/ 0 w 345298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2980" h="720000">
                  <a:moveTo>
                    <a:pt x="0" y="0"/>
                  </a:moveTo>
                  <a:lnTo>
                    <a:pt x="3452980" y="0"/>
                  </a:lnTo>
                  <a:lnTo>
                    <a:pt x="345298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2000" kern="1200" dirty="0"/>
                <a:t>Standards around </a:t>
              </a:r>
              <a:r>
                <a:rPr lang="en-US" sz="2000" u="sng" kern="1200" dirty="0">
                  <a:solidFill>
                    <a:schemeClr val="accent5">
                      <a:lumMod val="50000"/>
                    </a:schemeClr>
                  </a:solidFill>
                </a:rPr>
                <a:t>measurement practices </a:t>
              </a:r>
              <a:r>
                <a:rPr lang="en-US" sz="2000" kern="1200" dirty="0"/>
                <a:t>that data science practitioners would adopt. </a:t>
              </a:r>
            </a:p>
          </p:txBody>
        </p:sp>
        <p:sp>
          <p:nvSpPr>
            <p:cNvPr id="6" name="Rectangle 5" descr="Podium">
              <a:extLst>
                <a:ext uri="{FF2B5EF4-FFF2-40B4-BE49-F238E27FC236}">
                  <a16:creationId xmlns:a16="http://schemas.microsoft.com/office/drawing/2014/main" id="{22CD86E7-BC21-4DDC-9C7B-20F4FE959E3A}"/>
                </a:ext>
              </a:extLst>
            </p:cNvPr>
            <p:cNvSpPr/>
            <p:nvPr/>
          </p:nvSpPr>
          <p:spPr>
            <a:xfrm>
              <a:off x="5328472" y="2974257"/>
              <a:ext cx="1553841" cy="1553841"/>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Freeform: Shape 6">
              <a:extLst>
                <a:ext uri="{FF2B5EF4-FFF2-40B4-BE49-F238E27FC236}">
                  <a16:creationId xmlns:a16="http://schemas.microsoft.com/office/drawing/2014/main" id="{5EFC8632-C829-4025-8359-5F7BFBFC25BF}"/>
                </a:ext>
              </a:extLst>
            </p:cNvPr>
            <p:cNvSpPr/>
            <p:nvPr/>
          </p:nvSpPr>
          <p:spPr>
            <a:xfrm>
              <a:off x="4378902" y="4929459"/>
              <a:ext cx="3452980" cy="720000"/>
            </a:xfrm>
            <a:custGeom>
              <a:avLst/>
              <a:gdLst>
                <a:gd name="connsiteX0" fmla="*/ 0 w 3452980"/>
                <a:gd name="connsiteY0" fmla="*/ 0 h 720000"/>
                <a:gd name="connsiteX1" fmla="*/ 3452980 w 3452980"/>
                <a:gd name="connsiteY1" fmla="*/ 0 h 720000"/>
                <a:gd name="connsiteX2" fmla="*/ 3452980 w 3452980"/>
                <a:gd name="connsiteY2" fmla="*/ 720000 h 720000"/>
                <a:gd name="connsiteX3" fmla="*/ 0 w 3452980"/>
                <a:gd name="connsiteY3" fmla="*/ 720000 h 720000"/>
                <a:gd name="connsiteX4" fmla="*/ 0 w 345298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2980" h="720000">
                  <a:moveTo>
                    <a:pt x="0" y="0"/>
                  </a:moveTo>
                  <a:lnTo>
                    <a:pt x="3452980" y="0"/>
                  </a:lnTo>
                  <a:lnTo>
                    <a:pt x="345298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2000" kern="1200" dirty="0"/>
                <a:t>Defining </a:t>
              </a:r>
              <a:r>
                <a:rPr lang="en-US" sz="2000" u="sng" kern="1200" dirty="0">
                  <a:solidFill>
                    <a:schemeClr val="accent5">
                      <a:lumMod val="50000"/>
                    </a:schemeClr>
                  </a:solidFill>
                </a:rPr>
                <a:t>what, exactly, contributes to success</a:t>
              </a:r>
              <a:r>
                <a:rPr lang="en-US" sz="2000" kern="1200" dirty="0"/>
                <a:t>.</a:t>
              </a:r>
            </a:p>
          </p:txBody>
        </p:sp>
        <p:sp>
          <p:nvSpPr>
            <p:cNvPr id="9" name="Rectangle 8" descr="Maximize">
              <a:extLst>
                <a:ext uri="{FF2B5EF4-FFF2-40B4-BE49-F238E27FC236}">
                  <a16:creationId xmlns:a16="http://schemas.microsoft.com/office/drawing/2014/main" id="{153ACF6F-2764-4F7E-8CB4-6D4F9D43B61D}"/>
                </a:ext>
              </a:extLst>
            </p:cNvPr>
            <p:cNvSpPr/>
            <p:nvPr/>
          </p:nvSpPr>
          <p:spPr>
            <a:xfrm>
              <a:off x="9385724" y="2974257"/>
              <a:ext cx="1553841" cy="1553841"/>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Freeform: Shape 9">
              <a:extLst>
                <a:ext uri="{FF2B5EF4-FFF2-40B4-BE49-F238E27FC236}">
                  <a16:creationId xmlns:a16="http://schemas.microsoft.com/office/drawing/2014/main" id="{694E8670-A019-467C-B594-4AF64F185DE6}"/>
                </a:ext>
              </a:extLst>
            </p:cNvPr>
            <p:cNvSpPr/>
            <p:nvPr/>
          </p:nvSpPr>
          <p:spPr>
            <a:xfrm>
              <a:off x="8436155" y="4929459"/>
              <a:ext cx="3452980" cy="720000"/>
            </a:xfrm>
            <a:custGeom>
              <a:avLst/>
              <a:gdLst>
                <a:gd name="connsiteX0" fmla="*/ 0 w 3452980"/>
                <a:gd name="connsiteY0" fmla="*/ 0 h 720000"/>
                <a:gd name="connsiteX1" fmla="*/ 3452980 w 3452980"/>
                <a:gd name="connsiteY1" fmla="*/ 0 h 720000"/>
                <a:gd name="connsiteX2" fmla="*/ 3452980 w 3452980"/>
                <a:gd name="connsiteY2" fmla="*/ 720000 h 720000"/>
                <a:gd name="connsiteX3" fmla="*/ 0 w 3452980"/>
                <a:gd name="connsiteY3" fmla="*/ 720000 h 720000"/>
                <a:gd name="connsiteX4" fmla="*/ 0 w 345298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2980" h="720000">
                  <a:moveTo>
                    <a:pt x="0" y="0"/>
                  </a:moveTo>
                  <a:lnTo>
                    <a:pt x="3452980" y="0"/>
                  </a:lnTo>
                  <a:lnTo>
                    <a:pt x="345298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2000" kern="1200" dirty="0"/>
                <a:t>Carefully </a:t>
              </a:r>
              <a:r>
                <a:rPr lang="en-US" sz="2000" u="sng" kern="1200" dirty="0">
                  <a:solidFill>
                    <a:schemeClr val="accent5">
                      <a:lumMod val="50000"/>
                    </a:schemeClr>
                  </a:solidFill>
                </a:rPr>
                <a:t>measure the attribution of a feature </a:t>
              </a:r>
              <a:r>
                <a:rPr lang="en-US" sz="2000" kern="1200" dirty="0"/>
                <a:t>for a specific conversion to quantify the incremental impact of the feature.</a:t>
              </a:r>
            </a:p>
          </p:txBody>
        </p:sp>
      </p:grpSp>
      <p:sp>
        <p:nvSpPr>
          <p:cNvPr id="11" name="Subtitle 2">
            <a:extLst>
              <a:ext uri="{FF2B5EF4-FFF2-40B4-BE49-F238E27FC236}">
                <a16:creationId xmlns:a16="http://schemas.microsoft.com/office/drawing/2014/main" id="{00D21B5A-86F4-4F9D-AD1A-0E04C33E6E42}"/>
              </a:ext>
            </a:extLst>
          </p:cNvPr>
          <p:cNvSpPr txBox="1">
            <a:spLocks/>
          </p:cNvSpPr>
          <p:nvPr/>
        </p:nvSpPr>
        <p:spPr>
          <a:xfrm>
            <a:off x="66429" y="-77111"/>
            <a:ext cx="2493850" cy="59760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110000"/>
              </a:lnSpc>
              <a:spcBef>
                <a:spcPts val="1000"/>
              </a:spcBef>
              <a:buClr>
                <a:schemeClr val="accent5"/>
              </a:buClr>
              <a:buFont typeface="Avenir Next LT Pro" panose="020B0504020202020204" pitchFamily="34" charset="0"/>
              <a:buNone/>
              <a:defRPr sz="2400" kern="1200">
                <a:solidFill>
                  <a:schemeClr val="tx2"/>
                </a:solidFill>
                <a:latin typeface="+mn-lt"/>
                <a:ea typeface="+mn-ea"/>
                <a:cs typeface="+mn-cs"/>
              </a:defRPr>
            </a:lvl1pPr>
            <a:lvl2pPr marL="457200" indent="0" algn="ctr" defTabSz="914400" rtl="0" eaLnBrk="1" latinLnBrk="0" hangingPunct="1">
              <a:lnSpc>
                <a:spcPct val="110000"/>
              </a:lnSpc>
              <a:spcBef>
                <a:spcPts val="500"/>
              </a:spcBef>
              <a:buClr>
                <a:schemeClr val="accent5"/>
              </a:buClr>
              <a:buFont typeface="Avenir Next LT Pro" panose="020B05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t>Andrea Freire</a:t>
            </a:r>
          </a:p>
          <a:p>
            <a:pPr algn="l"/>
            <a:r>
              <a:rPr lang="en-US" sz="1000" dirty="0"/>
              <a:t>Digital Transformation Leader</a:t>
            </a:r>
            <a:endParaRPr lang="es-EC" sz="1000" dirty="0"/>
          </a:p>
        </p:txBody>
      </p:sp>
    </p:spTree>
    <p:extLst>
      <p:ext uri="{BB962C8B-B14F-4D97-AF65-F5344CB8AC3E}">
        <p14:creationId xmlns:p14="http://schemas.microsoft.com/office/powerpoint/2010/main" val="2155296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5" name="Rectangle 9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6" name="Rectangle 96">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67" name="Top left">
            <a:extLst>
              <a:ext uri="{FF2B5EF4-FFF2-40B4-BE49-F238E27FC236}">
                <a16:creationId xmlns:a16="http://schemas.microsoft.com/office/drawing/2014/main" id="{3DF7CE3A-5BDC-4E10-9388-4C79AC102A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00" name="Freeform: Shape 99">
              <a:extLst>
                <a:ext uri="{FF2B5EF4-FFF2-40B4-BE49-F238E27FC236}">
                  <a16:creationId xmlns:a16="http://schemas.microsoft.com/office/drawing/2014/main" id="{27EE8754-F2D6-4612-9200-7AFC134C9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8" name="Freeform: Shape 100">
              <a:extLst>
                <a:ext uri="{FF2B5EF4-FFF2-40B4-BE49-F238E27FC236}">
                  <a16:creationId xmlns:a16="http://schemas.microsoft.com/office/drawing/2014/main" id="{241339C3-F988-4CF6-BDF8-4BA05CB8D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2" name="Freeform: Shape 101">
              <a:extLst>
                <a:ext uri="{FF2B5EF4-FFF2-40B4-BE49-F238E27FC236}">
                  <a16:creationId xmlns:a16="http://schemas.microsoft.com/office/drawing/2014/main" id="{08138096-B969-482E-A58F-BD9CB0BBC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9" name="Freeform: Shape 102">
              <a:extLst>
                <a:ext uri="{FF2B5EF4-FFF2-40B4-BE49-F238E27FC236}">
                  <a16:creationId xmlns:a16="http://schemas.microsoft.com/office/drawing/2014/main" id="{0FC54DBC-FFE9-4D1A-A444-F4C7E392D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70" name="Freeform: Shape 103">
              <a:extLst>
                <a:ext uri="{FF2B5EF4-FFF2-40B4-BE49-F238E27FC236}">
                  <a16:creationId xmlns:a16="http://schemas.microsoft.com/office/drawing/2014/main" id="{6829F8B6-CF1D-4661-853E-7075100EA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1" name="Freeform: Shape 104">
              <a:extLst>
                <a:ext uri="{FF2B5EF4-FFF2-40B4-BE49-F238E27FC236}">
                  <a16:creationId xmlns:a16="http://schemas.microsoft.com/office/drawing/2014/main" id="{7854BC5D-2232-41F5-98C2-3AC5EBFB87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72" name="Freeform: Shape 105">
              <a:extLst>
                <a:ext uri="{FF2B5EF4-FFF2-40B4-BE49-F238E27FC236}">
                  <a16:creationId xmlns:a16="http://schemas.microsoft.com/office/drawing/2014/main" id="{C8892BEF-2479-47E3-BB9B-50C3BEEC5C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07" name="Freeform: Shape 106">
              <a:extLst>
                <a:ext uri="{FF2B5EF4-FFF2-40B4-BE49-F238E27FC236}">
                  <a16:creationId xmlns:a16="http://schemas.microsoft.com/office/drawing/2014/main" id="{2A44A0DB-BE5F-4000-9544-5623F83A1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173" name="Cross">
            <a:extLst>
              <a:ext uri="{FF2B5EF4-FFF2-40B4-BE49-F238E27FC236}">
                <a16:creationId xmlns:a16="http://schemas.microsoft.com/office/drawing/2014/main" id="{B270D064-4AA8-4476-8B01-32F8176A48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174" name="Straight Connector 109">
              <a:extLst>
                <a:ext uri="{FF2B5EF4-FFF2-40B4-BE49-F238E27FC236}">
                  <a16:creationId xmlns:a16="http://schemas.microsoft.com/office/drawing/2014/main" id="{3A8100D3-125D-4F8C-83B8-B5898B6F4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11" name="Straight Connector 110">
              <a:extLst>
                <a:ext uri="{FF2B5EF4-FFF2-40B4-BE49-F238E27FC236}">
                  <a16:creationId xmlns:a16="http://schemas.microsoft.com/office/drawing/2014/main" id="{4A2153A7-5195-4EFC-B16A-D5758F9674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113" name="Bottom Right">
            <a:extLst>
              <a:ext uri="{FF2B5EF4-FFF2-40B4-BE49-F238E27FC236}">
                <a16:creationId xmlns:a16="http://schemas.microsoft.com/office/drawing/2014/main" id="{AB6237A3-9D32-467E-AA5A-14D0525939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75" name="Freeform: Shape 113">
              <a:extLst>
                <a:ext uri="{FF2B5EF4-FFF2-40B4-BE49-F238E27FC236}">
                  <a16:creationId xmlns:a16="http://schemas.microsoft.com/office/drawing/2014/main" id="{3F057400-8420-478E-8A2F-B58D45E0A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76" name="Graphic 157">
              <a:extLst>
                <a:ext uri="{FF2B5EF4-FFF2-40B4-BE49-F238E27FC236}">
                  <a16:creationId xmlns:a16="http://schemas.microsoft.com/office/drawing/2014/main" id="{CC012467-B7B8-440A-8DAB-5EFF70FA5F2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17" name="Freeform: Shape 116">
                <a:extLst>
                  <a:ext uri="{FF2B5EF4-FFF2-40B4-BE49-F238E27FC236}">
                    <a16:creationId xmlns:a16="http://schemas.microsoft.com/office/drawing/2014/main" id="{00F8C8E4-FB02-4F5D-9DC9-A062442E4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7" name="Freeform: Shape 117">
                <a:extLst>
                  <a:ext uri="{FF2B5EF4-FFF2-40B4-BE49-F238E27FC236}">
                    <a16:creationId xmlns:a16="http://schemas.microsoft.com/office/drawing/2014/main" id="{8A40D7C3-FA31-4AF6-AD75-E54BF48E96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8" name="Freeform: Shape 118">
                <a:extLst>
                  <a:ext uri="{FF2B5EF4-FFF2-40B4-BE49-F238E27FC236}">
                    <a16:creationId xmlns:a16="http://schemas.microsoft.com/office/drawing/2014/main" id="{B128BB2D-104A-4CDF-8D53-D83ACBC85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9" name="Freeform: Shape 119">
                <a:extLst>
                  <a:ext uri="{FF2B5EF4-FFF2-40B4-BE49-F238E27FC236}">
                    <a16:creationId xmlns:a16="http://schemas.microsoft.com/office/drawing/2014/main" id="{EA3CCEA3-9A1A-408D-9344-64347FAFA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0" name="Freeform: Shape 120">
                <a:extLst>
                  <a:ext uri="{FF2B5EF4-FFF2-40B4-BE49-F238E27FC236}">
                    <a16:creationId xmlns:a16="http://schemas.microsoft.com/office/drawing/2014/main" id="{7C8F56CD-A9BE-4A11-90D6-A0C38552E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1" name="Freeform: Shape 121">
                <a:extLst>
                  <a:ext uri="{FF2B5EF4-FFF2-40B4-BE49-F238E27FC236}">
                    <a16:creationId xmlns:a16="http://schemas.microsoft.com/office/drawing/2014/main" id="{20152681-AFB0-428A-B6D0-BC183F8C4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2" name="Freeform: Shape 122">
                <a:extLst>
                  <a:ext uri="{FF2B5EF4-FFF2-40B4-BE49-F238E27FC236}">
                    <a16:creationId xmlns:a16="http://schemas.microsoft.com/office/drawing/2014/main" id="{3AD8FD39-79C9-4EA7-A00A-CDA13E0095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83" name="Freeform: Shape 115">
              <a:extLst>
                <a:ext uri="{FF2B5EF4-FFF2-40B4-BE49-F238E27FC236}">
                  <a16:creationId xmlns:a16="http://schemas.microsoft.com/office/drawing/2014/main" id="{9A2652E6-AEC0-4A6E-9E79-B096052196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TextBox 4">
            <a:extLst>
              <a:ext uri="{FF2B5EF4-FFF2-40B4-BE49-F238E27FC236}">
                <a16:creationId xmlns:a16="http://schemas.microsoft.com/office/drawing/2014/main" id="{8B6AF5E0-8DCB-484E-9428-F1505325A369}"/>
              </a:ext>
            </a:extLst>
          </p:cNvPr>
          <p:cNvSpPr txBox="1"/>
          <p:nvPr/>
        </p:nvSpPr>
        <p:spPr>
          <a:xfrm>
            <a:off x="1213087" y="2345059"/>
            <a:ext cx="9762777" cy="732060"/>
          </a:xfrm>
          <a:prstGeom prst="rect">
            <a:avLst/>
          </a:prstGeom>
          <a:noFill/>
        </p:spPr>
        <p:txBody>
          <a:bodyPr wrap="square">
            <a:spAutoFit/>
          </a:bodyPr>
          <a:lstStyle/>
          <a:p>
            <a:pPr marR="0">
              <a:lnSpc>
                <a:spcPct val="107000"/>
              </a:lnSpc>
              <a:spcBef>
                <a:spcPts val="0"/>
              </a:spcBef>
              <a:spcAft>
                <a:spcPts val="800"/>
              </a:spcAft>
            </a:pPr>
            <a:r>
              <a:rPr lang="en-US" sz="2000" dirty="0">
                <a:effectLst/>
                <a:ea typeface="Calibri" panose="020F0502020204030204" pitchFamily="34" charset="0"/>
                <a:cs typeface="Times New Roman" panose="02020603050405020304" pitchFamily="18" charset="0"/>
              </a:rPr>
              <a:t>Understanding the context in which customer were </a:t>
            </a:r>
            <a:r>
              <a:rPr lang="en-US" sz="2000" u="sng" dirty="0">
                <a:solidFill>
                  <a:schemeClr val="accent5">
                    <a:lumMod val="50000"/>
                  </a:schemeClr>
                </a:solidFill>
                <a:effectLst/>
                <a:ea typeface="Calibri" panose="020F0502020204030204" pitchFamily="34" charset="0"/>
                <a:cs typeface="Times New Roman" panose="02020603050405020304" pitchFamily="18" charset="0"/>
              </a:rPr>
              <a:t>browsing</a:t>
            </a:r>
            <a:r>
              <a:rPr lang="en-US" sz="2000" dirty="0">
                <a:effectLst/>
                <a:ea typeface="Calibri" panose="020F0502020204030204" pitchFamily="34" charset="0"/>
                <a:cs typeface="Times New Roman" panose="02020603050405020304" pitchFamily="18" charset="0"/>
              </a:rPr>
              <a:t> the site/application/component.</a:t>
            </a:r>
            <a:endParaRPr lang="es-EC" sz="2000" dirty="0">
              <a:effectLst/>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38B31547-C444-4395-A568-E7FD80D8DBBF}"/>
              </a:ext>
            </a:extLst>
          </p:cNvPr>
          <p:cNvPicPr>
            <a:picLocks noChangeAspect="1"/>
          </p:cNvPicPr>
          <p:nvPr/>
        </p:nvPicPr>
        <p:blipFill rotWithShape="1">
          <a:blip r:embed="rId2"/>
          <a:srcRect t="45359" r="-2" b="2550"/>
          <a:stretch/>
        </p:blipFill>
        <p:spPr>
          <a:xfrm>
            <a:off x="5531159" y="212"/>
            <a:ext cx="6761944" cy="2351157"/>
          </a:xfrm>
          <a:custGeom>
            <a:avLst/>
            <a:gdLst/>
            <a:ahLst/>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pic>
      <p:sp>
        <p:nvSpPr>
          <p:cNvPr id="2" name="Title 1">
            <a:extLst>
              <a:ext uri="{FF2B5EF4-FFF2-40B4-BE49-F238E27FC236}">
                <a16:creationId xmlns:a16="http://schemas.microsoft.com/office/drawing/2014/main" id="{630BE3B7-F50F-464D-BB6D-A624FDB89C31}"/>
              </a:ext>
            </a:extLst>
          </p:cNvPr>
          <p:cNvSpPr>
            <a:spLocks noGrp="1"/>
          </p:cNvSpPr>
          <p:nvPr>
            <p:ph type="ctrTitle"/>
          </p:nvPr>
        </p:nvSpPr>
        <p:spPr>
          <a:xfrm>
            <a:off x="1005653" y="169452"/>
            <a:ext cx="10583117" cy="1030694"/>
          </a:xfrm>
        </p:spPr>
        <p:txBody>
          <a:bodyPr anchor="b">
            <a:normAutofit/>
          </a:bodyPr>
          <a:lstStyle/>
          <a:p>
            <a:pPr algn="l"/>
            <a:r>
              <a:rPr lang="en-US" sz="5400" dirty="0"/>
              <a:t>Data Analytics - Areas of Focus</a:t>
            </a:r>
          </a:p>
        </p:txBody>
      </p:sp>
      <p:pic>
        <p:nvPicPr>
          <p:cNvPr id="4" name="Picture 3" descr="A picture containing drawing&#10;&#10;Description automatically generated">
            <a:extLst>
              <a:ext uri="{FF2B5EF4-FFF2-40B4-BE49-F238E27FC236}">
                <a16:creationId xmlns:a16="http://schemas.microsoft.com/office/drawing/2014/main" id="{E993AA94-AB37-4284-B7A5-E39A70DD14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1919" y="3233788"/>
            <a:ext cx="6014421" cy="3393852"/>
          </a:xfrm>
          <a:prstGeom prst="rect">
            <a:avLst/>
          </a:prstGeom>
        </p:spPr>
      </p:pic>
      <p:sp>
        <p:nvSpPr>
          <p:cNvPr id="7" name="Subtitle 2">
            <a:extLst>
              <a:ext uri="{FF2B5EF4-FFF2-40B4-BE49-F238E27FC236}">
                <a16:creationId xmlns:a16="http://schemas.microsoft.com/office/drawing/2014/main" id="{F65A5875-60CB-4E14-8A5B-BF906973D685}"/>
              </a:ext>
            </a:extLst>
          </p:cNvPr>
          <p:cNvSpPr txBox="1">
            <a:spLocks/>
          </p:cNvSpPr>
          <p:nvPr/>
        </p:nvSpPr>
        <p:spPr>
          <a:xfrm>
            <a:off x="1445947" y="1223668"/>
            <a:ext cx="8815660" cy="421678"/>
          </a:xfrm>
          <a:prstGeom prst="rect">
            <a:avLst/>
          </a:prstGeom>
        </p:spPr>
        <p:txBody>
          <a:bodyPr vert="horz" lIns="91440" tIns="45720" rIns="91440" bIns="45720" rtlCol="0" anchor="t">
            <a:noAutofit/>
          </a:bodyPr>
          <a:lstStyle>
            <a:lvl1pPr marL="0" indent="0" algn="ctr" defTabSz="914400" rtl="0" eaLnBrk="1" latinLnBrk="0" hangingPunct="1">
              <a:lnSpc>
                <a:spcPct val="110000"/>
              </a:lnSpc>
              <a:spcBef>
                <a:spcPts val="1000"/>
              </a:spcBef>
              <a:buClr>
                <a:schemeClr val="accent5"/>
              </a:buClr>
              <a:buFont typeface="Avenir Next LT Pro" panose="020B0504020202020204" pitchFamily="34" charset="0"/>
              <a:buNone/>
              <a:defRPr sz="2400" kern="1200">
                <a:solidFill>
                  <a:schemeClr val="tx2"/>
                </a:solidFill>
                <a:latin typeface="+mn-lt"/>
                <a:ea typeface="+mn-ea"/>
                <a:cs typeface="+mn-cs"/>
              </a:defRPr>
            </a:lvl1pPr>
            <a:lvl2pPr marL="457200" indent="0" algn="ctr" defTabSz="914400" rtl="0" eaLnBrk="1" latinLnBrk="0" hangingPunct="1">
              <a:lnSpc>
                <a:spcPct val="110000"/>
              </a:lnSpc>
              <a:spcBef>
                <a:spcPts val="500"/>
              </a:spcBef>
              <a:buClr>
                <a:schemeClr val="accent5"/>
              </a:buClr>
              <a:buFont typeface="Avenir Next LT Pro" panose="020B05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l"/>
            <a:r>
              <a:rPr lang="en-US" sz="2400" dirty="0">
                <a:solidFill>
                  <a:schemeClr val="tx2">
                    <a:lumMod val="75000"/>
                    <a:lumOff val="25000"/>
                  </a:schemeClr>
                </a:solidFill>
              </a:rPr>
              <a:t>A/B Testing</a:t>
            </a:r>
          </a:p>
        </p:txBody>
      </p:sp>
      <p:sp>
        <p:nvSpPr>
          <p:cNvPr id="3" name="Subtitle 2">
            <a:extLst>
              <a:ext uri="{FF2B5EF4-FFF2-40B4-BE49-F238E27FC236}">
                <a16:creationId xmlns:a16="http://schemas.microsoft.com/office/drawing/2014/main" id="{52177DAE-06C8-4E86-9B3E-31CCE008F46A}"/>
              </a:ext>
            </a:extLst>
          </p:cNvPr>
          <p:cNvSpPr txBox="1">
            <a:spLocks/>
          </p:cNvSpPr>
          <p:nvPr/>
        </p:nvSpPr>
        <p:spPr>
          <a:xfrm>
            <a:off x="66429" y="-77111"/>
            <a:ext cx="2493850" cy="59760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110000"/>
              </a:lnSpc>
              <a:spcBef>
                <a:spcPts val="1000"/>
              </a:spcBef>
              <a:buClr>
                <a:schemeClr val="accent5"/>
              </a:buClr>
              <a:buFont typeface="Avenir Next LT Pro" panose="020B0504020202020204" pitchFamily="34" charset="0"/>
              <a:buNone/>
              <a:defRPr sz="2400" kern="1200">
                <a:solidFill>
                  <a:schemeClr val="tx2"/>
                </a:solidFill>
                <a:latin typeface="+mn-lt"/>
                <a:ea typeface="+mn-ea"/>
                <a:cs typeface="+mn-cs"/>
              </a:defRPr>
            </a:lvl1pPr>
            <a:lvl2pPr marL="457200" indent="0" algn="ctr" defTabSz="914400" rtl="0" eaLnBrk="1" latinLnBrk="0" hangingPunct="1">
              <a:lnSpc>
                <a:spcPct val="110000"/>
              </a:lnSpc>
              <a:spcBef>
                <a:spcPts val="500"/>
              </a:spcBef>
              <a:buClr>
                <a:schemeClr val="accent5"/>
              </a:buClr>
              <a:buFont typeface="Avenir Next LT Pro" panose="020B05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t>Andrea Freire</a:t>
            </a:r>
          </a:p>
          <a:p>
            <a:pPr algn="l"/>
            <a:r>
              <a:rPr lang="en-US" sz="1000" dirty="0"/>
              <a:t>Digital Transformation Leader</a:t>
            </a:r>
            <a:endParaRPr lang="es-EC" sz="1000" dirty="0"/>
          </a:p>
        </p:txBody>
      </p:sp>
    </p:spTree>
    <p:extLst>
      <p:ext uri="{BB962C8B-B14F-4D97-AF65-F5344CB8AC3E}">
        <p14:creationId xmlns:p14="http://schemas.microsoft.com/office/powerpoint/2010/main" val="2085732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Subtitle 2">
            <a:extLst>
              <a:ext uri="{FF2B5EF4-FFF2-40B4-BE49-F238E27FC236}">
                <a16:creationId xmlns:a16="http://schemas.microsoft.com/office/drawing/2014/main" id="{CBC285D6-E14E-4530-8C67-9432A5816505}"/>
              </a:ext>
            </a:extLst>
          </p:cNvPr>
          <p:cNvSpPr>
            <a:spLocks noGrp="1"/>
          </p:cNvSpPr>
          <p:nvPr>
            <p:ph type="subTitle" idx="1"/>
          </p:nvPr>
        </p:nvSpPr>
        <p:spPr>
          <a:xfrm>
            <a:off x="1397183" y="1148821"/>
            <a:ext cx="8815660" cy="421678"/>
          </a:xfrm>
        </p:spPr>
        <p:txBody>
          <a:bodyPr anchor="t">
            <a:normAutofit fontScale="92500" lnSpcReduction="20000"/>
          </a:bodyPr>
          <a:lstStyle/>
          <a:p>
            <a:pPr lvl="1" algn="l"/>
            <a:r>
              <a:rPr lang="en-US" sz="2400" dirty="0">
                <a:solidFill>
                  <a:schemeClr val="tx2">
                    <a:lumMod val="75000"/>
                    <a:lumOff val="25000"/>
                  </a:schemeClr>
                </a:solidFill>
              </a:rPr>
              <a:t>Barriers</a:t>
            </a:r>
          </a:p>
        </p:txBody>
      </p:sp>
      <p:pic>
        <p:nvPicPr>
          <p:cNvPr id="5" name="Picture 4">
            <a:extLst>
              <a:ext uri="{FF2B5EF4-FFF2-40B4-BE49-F238E27FC236}">
                <a16:creationId xmlns:a16="http://schemas.microsoft.com/office/drawing/2014/main" id="{C824576E-B75C-4B14-98BC-8840813AEBE4}"/>
              </a:ext>
            </a:extLst>
          </p:cNvPr>
          <p:cNvPicPr>
            <a:picLocks noChangeAspect="1"/>
          </p:cNvPicPr>
          <p:nvPr/>
        </p:nvPicPr>
        <p:blipFill rotWithShape="1">
          <a:blip r:embed="rId2"/>
          <a:srcRect t="45359" r="-2" b="2550"/>
          <a:stretch/>
        </p:blipFill>
        <p:spPr>
          <a:xfrm>
            <a:off x="5531159" y="212"/>
            <a:ext cx="6761944" cy="2351157"/>
          </a:xfrm>
          <a:custGeom>
            <a:avLst/>
            <a:gdLst/>
            <a:ahLst/>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pic>
      <p:sp>
        <p:nvSpPr>
          <p:cNvPr id="2" name="Title 1">
            <a:extLst>
              <a:ext uri="{FF2B5EF4-FFF2-40B4-BE49-F238E27FC236}">
                <a16:creationId xmlns:a16="http://schemas.microsoft.com/office/drawing/2014/main" id="{630BE3B7-F50F-464D-BB6D-A624FDB89C31}"/>
              </a:ext>
            </a:extLst>
          </p:cNvPr>
          <p:cNvSpPr>
            <a:spLocks noGrp="1"/>
          </p:cNvSpPr>
          <p:nvPr>
            <p:ph type="ctrTitle"/>
          </p:nvPr>
        </p:nvSpPr>
        <p:spPr>
          <a:xfrm>
            <a:off x="1005653" y="169452"/>
            <a:ext cx="10583117" cy="1030694"/>
          </a:xfrm>
        </p:spPr>
        <p:txBody>
          <a:bodyPr anchor="b">
            <a:normAutofit/>
          </a:bodyPr>
          <a:lstStyle/>
          <a:p>
            <a:pPr algn="l"/>
            <a:r>
              <a:rPr lang="en-US" sz="5400" dirty="0"/>
              <a:t>Data Analytics - Areas of Focus</a:t>
            </a:r>
          </a:p>
        </p:txBody>
      </p:sp>
      <p:graphicFrame>
        <p:nvGraphicFramePr>
          <p:cNvPr id="185" name="TextBox 35">
            <a:extLst>
              <a:ext uri="{FF2B5EF4-FFF2-40B4-BE49-F238E27FC236}">
                <a16:creationId xmlns:a16="http://schemas.microsoft.com/office/drawing/2014/main" id="{1CC37BCD-3D3F-4CE5-9908-D28322193748}"/>
              </a:ext>
            </a:extLst>
          </p:cNvPr>
          <p:cNvGraphicFramePr/>
          <p:nvPr>
            <p:extLst>
              <p:ext uri="{D42A27DB-BD31-4B8C-83A1-F6EECF244321}">
                <p14:modId xmlns:p14="http://schemas.microsoft.com/office/powerpoint/2010/main" val="3265832106"/>
              </p:ext>
            </p:extLst>
          </p:nvPr>
        </p:nvGraphicFramePr>
        <p:xfrm>
          <a:off x="921507" y="1621237"/>
          <a:ext cx="7627853" cy="5188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A picture containing table, game&#10;&#10;Description automatically generated">
            <a:extLst>
              <a:ext uri="{FF2B5EF4-FFF2-40B4-BE49-F238E27FC236}">
                <a16:creationId xmlns:a16="http://schemas.microsoft.com/office/drawing/2014/main" id="{118044A3-7565-4827-BF2F-A433498234D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09168" y="2458355"/>
            <a:ext cx="4238625" cy="2962275"/>
          </a:xfrm>
          <a:prstGeom prst="rect">
            <a:avLst/>
          </a:prstGeom>
        </p:spPr>
      </p:pic>
      <p:sp>
        <p:nvSpPr>
          <p:cNvPr id="3" name="Subtitle 2">
            <a:extLst>
              <a:ext uri="{FF2B5EF4-FFF2-40B4-BE49-F238E27FC236}">
                <a16:creationId xmlns:a16="http://schemas.microsoft.com/office/drawing/2014/main" id="{567DE2CB-EB73-4C55-B264-33CE4E99AE16}"/>
              </a:ext>
            </a:extLst>
          </p:cNvPr>
          <p:cNvSpPr txBox="1">
            <a:spLocks/>
          </p:cNvSpPr>
          <p:nvPr/>
        </p:nvSpPr>
        <p:spPr>
          <a:xfrm>
            <a:off x="66429" y="-77111"/>
            <a:ext cx="2493850" cy="59760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110000"/>
              </a:lnSpc>
              <a:spcBef>
                <a:spcPts val="1000"/>
              </a:spcBef>
              <a:buClr>
                <a:schemeClr val="accent5"/>
              </a:buClr>
              <a:buFont typeface="Avenir Next LT Pro" panose="020B0504020202020204" pitchFamily="34" charset="0"/>
              <a:buNone/>
              <a:defRPr sz="2400" kern="1200">
                <a:solidFill>
                  <a:schemeClr val="tx2"/>
                </a:solidFill>
                <a:latin typeface="+mn-lt"/>
                <a:ea typeface="+mn-ea"/>
                <a:cs typeface="+mn-cs"/>
              </a:defRPr>
            </a:lvl1pPr>
            <a:lvl2pPr marL="457200" indent="0" algn="ctr" defTabSz="914400" rtl="0" eaLnBrk="1" latinLnBrk="0" hangingPunct="1">
              <a:lnSpc>
                <a:spcPct val="110000"/>
              </a:lnSpc>
              <a:spcBef>
                <a:spcPts val="500"/>
              </a:spcBef>
              <a:buClr>
                <a:schemeClr val="accent5"/>
              </a:buClr>
              <a:buFont typeface="Avenir Next LT Pro" panose="020B05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t>Andrea Freire</a:t>
            </a:r>
          </a:p>
          <a:p>
            <a:pPr algn="l"/>
            <a:r>
              <a:rPr lang="en-US" sz="1000" dirty="0"/>
              <a:t>Digital Transformation Leader</a:t>
            </a:r>
            <a:endParaRPr lang="es-EC" sz="1000" dirty="0"/>
          </a:p>
        </p:txBody>
      </p:sp>
    </p:spTree>
    <p:extLst>
      <p:ext uri="{BB962C8B-B14F-4D97-AF65-F5344CB8AC3E}">
        <p14:creationId xmlns:p14="http://schemas.microsoft.com/office/powerpoint/2010/main" val="2246555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5" name="Rectangle 9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6" name="Rectangle 96">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67" name="Top left">
            <a:extLst>
              <a:ext uri="{FF2B5EF4-FFF2-40B4-BE49-F238E27FC236}">
                <a16:creationId xmlns:a16="http://schemas.microsoft.com/office/drawing/2014/main" id="{3DF7CE3A-5BDC-4E10-9388-4C79AC102A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00" name="Freeform: Shape 99">
              <a:extLst>
                <a:ext uri="{FF2B5EF4-FFF2-40B4-BE49-F238E27FC236}">
                  <a16:creationId xmlns:a16="http://schemas.microsoft.com/office/drawing/2014/main" id="{27EE8754-F2D6-4612-9200-7AFC134C9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8" name="Freeform: Shape 100">
              <a:extLst>
                <a:ext uri="{FF2B5EF4-FFF2-40B4-BE49-F238E27FC236}">
                  <a16:creationId xmlns:a16="http://schemas.microsoft.com/office/drawing/2014/main" id="{241339C3-F988-4CF6-BDF8-4BA05CB8D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2" name="Freeform: Shape 101">
              <a:extLst>
                <a:ext uri="{FF2B5EF4-FFF2-40B4-BE49-F238E27FC236}">
                  <a16:creationId xmlns:a16="http://schemas.microsoft.com/office/drawing/2014/main" id="{08138096-B969-482E-A58F-BD9CB0BBC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9" name="Freeform: Shape 102">
              <a:extLst>
                <a:ext uri="{FF2B5EF4-FFF2-40B4-BE49-F238E27FC236}">
                  <a16:creationId xmlns:a16="http://schemas.microsoft.com/office/drawing/2014/main" id="{0FC54DBC-FFE9-4D1A-A444-F4C7E392D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70" name="Freeform: Shape 103">
              <a:extLst>
                <a:ext uri="{FF2B5EF4-FFF2-40B4-BE49-F238E27FC236}">
                  <a16:creationId xmlns:a16="http://schemas.microsoft.com/office/drawing/2014/main" id="{6829F8B6-CF1D-4661-853E-7075100EA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1" name="Freeform: Shape 104">
              <a:extLst>
                <a:ext uri="{FF2B5EF4-FFF2-40B4-BE49-F238E27FC236}">
                  <a16:creationId xmlns:a16="http://schemas.microsoft.com/office/drawing/2014/main" id="{7854BC5D-2232-41F5-98C2-3AC5EBFB87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72" name="Freeform: Shape 105">
              <a:extLst>
                <a:ext uri="{FF2B5EF4-FFF2-40B4-BE49-F238E27FC236}">
                  <a16:creationId xmlns:a16="http://schemas.microsoft.com/office/drawing/2014/main" id="{C8892BEF-2479-47E3-BB9B-50C3BEEC5C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07" name="Freeform: Shape 106">
              <a:extLst>
                <a:ext uri="{FF2B5EF4-FFF2-40B4-BE49-F238E27FC236}">
                  <a16:creationId xmlns:a16="http://schemas.microsoft.com/office/drawing/2014/main" id="{2A44A0DB-BE5F-4000-9544-5623F83A1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173" name="Cross">
            <a:extLst>
              <a:ext uri="{FF2B5EF4-FFF2-40B4-BE49-F238E27FC236}">
                <a16:creationId xmlns:a16="http://schemas.microsoft.com/office/drawing/2014/main" id="{B270D064-4AA8-4476-8B01-32F8176A48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174" name="Straight Connector 109">
              <a:extLst>
                <a:ext uri="{FF2B5EF4-FFF2-40B4-BE49-F238E27FC236}">
                  <a16:creationId xmlns:a16="http://schemas.microsoft.com/office/drawing/2014/main" id="{3A8100D3-125D-4F8C-83B8-B5898B6F4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11" name="Straight Connector 110">
              <a:extLst>
                <a:ext uri="{FF2B5EF4-FFF2-40B4-BE49-F238E27FC236}">
                  <a16:creationId xmlns:a16="http://schemas.microsoft.com/office/drawing/2014/main" id="{4A2153A7-5195-4EFC-B16A-D5758F9674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113" name="Bottom Right">
            <a:extLst>
              <a:ext uri="{FF2B5EF4-FFF2-40B4-BE49-F238E27FC236}">
                <a16:creationId xmlns:a16="http://schemas.microsoft.com/office/drawing/2014/main" id="{AB6237A3-9D32-467E-AA5A-14D0525939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75" name="Freeform: Shape 113">
              <a:extLst>
                <a:ext uri="{FF2B5EF4-FFF2-40B4-BE49-F238E27FC236}">
                  <a16:creationId xmlns:a16="http://schemas.microsoft.com/office/drawing/2014/main" id="{3F057400-8420-478E-8A2F-B58D45E0A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76" name="Graphic 157">
              <a:extLst>
                <a:ext uri="{FF2B5EF4-FFF2-40B4-BE49-F238E27FC236}">
                  <a16:creationId xmlns:a16="http://schemas.microsoft.com/office/drawing/2014/main" id="{CC012467-B7B8-440A-8DAB-5EFF70FA5F2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17" name="Freeform: Shape 116">
                <a:extLst>
                  <a:ext uri="{FF2B5EF4-FFF2-40B4-BE49-F238E27FC236}">
                    <a16:creationId xmlns:a16="http://schemas.microsoft.com/office/drawing/2014/main" id="{00F8C8E4-FB02-4F5D-9DC9-A062442E4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7" name="Freeform: Shape 117">
                <a:extLst>
                  <a:ext uri="{FF2B5EF4-FFF2-40B4-BE49-F238E27FC236}">
                    <a16:creationId xmlns:a16="http://schemas.microsoft.com/office/drawing/2014/main" id="{8A40D7C3-FA31-4AF6-AD75-E54BF48E96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8" name="Freeform: Shape 118">
                <a:extLst>
                  <a:ext uri="{FF2B5EF4-FFF2-40B4-BE49-F238E27FC236}">
                    <a16:creationId xmlns:a16="http://schemas.microsoft.com/office/drawing/2014/main" id="{B128BB2D-104A-4CDF-8D53-D83ACBC85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9" name="Freeform: Shape 119">
                <a:extLst>
                  <a:ext uri="{FF2B5EF4-FFF2-40B4-BE49-F238E27FC236}">
                    <a16:creationId xmlns:a16="http://schemas.microsoft.com/office/drawing/2014/main" id="{EA3CCEA3-9A1A-408D-9344-64347FAFA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0" name="Freeform: Shape 120">
                <a:extLst>
                  <a:ext uri="{FF2B5EF4-FFF2-40B4-BE49-F238E27FC236}">
                    <a16:creationId xmlns:a16="http://schemas.microsoft.com/office/drawing/2014/main" id="{7C8F56CD-A9BE-4A11-90D6-A0C38552E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1" name="Freeform: Shape 121">
                <a:extLst>
                  <a:ext uri="{FF2B5EF4-FFF2-40B4-BE49-F238E27FC236}">
                    <a16:creationId xmlns:a16="http://schemas.microsoft.com/office/drawing/2014/main" id="{20152681-AFB0-428A-B6D0-BC183F8C4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2" name="Freeform: Shape 122">
                <a:extLst>
                  <a:ext uri="{FF2B5EF4-FFF2-40B4-BE49-F238E27FC236}">
                    <a16:creationId xmlns:a16="http://schemas.microsoft.com/office/drawing/2014/main" id="{3AD8FD39-79C9-4EA7-A00A-CDA13E0095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83" name="Freeform: Shape 115">
              <a:extLst>
                <a:ext uri="{FF2B5EF4-FFF2-40B4-BE49-F238E27FC236}">
                  <a16:creationId xmlns:a16="http://schemas.microsoft.com/office/drawing/2014/main" id="{9A2652E6-AEC0-4A6E-9E79-B096052196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3" name="Subtitle 2">
            <a:extLst>
              <a:ext uri="{FF2B5EF4-FFF2-40B4-BE49-F238E27FC236}">
                <a16:creationId xmlns:a16="http://schemas.microsoft.com/office/drawing/2014/main" id="{CBC285D6-E14E-4530-8C67-9432A5816505}"/>
              </a:ext>
            </a:extLst>
          </p:cNvPr>
          <p:cNvSpPr>
            <a:spLocks noGrp="1"/>
          </p:cNvSpPr>
          <p:nvPr>
            <p:ph type="subTitle" idx="1"/>
          </p:nvPr>
        </p:nvSpPr>
        <p:spPr>
          <a:xfrm>
            <a:off x="1397183" y="1148821"/>
            <a:ext cx="8815660" cy="421678"/>
          </a:xfrm>
        </p:spPr>
        <p:txBody>
          <a:bodyPr anchor="t">
            <a:noAutofit/>
          </a:bodyPr>
          <a:lstStyle/>
          <a:p>
            <a:pPr lvl="1" algn="l"/>
            <a:r>
              <a:rPr lang="en-US" sz="2400" dirty="0">
                <a:solidFill>
                  <a:schemeClr val="tx2">
                    <a:lumMod val="75000"/>
                    <a:lumOff val="25000"/>
                  </a:schemeClr>
                </a:solidFill>
              </a:rPr>
              <a:t>Data Democratization</a:t>
            </a:r>
            <a:endParaRPr lang="es-EC" sz="2400" dirty="0">
              <a:solidFill>
                <a:schemeClr val="tx2">
                  <a:lumMod val="75000"/>
                  <a:lumOff val="25000"/>
                </a:schemeClr>
              </a:solidFill>
            </a:endParaRPr>
          </a:p>
        </p:txBody>
      </p:sp>
      <p:pic>
        <p:nvPicPr>
          <p:cNvPr id="3" name="Picture 2">
            <a:extLst>
              <a:ext uri="{FF2B5EF4-FFF2-40B4-BE49-F238E27FC236}">
                <a16:creationId xmlns:a16="http://schemas.microsoft.com/office/drawing/2014/main" id="{75958552-FB2D-49B0-9185-422F8E5AD070}"/>
              </a:ext>
            </a:extLst>
          </p:cNvPr>
          <p:cNvPicPr>
            <a:picLocks noChangeAspect="1"/>
          </p:cNvPicPr>
          <p:nvPr/>
        </p:nvPicPr>
        <p:blipFill rotWithShape="1">
          <a:blip r:embed="rId2"/>
          <a:srcRect t="45359" r="-2" b="2550"/>
          <a:stretch/>
        </p:blipFill>
        <p:spPr>
          <a:xfrm>
            <a:off x="5531159" y="212"/>
            <a:ext cx="6761944" cy="2351157"/>
          </a:xfrm>
          <a:custGeom>
            <a:avLst/>
            <a:gdLst/>
            <a:ahLst/>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pic>
      <p:sp>
        <p:nvSpPr>
          <p:cNvPr id="2" name="Title 1">
            <a:extLst>
              <a:ext uri="{FF2B5EF4-FFF2-40B4-BE49-F238E27FC236}">
                <a16:creationId xmlns:a16="http://schemas.microsoft.com/office/drawing/2014/main" id="{630BE3B7-F50F-464D-BB6D-A624FDB89C31}"/>
              </a:ext>
            </a:extLst>
          </p:cNvPr>
          <p:cNvSpPr>
            <a:spLocks noGrp="1"/>
          </p:cNvSpPr>
          <p:nvPr>
            <p:ph type="ctrTitle"/>
          </p:nvPr>
        </p:nvSpPr>
        <p:spPr>
          <a:xfrm>
            <a:off x="1005653" y="169452"/>
            <a:ext cx="10583117" cy="1030694"/>
          </a:xfrm>
        </p:spPr>
        <p:txBody>
          <a:bodyPr anchor="b">
            <a:normAutofit/>
          </a:bodyPr>
          <a:lstStyle/>
          <a:p>
            <a:pPr algn="l"/>
            <a:r>
              <a:rPr lang="en-US" sz="5400" dirty="0"/>
              <a:t>Data Analytics - Areas of Focus</a:t>
            </a:r>
          </a:p>
        </p:txBody>
      </p:sp>
      <p:pic>
        <p:nvPicPr>
          <p:cNvPr id="5" name="Picture 4" descr="Diagram&#10;&#10;Description automatically generated">
            <a:extLst>
              <a:ext uri="{FF2B5EF4-FFF2-40B4-BE49-F238E27FC236}">
                <a16:creationId xmlns:a16="http://schemas.microsoft.com/office/drawing/2014/main" id="{0842D6F5-420B-4D75-8CEB-DCCA189234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7645" y="4119013"/>
            <a:ext cx="4086491" cy="2372801"/>
          </a:xfrm>
          <a:prstGeom prst="rect">
            <a:avLst/>
          </a:prstGeom>
        </p:spPr>
      </p:pic>
      <p:grpSp>
        <p:nvGrpSpPr>
          <p:cNvPr id="7" name="Group 6">
            <a:extLst>
              <a:ext uri="{FF2B5EF4-FFF2-40B4-BE49-F238E27FC236}">
                <a16:creationId xmlns:a16="http://schemas.microsoft.com/office/drawing/2014/main" id="{1D7F4F20-BC61-4FCA-AAAE-EC318839BF78}"/>
              </a:ext>
            </a:extLst>
          </p:cNvPr>
          <p:cNvGrpSpPr/>
          <p:nvPr/>
        </p:nvGrpSpPr>
        <p:grpSpPr>
          <a:xfrm>
            <a:off x="71917" y="1549544"/>
            <a:ext cx="9579357" cy="5178300"/>
            <a:chOff x="1304713" y="1587723"/>
            <a:chExt cx="7997042" cy="4234340"/>
          </a:xfrm>
        </p:grpSpPr>
        <p:sp>
          <p:nvSpPr>
            <p:cNvPr id="8" name="Freeform: Shape 7">
              <a:extLst>
                <a:ext uri="{FF2B5EF4-FFF2-40B4-BE49-F238E27FC236}">
                  <a16:creationId xmlns:a16="http://schemas.microsoft.com/office/drawing/2014/main" id="{2A63B80E-CC58-4A8E-B0DB-758F186A9B3A}"/>
                </a:ext>
              </a:extLst>
            </p:cNvPr>
            <p:cNvSpPr/>
            <p:nvPr/>
          </p:nvSpPr>
          <p:spPr>
            <a:xfrm>
              <a:off x="3979610" y="3737884"/>
              <a:ext cx="1566590" cy="1344877"/>
            </a:xfrm>
            <a:custGeom>
              <a:avLst/>
              <a:gdLst>
                <a:gd name="connsiteX0" fmla="*/ 0 w 1566590"/>
                <a:gd name="connsiteY0" fmla="*/ 672439 h 1344877"/>
                <a:gd name="connsiteX1" fmla="*/ 336219 w 1566590"/>
                <a:gd name="connsiteY1" fmla="*/ 0 h 1344877"/>
                <a:gd name="connsiteX2" fmla="*/ 1230371 w 1566590"/>
                <a:gd name="connsiteY2" fmla="*/ 0 h 1344877"/>
                <a:gd name="connsiteX3" fmla="*/ 1566590 w 1566590"/>
                <a:gd name="connsiteY3" fmla="*/ 672439 h 1344877"/>
                <a:gd name="connsiteX4" fmla="*/ 1230371 w 1566590"/>
                <a:gd name="connsiteY4" fmla="*/ 1344877 h 1344877"/>
                <a:gd name="connsiteX5" fmla="*/ 336219 w 1566590"/>
                <a:gd name="connsiteY5" fmla="*/ 1344877 h 1344877"/>
                <a:gd name="connsiteX6" fmla="*/ 0 w 1566590"/>
                <a:gd name="connsiteY6" fmla="*/ 672439 h 134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6590" h="1344877">
                  <a:moveTo>
                    <a:pt x="0" y="672439"/>
                  </a:moveTo>
                  <a:lnTo>
                    <a:pt x="336219" y="0"/>
                  </a:lnTo>
                  <a:lnTo>
                    <a:pt x="1230371" y="0"/>
                  </a:lnTo>
                  <a:lnTo>
                    <a:pt x="1566590" y="672439"/>
                  </a:lnTo>
                  <a:lnTo>
                    <a:pt x="1230371" y="1344877"/>
                  </a:lnTo>
                  <a:lnTo>
                    <a:pt x="336219" y="1344877"/>
                  </a:lnTo>
                  <a:lnTo>
                    <a:pt x="0" y="672439"/>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622" tIns="218445" rIns="242622" bIns="218445" numCol="1" spcCol="1270" anchor="ctr" anchorCtr="0">
              <a:noAutofit/>
            </a:bodyPr>
            <a:lstStyle/>
            <a:p>
              <a:pPr marL="0" lvl="0" indent="0" algn="ctr" defTabSz="355600">
                <a:lnSpc>
                  <a:spcPct val="90000"/>
                </a:lnSpc>
                <a:spcBef>
                  <a:spcPct val="0"/>
                </a:spcBef>
                <a:spcAft>
                  <a:spcPct val="35000"/>
                </a:spcAft>
                <a:buFont typeface="Courier New" panose="02070309020205020404" pitchFamily="49" charset="0"/>
                <a:buNone/>
              </a:pPr>
              <a:r>
                <a:rPr lang="en-US" sz="1400" kern="1200" dirty="0">
                  <a:solidFill>
                    <a:schemeClr val="bg1"/>
                  </a:solidFill>
                </a:rPr>
                <a:t>Opens the </a:t>
              </a:r>
              <a:r>
                <a:rPr lang="en-US" sz="1400" u="sng" kern="1200" dirty="0">
                  <a:solidFill>
                    <a:schemeClr val="bg1"/>
                  </a:solidFill>
                </a:rPr>
                <a:t>appetite </a:t>
              </a:r>
              <a:r>
                <a:rPr lang="en-US" sz="1400" kern="1200" dirty="0">
                  <a:solidFill>
                    <a:schemeClr val="bg1"/>
                  </a:solidFill>
                </a:rPr>
                <a:t>for all employees </a:t>
              </a:r>
              <a:r>
                <a:rPr lang="en-US" sz="1400" u="sng" kern="1200" dirty="0">
                  <a:solidFill>
                    <a:schemeClr val="bg1"/>
                  </a:solidFill>
                </a:rPr>
                <a:t>to learn more </a:t>
              </a:r>
              <a:r>
                <a:rPr lang="en-US" sz="1400" kern="1200" dirty="0">
                  <a:solidFill>
                    <a:schemeClr val="bg1"/>
                  </a:solidFill>
                </a:rPr>
                <a:t>about data. </a:t>
              </a:r>
              <a:endParaRPr lang="es-EC" sz="1400" kern="1200" dirty="0">
                <a:solidFill>
                  <a:schemeClr val="bg1"/>
                </a:solidFill>
              </a:endParaRPr>
            </a:p>
          </p:txBody>
        </p:sp>
        <p:sp>
          <p:nvSpPr>
            <p:cNvPr id="9" name="Hexagon 8">
              <a:extLst>
                <a:ext uri="{FF2B5EF4-FFF2-40B4-BE49-F238E27FC236}">
                  <a16:creationId xmlns:a16="http://schemas.microsoft.com/office/drawing/2014/main" id="{C86AC054-B2EF-46D9-B214-C26FD51133DA}"/>
                </a:ext>
              </a:extLst>
            </p:cNvPr>
            <p:cNvSpPr/>
            <p:nvPr/>
          </p:nvSpPr>
          <p:spPr>
            <a:xfrm>
              <a:off x="4333651" y="3788600"/>
              <a:ext cx="182431" cy="157502"/>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2" name="Freeform: Shape 11">
              <a:extLst>
                <a:ext uri="{FF2B5EF4-FFF2-40B4-BE49-F238E27FC236}">
                  <a16:creationId xmlns:a16="http://schemas.microsoft.com/office/drawing/2014/main" id="{BCEEC1F1-52F2-40E6-A6A1-3FFE363B5B59}"/>
                </a:ext>
              </a:extLst>
            </p:cNvPr>
            <p:cNvSpPr/>
            <p:nvPr/>
          </p:nvSpPr>
          <p:spPr>
            <a:xfrm>
              <a:off x="2640854" y="1587723"/>
              <a:ext cx="1566590" cy="1344877"/>
            </a:xfrm>
            <a:custGeom>
              <a:avLst/>
              <a:gdLst>
                <a:gd name="connsiteX0" fmla="*/ 0 w 1566590"/>
                <a:gd name="connsiteY0" fmla="*/ 672439 h 1344877"/>
                <a:gd name="connsiteX1" fmla="*/ 336219 w 1566590"/>
                <a:gd name="connsiteY1" fmla="*/ 0 h 1344877"/>
                <a:gd name="connsiteX2" fmla="*/ 1230371 w 1566590"/>
                <a:gd name="connsiteY2" fmla="*/ 0 h 1344877"/>
                <a:gd name="connsiteX3" fmla="*/ 1566590 w 1566590"/>
                <a:gd name="connsiteY3" fmla="*/ 672439 h 1344877"/>
                <a:gd name="connsiteX4" fmla="*/ 1230371 w 1566590"/>
                <a:gd name="connsiteY4" fmla="*/ 1344877 h 1344877"/>
                <a:gd name="connsiteX5" fmla="*/ 336219 w 1566590"/>
                <a:gd name="connsiteY5" fmla="*/ 1344877 h 1344877"/>
                <a:gd name="connsiteX6" fmla="*/ 0 w 1566590"/>
                <a:gd name="connsiteY6" fmla="*/ 672439 h 134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6590" h="1344877">
                  <a:moveTo>
                    <a:pt x="0" y="672439"/>
                  </a:moveTo>
                  <a:lnTo>
                    <a:pt x="336219" y="0"/>
                  </a:lnTo>
                  <a:lnTo>
                    <a:pt x="1230371" y="0"/>
                  </a:lnTo>
                  <a:lnTo>
                    <a:pt x="1566590" y="672439"/>
                  </a:lnTo>
                  <a:lnTo>
                    <a:pt x="1230371" y="1344877"/>
                  </a:lnTo>
                  <a:lnTo>
                    <a:pt x="336219" y="1344877"/>
                  </a:lnTo>
                  <a:lnTo>
                    <a:pt x="0" y="672439"/>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622" tIns="218445" rIns="242622" bIns="218445" numCol="1" spcCol="1270" anchor="ctr" anchorCtr="0">
              <a:noAutofit/>
            </a:bodyPr>
            <a:lstStyle/>
            <a:p>
              <a:pPr marL="0" lvl="0" indent="0" algn="ctr" defTabSz="355600">
                <a:lnSpc>
                  <a:spcPct val="90000"/>
                </a:lnSpc>
                <a:spcBef>
                  <a:spcPct val="0"/>
                </a:spcBef>
                <a:spcAft>
                  <a:spcPct val="35000"/>
                </a:spcAft>
                <a:buFont typeface="Courier New" panose="02070309020205020404" pitchFamily="49" charset="0"/>
                <a:buNone/>
              </a:pPr>
              <a:r>
                <a:rPr lang="en-US" sz="1400" kern="1200" dirty="0">
                  <a:solidFill>
                    <a:schemeClr val="bg1"/>
                  </a:solidFill>
                </a:rPr>
                <a:t>Enables the </a:t>
              </a:r>
              <a:r>
                <a:rPr lang="en-US" sz="1400" u="sng" kern="1200" dirty="0">
                  <a:solidFill>
                    <a:schemeClr val="bg1"/>
                  </a:solidFill>
                </a:rPr>
                <a:t>ability to make critical decisions</a:t>
              </a:r>
              <a:r>
                <a:rPr lang="en-US" sz="1400" kern="1200" dirty="0">
                  <a:solidFill>
                    <a:schemeClr val="bg1"/>
                  </a:solidFill>
                </a:rPr>
                <a:t>, quicker</a:t>
              </a:r>
              <a:r>
                <a:rPr lang="en-US" sz="800" kern="1200" dirty="0"/>
                <a:t>.</a:t>
              </a:r>
              <a:endParaRPr lang="es-EC" sz="800" kern="1200" dirty="0"/>
            </a:p>
          </p:txBody>
        </p:sp>
        <p:sp>
          <p:nvSpPr>
            <p:cNvPr id="13" name="Hexagon 12">
              <a:extLst>
                <a:ext uri="{FF2B5EF4-FFF2-40B4-BE49-F238E27FC236}">
                  <a16:creationId xmlns:a16="http://schemas.microsoft.com/office/drawing/2014/main" id="{79B292C2-FCC9-46A7-9E17-49B85BDAB8D9}"/>
                </a:ext>
              </a:extLst>
            </p:cNvPr>
            <p:cNvSpPr/>
            <p:nvPr/>
          </p:nvSpPr>
          <p:spPr>
            <a:xfrm>
              <a:off x="3677429" y="2722150"/>
              <a:ext cx="182431" cy="157502"/>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6" name="Freeform: Shape 15">
              <a:extLst>
                <a:ext uri="{FF2B5EF4-FFF2-40B4-BE49-F238E27FC236}">
                  <a16:creationId xmlns:a16="http://schemas.microsoft.com/office/drawing/2014/main" id="{9FE0CF2D-D0C5-4796-BED1-31476F775A3A}"/>
                </a:ext>
              </a:extLst>
            </p:cNvPr>
            <p:cNvSpPr/>
            <p:nvPr/>
          </p:nvSpPr>
          <p:spPr>
            <a:xfrm>
              <a:off x="5280930" y="3018589"/>
              <a:ext cx="1566590" cy="1344877"/>
            </a:xfrm>
            <a:custGeom>
              <a:avLst/>
              <a:gdLst>
                <a:gd name="connsiteX0" fmla="*/ 0 w 1566590"/>
                <a:gd name="connsiteY0" fmla="*/ 672439 h 1344877"/>
                <a:gd name="connsiteX1" fmla="*/ 336219 w 1566590"/>
                <a:gd name="connsiteY1" fmla="*/ 0 h 1344877"/>
                <a:gd name="connsiteX2" fmla="*/ 1230371 w 1566590"/>
                <a:gd name="connsiteY2" fmla="*/ 0 h 1344877"/>
                <a:gd name="connsiteX3" fmla="*/ 1566590 w 1566590"/>
                <a:gd name="connsiteY3" fmla="*/ 672439 h 1344877"/>
                <a:gd name="connsiteX4" fmla="*/ 1230371 w 1566590"/>
                <a:gd name="connsiteY4" fmla="*/ 1344877 h 1344877"/>
                <a:gd name="connsiteX5" fmla="*/ 336219 w 1566590"/>
                <a:gd name="connsiteY5" fmla="*/ 1344877 h 1344877"/>
                <a:gd name="connsiteX6" fmla="*/ 0 w 1566590"/>
                <a:gd name="connsiteY6" fmla="*/ 672439 h 134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6590" h="1344877">
                  <a:moveTo>
                    <a:pt x="0" y="672439"/>
                  </a:moveTo>
                  <a:lnTo>
                    <a:pt x="336219" y="0"/>
                  </a:lnTo>
                  <a:lnTo>
                    <a:pt x="1230371" y="0"/>
                  </a:lnTo>
                  <a:lnTo>
                    <a:pt x="1566590" y="672439"/>
                  </a:lnTo>
                  <a:lnTo>
                    <a:pt x="1230371" y="1344877"/>
                  </a:lnTo>
                  <a:lnTo>
                    <a:pt x="336219" y="1344877"/>
                  </a:lnTo>
                  <a:lnTo>
                    <a:pt x="0" y="672439"/>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622" tIns="218445" rIns="242622" bIns="218445" numCol="1" spcCol="1270" anchor="ctr" anchorCtr="0">
              <a:noAutofit/>
            </a:bodyPr>
            <a:lstStyle/>
            <a:p>
              <a:pPr marL="0" lvl="0" indent="0" algn="ctr" defTabSz="355600">
                <a:lnSpc>
                  <a:spcPct val="90000"/>
                </a:lnSpc>
                <a:spcBef>
                  <a:spcPct val="0"/>
                </a:spcBef>
                <a:spcAft>
                  <a:spcPct val="35000"/>
                </a:spcAft>
                <a:buNone/>
              </a:pPr>
              <a:endParaRPr lang="es-EC" sz="800" kern="1200" dirty="0"/>
            </a:p>
          </p:txBody>
        </p:sp>
        <p:sp>
          <p:nvSpPr>
            <p:cNvPr id="17" name="Hexagon 16">
              <a:extLst>
                <a:ext uri="{FF2B5EF4-FFF2-40B4-BE49-F238E27FC236}">
                  <a16:creationId xmlns:a16="http://schemas.microsoft.com/office/drawing/2014/main" id="{748DC1E2-A8FD-4817-B17C-C3155AF0A139}"/>
                </a:ext>
              </a:extLst>
            </p:cNvPr>
            <p:cNvSpPr/>
            <p:nvPr/>
          </p:nvSpPr>
          <p:spPr>
            <a:xfrm>
              <a:off x="2363585" y="2266333"/>
              <a:ext cx="182431" cy="157502"/>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Hexagon 20">
              <a:extLst>
                <a:ext uri="{FF2B5EF4-FFF2-40B4-BE49-F238E27FC236}">
                  <a16:creationId xmlns:a16="http://schemas.microsoft.com/office/drawing/2014/main" id="{C872530C-FF11-43C4-B40D-B604D54B9DFC}"/>
                </a:ext>
              </a:extLst>
            </p:cNvPr>
            <p:cNvSpPr/>
            <p:nvPr/>
          </p:nvSpPr>
          <p:spPr>
            <a:xfrm>
              <a:off x="5348118" y="2841131"/>
              <a:ext cx="182431" cy="157502"/>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4" name="Freeform: Shape 23">
              <a:extLst>
                <a:ext uri="{FF2B5EF4-FFF2-40B4-BE49-F238E27FC236}">
                  <a16:creationId xmlns:a16="http://schemas.microsoft.com/office/drawing/2014/main" id="{EBEE9210-A314-4770-9147-89B8B781CF91}"/>
                </a:ext>
              </a:extLst>
            </p:cNvPr>
            <p:cNvSpPr/>
            <p:nvPr/>
          </p:nvSpPr>
          <p:spPr>
            <a:xfrm>
              <a:off x="2649158" y="3028989"/>
              <a:ext cx="1566590" cy="1344877"/>
            </a:xfrm>
            <a:custGeom>
              <a:avLst/>
              <a:gdLst>
                <a:gd name="connsiteX0" fmla="*/ 0 w 1566590"/>
                <a:gd name="connsiteY0" fmla="*/ 672439 h 1344877"/>
                <a:gd name="connsiteX1" fmla="*/ 336219 w 1566590"/>
                <a:gd name="connsiteY1" fmla="*/ 0 h 1344877"/>
                <a:gd name="connsiteX2" fmla="*/ 1230371 w 1566590"/>
                <a:gd name="connsiteY2" fmla="*/ 0 h 1344877"/>
                <a:gd name="connsiteX3" fmla="*/ 1566590 w 1566590"/>
                <a:gd name="connsiteY3" fmla="*/ 672439 h 1344877"/>
                <a:gd name="connsiteX4" fmla="*/ 1230371 w 1566590"/>
                <a:gd name="connsiteY4" fmla="*/ 1344877 h 1344877"/>
                <a:gd name="connsiteX5" fmla="*/ 336219 w 1566590"/>
                <a:gd name="connsiteY5" fmla="*/ 1344877 h 1344877"/>
                <a:gd name="connsiteX6" fmla="*/ 0 w 1566590"/>
                <a:gd name="connsiteY6" fmla="*/ 672439 h 134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6590" h="1344877">
                  <a:moveTo>
                    <a:pt x="0" y="672439"/>
                  </a:moveTo>
                  <a:lnTo>
                    <a:pt x="336219" y="0"/>
                  </a:lnTo>
                  <a:lnTo>
                    <a:pt x="1230371" y="0"/>
                  </a:lnTo>
                  <a:lnTo>
                    <a:pt x="1566590" y="672439"/>
                  </a:lnTo>
                  <a:lnTo>
                    <a:pt x="1230371" y="1344877"/>
                  </a:lnTo>
                  <a:lnTo>
                    <a:pt x="336219" y="1344877"/>
                  </a:lnTo>
                  <a:lnTo>
                    <a:pt x="0" y="672439"/>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622" tIns="218445" rIns="242622" bIns="218445" numCol="1" spcCol="1270" anchor="ctr" anchorCtr="0">
              <a:noAutofit/>
            </a:bodyPr>
            <a:lstStyle/>
            <a:p>
              <a:pPr marL="0" lvl="0" indent="0" algn="ctr" defTabSz="355600">
                <a:lnSpc>
                  <a:spcPct val="90000"/>
                </a:lnSpc>
                <a:spcBef>
                  <a:spcPct val="0"/>
                </a:spcBef>
                <a:spcAft>
                  <a:spcPct val="35000"/>
                </a:spcAft>
                <a:buNone/>
              </a:pPr>
              <a:r>
                <a:rPr lang="en-US" sz="1400" kern="1200" dirty="0"/>
                <a:t>Fosters and </a:t>
              </a:r>
              <a:r>
                <a:rPr lang="en-US" sz="1400" u="sng" kern="1200" dirty="0">
                  <a:solidFill>
                    <a:schemeClr val="bg1"/>
                  </a:solidFill>
                </a:rPr>
                <a:t>agile environment </a:t>
              </a:r>
              <a:r>
                <a:rPr lang="en-US" sz="1400" kern="1200" dirty="0">
                  <a:solidFill>
                    <a:schemeClr val="bg1"/>
                  </a:solidFill>
                </a:rPr>
                <a:t>and </a:t>
              </a:r>
              <a:r>
                <a:rPr lang="en-US" sz="1400" u="sng" kern="1200" dirty="0">
                  <a:solidFill>
                    <a:schemeClr val="bg1"/>
                  </a:solidFill>
                </a:rPr>
                <a:t>entrepreneurial spirit</a:t>
              </a:r>
              <a:r>
                <a:rPr lang="en-US" sz="1400" kern="1200" dirty="0">
                  <a:solidFill>
                    <a:schemeClr val="bg1"/>
                  </a:solidFill>
                </a:rPr>
                <a:t>. </a:t>
              </a:r>
            </a:p>
          </p:txBody>
        </p:sp>
        <p:sp>
          <p:nvSpPr>
            <p:cNvPr id="25" name="Hexagon 24">
              <a:extLst>
                <a:ext uri="{FF2B5EF4-FFF2-40B4-BE49-F238E27FC236}">
                  <a16:creationId xmlns:a16="http://schemas.microsoft.com/office/drawing/2014/main" id="{8C2B474E-B6EE-40B8-82F2-A1BE1F46AE06}"/>
                </a:ext>
              </a:extLst>
            </p:cNvPr>
            <p:cNvSpPr/>
            <p:nvPr/>
          </p:nvSpPr>
          <p:spPr>
            <a:xfrm>
              <a:off x="3701746" y="3060804"/>
              <a:ext cx="182431" cy="157502"/>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8" name="Freeform: Shape 27">
              <a:extLst>
                <a:ext uri="{FF2B5EF4-FFF2-40B4-BE49-F238E27FC236}">
                  <a16:creationId xmlns:a16="http://schemas.microsoft.com/office/drawing/2014/main" id="{057DD13B-F665-4751-A68E-72F9EBE6B46D}"/>
                </a:ext>
              </a:extLst>
            </p:cNvPr>
            <p:cNvSpPr/>
            <p:nvPr/>
          </p:nvSpPr>
          <p:spPr>
            <a:xfrm>
              <a:off x="6623951" y="3668082"/>
              <a:ext cx="1566590" cy="1344877"/>
            </a:xfrm>
            <a:custGeom>
              <a:avLst/>
              <a:gdLst>
                <a:gd name="connsiteX0" fmla="*/ 0 w 1566590"/>
                <a:gd name="connsiteY0" fmla="*/ 672439 h 1344877"/>
                <a:gd name="connsiteX1" fmla="*/ 336219 w 1566590"/>
                <a:gd name="connsiteY1" fmla="*/ 0 h 1344877"/>
                <a:gd name="connsiteX2" fmla="*/ 1230371 w 1566590"/>
                <a:gd name="connsiteY2" fmla="*/ 0 h 1344877"/>
                <a:gd name="connsiteX3" fmla="*/ 1566590 w 1566590"/>
                <a:gd name="connsiteY3" fmla="*/ 672439 h 1344877"/>
                <a:gd name="connsiteX4" fmla="*/ 1230371 w 1566590"/>
                <a:gd name="connsiteY4" fmla="*/ 1344877 h 1344877"/>
                <a:gd name="connsiteX5" fmla="*/ 336219 w 1566590"/>
                <a:gd name="connsiteY5" fmla="*/ 1344877 h 1344877"/>
                <a:gd name="connsiteX6" fmla="*/ 0 w 1566590"/>
                <a:gd name="connsiteY6" fmla="*/ 672439 h 134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6590" h="1344877">
                  <a:moveTo>
                    <a:pt x="0" y="672439"/>
                  </a:moveTo>
                  <a:lnTo>
                    <a:pt x="336219" y="0"/>
                  </a:lnTo>
                  <a:lnTo>
                    <a:pt x="1230371" y="0"/>
                  </a:lnTo>
                  <a:lnTo>
                    <a:pt x="1566590" y="672439"/>
                  </a:lnTo>
                  <a:lnTo>
                    <a:pt x="1230371" y="1344877"/>
                  </a:lnTo>
                  <a:lnTo>
                    <a:pt x="336219" y="1344877"/>
                  </a:lnTo>
                  <a:lnTo>
                    <a:pt x="0" y="672439"/>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622" tIns="218445" rIns="242622" bIns="218445" numCol="1" spcCol="1270" anchor="ctr" anchorCtr="0">
              <a:noAutofit/>
            </a:bodyPr>
            <a:lstStyle/>
            <a:p>
              <a:pPr marL="0" lvl="0" indent="0" algn="ctr" defTabSz="355600">
                <a:lnSpc>
                  <a:spcPct val="90000"/>
                </a:lnSpc>
                <a:spcBef>
                  <a:spcPct val="0"/>
                </a:spcBef>
                <a:spcAft>
                  <a:spcPct val="35000"/>
                </a:spcAft>
                <a:buNone/>
              </a:pPr>
              <a:r>
                <a:rPr lang="en-US" sz="1400" kern="1200" dirty="0">
                  <a:solidFill>
                    <a:schemeClr val="bg1"/>
                  </a:solidFill>
                </a:rPr>
                <a:t>Discover </a:t>
              </a:r>
              <a:r>
                <a:rPr lang="en-US" sz="1400" u="sng" kern="1200" dirty="0">
                  <a:solidFill>
                    <a:schemeClr val="bg1"/>
                  </a:solidFill>
                </a:rPr>
                <a:t>new insights</a:t>
              </a:r>
              <a:r>
                <a:rPr lang="en-US" sz="1400" kern="1200" dirty="0">
                  <a:solidFill>
                    <a:schemeClr val="bg1"/>
                  </a:solidFill>
                </a:rPr>
                <a:t>.</a:t>
              </a:r>
            </a:p>
          </p:txBody>
        </p:sp>
        <p:sp>
          <p:nvSpPr>
            <p:cNvPr id="230" name="Freeform: Shape 229">
              <a:extLst>
                <a:ext uri="{FF2B5EF4-FFF2-40B4-BE49-F238E27FC236}">
                  <a16:creationId xmlns:a16="http://schemas.microsoft.com/office/drawing/2014/main" id="{57A8234F-66C2-4CF7-B65D-2D7430683BDA}"/>
                </a:ext>
              </a:extLst>
            </p:cNvPr>
            <p:cNvSpPr/>
            <p:nvPr/>
          </p:nvSpPr>
          <p:spPr>
            <a:xfrm>
              <a:off x="2644471" y="4477186"/>
              <a:ext cx="1566590" cy="1344877"/>
            </a:xfrm>
            <a:custGeom>
              <a:avLst/>
              <a:gdLst>
                <a:gd name="connsiteX0" fmla="*/ 0 w 1566590"/>
                <a:gd name="connsiteY0" fmla="*/ 672439 h 1344877"/>
                <a:gd name="connsiteX1" fmla="*/ 336219 w 1566590"/>
                <a:gd name="connsiteY1" fmla="*/ 0 h 1344877"/>
                <a:gd name="connsiteX2" fmla="*/ 1230371 w 1566590"/>
                <a:gd name="connsiteY2" fmla="*/ 0 h 1344877"/>
                <a:gd name="connsiteX3" fmla="*/ 1566590 w 1566590"/>
                <a:gd name="connsiteY3" fmla="*/ 672439 h 1344877"/>
                <a:gd name="connsiteX4" fmla="*/ 1230371 w 1566590"/>
                <a:gd name="connsiteY4" fmla="*/ 1344877 h 1344877"/>
                <a:gd name="connsiteX5" fmla="*/ 336219 w 1566590"/>
                <a:gd name="connsiteY5" fmla="*/ 1344877 h 1344877"/>
                <a:gd name="connsiteX6" fmla="*/ 0 w 1566590"/>
                <a:gd name="connsiteY6" fmla="*/ 672439 h 134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6590" h="1344877">
                  <a:moveTo>
                    <a:pt x="0" y="672439"/>
                  </a:moveTo>
                  <a:lnTo>
                    <a:pt x="336219" y="0"/>
                  </a:lnTo>
                  <a:lnTo>
                    <a:pt x="1230371" y="0"/>
                  </a:lnTo>
                  <a:lnTo>
                    <a:pt x="1566590" y="672439"/>
                  </a:lnTo>
                  <a:lnTo>
                    <a:pt x="1230371" y="1344877"/>
                  </a:lnTo>
                  <a:lnTo>
                    <a:pt x="336219" y="1344877"/>
                  </a:lnTo>
                  <a:lnTo>
                    <a:pt x="0" y="672439"/>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622" tIns="218445" rIns="242622" bIns="218445" numCol="1" spcCol="1270" anchor="ctr" anchorCtr="0">
              <a:noAutofit/>
            </a:bodyPr>
            <a:lstStyle/>
            <a:p>
              <a:pPr marL="0" lvl="0" indent="0" algn="ctr" defTabSz="355600">
                <a:lnSpc>
                  <a:spcPct val="90000"/>
                </a:lnSpc>
                <a:spcBef>
                  <a:spcPct val="0"/>
                </a:spcBef>
                <a:spcAft>
                  <a:spcPct val="35000"/>
                </a:spcAft>
                <a:buNone/>
              </a:pPr>
              <a:r>
                <a:rPr lang="en-US" sz="1400" u="sng" kern="1200" dirty="0">
                  <a:solidFill>
                    <a:schemeClr val="bg1"/>
                  </a:solidFill>
                </a:rPr>
                <a:t>diverse set of skills </a:t>
              </a:r>
              <a:r>
                <a:rPr lang="en-US" sz="1400" kern="1200" dirty="0">
                  <a:solidFill>
                    <a:schemeClr val="bg1"/>
                  </a:solidFill>
                </a:rPr>
                <a:t>and experiences </a:t>
              </a:r>
              <a:r>
                <a:rPr lang="en-US" sz="1400" kern="1200" dirty="0"/>
                <a:t>to uncover inefficiencies</a:t>
              </a:r>
            </a:p>
          </p:txBody>
        </p:sp>
        <p:sp>
          <p:nvSpPr>
            <p:cNvPr id="234" name="Hexagon 233">
              <a:extLst>
                <a:ext uri="{FF2B5EF4-FFF2-40B4-BE49-F238E27FC236}">
                  <a16:creationId xmlns:a16="http://schemas.microsoft.com/office/drawing/2014/main" id="{D6659729-4D68-4AFD-B658-27A1F7713CAE}"/>
                </a:ext>
              </a:extLst>
            </p:cNvPr>
            <p:cNvSpPr/>
            <p:nvPr/>
          </p:nvSpPr>
          <p:spPr>
            <a:xfrm>
              <a:off x="2688872" y="5073489"/>
              <a:ext cx="182431" cy="157502"/>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Freeform: Shape 34">
              <a:extLst>
                <a:ext uri="{FF2B5EF4-FFF2-40B4-BE49-F238E27FC236}">
                  <a16:creationId xmlns:a16="http://schemas.microsoft.com/office/drawing/2014/main" id="{3E4CA462-DE59-47E1-9652-9112005360AA}"/>
                </a:ext>
              </a:extLst>
            </p:cNvPr>
            <p:cNvSpPr/>
            <p:nvPr/>
          </p:nvSpPr>
          <p:spPr>
            <a:xfrm>
              <a:off x="1304713" y="3727350"/>
              <a:ext cx="1566590" cy="1344877"/>
            </a:xfrm>
            <a:custGeom>
              <a:avLst/>
              <a:gdLst>
                <a:gd name="connsiteX0" fmla="*/ 0 w 1566590"/>
                <a:gd name="connsiteY0" fmla="*/ 672439 h 1344877"/>
                <a:gd name="connsiteX1" fmla="*/ 336219 w 1566590"/>
                <a:gd name="connsiteY1" fmla="*/ 0 h 1344877"/>
                <a:gd name="connsiteX2" fmla="*/ 1230371 w 1566590"/>
                <a:gd name="connsiteY2" fmla="*/ 0 h 1344877"/>
                <a:gd name="connsiteX3" fmla="*/ 1566590 w 1566590"/>
                <a:gd name="connsiteY3" fmla="*/ 672439 h 1344877"/>
                <a:gd name="connsiteX4" fmla="*/ 1230371 w 1566590"/>
                <a:gd name="connsiteY4" fmla="*/ 1344877 h 1344877"/>
                <a:gd name="connsiteX5" fmla="*/ 336219 w 1566590"/>
                <a:gd name="connsiteY5" fmla="*/ 1344877 h 1344877"/>
                <a:gd name="connsiteX6" fmla="*/ 0 w 1566590"/>
                <a:gd name="connsiteY6" fmla="*/ 672439 h 134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6590" h="1344877">
                  <a:moveTo>
                    <a:pt x="0" y="672439"/>
                  </a:moveTo>
                  <a:lnTo>
                    <a:pt x="336219" y="0"/>
                  </a:lnTo>
                  <a:lnTo>
                    <a:pt x="1230371" y="0"/>
                  </a:lnTo>
                  <a:lnTo>
                    <a:pt x="1566590" y="672439"/>
                  </a:lnTo>
                  <a:lnTo>
                    <a:pt x="1230371" y="1344877"/>
                  </a:lnTo>
                  <a:lnTo>
                    <a:pt x="336219" y="1344877"/>
                  </a:lnTo>
                  <a:lnTo>
                    <a:pt x="0" y="672439"/>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622" tIns="218445" rIns="242622" bIns="218445" numCol="1" spcCol="1270" anchor="ctr" anchorCtr="0">
              <a:noAutofit/>
            </a:bodyPr>
            <a:lstStyle/>
            <a:p>
              <a:pPr marL="0" lvl="0" indent="0" algn="ctr" defTabSz="355600">
                <a:lnSpc>
                  <a:spcPct val="90000"/>
                </a:lnSpc>
                <a:spcBef>
                  <a:spcPct val="0"/>
                </a:spcBef>
                <a:spcAft>
                  <a:spcPct val="35000"/>
                </a:spcAft>
                <a:buNone/>
              </a:pPr>
              <a:r>
                <a:rPr lang="en-US" sz="1400" kern="1200" dirty="0">
                  <a:solidFill>
                    <a:schemeClr val="bg1"/>
                  </a:solidFill>
                </a:rPr>
                <a:t>Accessible </a:t>
              </a:r>
              <a:r>
                <a:rPr lang="en-US" sz="1400" u="sng" kern="1200" dirty="0">
                  <a:solidFill>
                    <a:schemeClr val="bg1"/>
                  </a:solidFill>
                </a:rPr>
                <a:t>data to all job functions </a:t>
              </a:r>
              <a:r>
                <a:rPr lang="en-US" sz="1400" kern="1200" dirty="0">
                  <a:solidFill>
                    <a:schemeClr val="bg1"/>
                  </a:solidFill>
                </a:rPr>
                <a:t>outside executive, analysts and IT.</a:t>
              </a:r>
            </a:p>
          </p:txBody>
        </p:sp>
        <p:sp>
          <p:nvSpPr>
            <p:cNvPr id="40" name="Freeform: Shape 39">
              <a:extLst>
                <a:ext uri="{FF2B5EF4-FFF2-40B4-BE49-F238E27FC236}">
                  <a16:creationId xmlns:a16="http://schemas.microsoft.com/office/drawing/2014/main" id="{0580974E-BA0D-411B-9913-249814E4B7C6}"/>
                </a:ext>
              </a:extLst>
            </p:cNvPr>
            <p:cNvSpPr/>
            <p:nvPr/>
          </p:nvSpPr>
          <p:spPr>
            <a:xfrm>
              <a:off x="3971345" y="2280995"/>
              <a:ext cx="1566590" cy="1344877"/>
            </a:xfrm>
            <a:custGeom>
              <a:avLst/>
              <a:gdLst>
                <a:gd name="connsiteX0" fmla="*/ 0 w 1566590"/>
                <a:gd name="connsiteY0" fmla="*/ 672439 h 1344877"/>
                <a:gd name="connsiteX1" fmla="*/ 336219 w 1566590"/>
                <a:gd name="connsiteY1" fmla="*/ 0 h 1344877"/>
                <a:gd name="connsiteX2" fmla="*/ 1230371 w 1566590"/>
                <a:gd name="connsiteY2" fmla="*/ 0 h 1344877"/>
                <a:gd name="connsiteX3" fmla="*/ 1566590 w 1566590"/>
                <a:gd name="connsiteY3" fmla="*/ 672439 h 1344877"/>
                <a:gd name="connsiteX4" fmla="*/ 1230371 w 1566590"/>
                <a:gd name="connsiteY4" fmla="*/ 1344877 h 1344877"/>
                <a:gd name="connsiteX5" fmla="*/ 336219 w 1566590"/>
                <a:gd name="connsiteY5" fmla="*/ 1344877 h 1344877"/>
                <a:gd name="connsiteX6" fmla="*/ 0 w 1566590"/>
                <a:gd name="connsiteY6" fmla="*/ 672439 h 134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6590" h="1344877">
                  <a:moveTo>
                    <a:pt x="0" y="672439"/>
                  </a:moveTo>
                  <a:lnTo>
                    <a:pt x="336219" y="0"/>
                  </a:lnTo>
                  <a:lnTo>
                    <a:pt x="1230371" y="0"/>
                  </a:lnTo>
                  <a:lnTo>
                    <a:pt x="1566590" y="672439"/>
                  </a:lnTo>
                  <a:lnTo>
                    <a:pt x="1230371" y="1344877"/>
                  </a:lnTo>
                  <a:lnTo>
                    <a:pt x="336219" y="1344877"/>
                  </a:lnTo>
                  <a:lnTo>
                    <a:pt x="0" y="672439"/>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622" tIns="218445" rIns="242622" bIns="218445" numCol="1" spcCol="1270" anchor="ctr" anchorCtr="0">
              <a:noAutofit/>
            </a:bodyPr>
            <a:lstStyle/>
            <a:p>
              <a:pPr marL="0" lvl="0" indent="0" algn="ctr" defTabSz="355600">
                <a:lnSpc>
                  <a:spcPct val="90000"/>
                </a:lnSpc>
                <a:spcBef>
                  <a:spcPct val="0"/>
                </a:spcBef>
                <a:spcAft>
                  <a:spcPct val="35000"/>
                </a:spcAft>
                <a:buNone/>
              </a:pPr>
              <a:r>
                <a:rPr lang="en-US" sz="1400" kern="1200" dirty="0">
                  <a:solidFill>
                    <a:schemeClr val="bg1"/>
                  </a:solidFill>
                </a:rPr>
                <a:t>Enables </a:t>
              </a:r>
              <a:r>
                <a:rPr lang="en-US" sz="1400" u="sng" kern="1200" dirty="0">
                  <a:solidFill>
                    <a:schemeClr val="bg1"/>
                  </a:solidFill>
                </a:rPr>
                <a:t>ownership and accountability </a:t>
              </a:r>
              <a:r>
                <a:rPr lang="en-US" sz="1400" kern="1200" dirty="0">
                  <a:solidFill>
                    <a:schemeClr val="bg1"/>
                  </a:solidFill>
                </a:rPr>
                <a:t>over data. </a:t>
              </a:r>
            </a:p>
          </p:txBody>
        </p:sp>
        <p:sp>
          <p:nvSpPr>
            <p:cNvPr id="43" name="Hexagon 42">
              <a:extLst>
                <a:ext uri="{FF2B5EF4-FFF2-40B4-BE49-F238E27FC236}">
                  <a16:creationId xmlns:a16="http://schemas.microsoft.com/office/drawing/2014/main" id="{917592C2-8D61-402F-9C12-7CC829071323}"/>
                </a:ext>
              </a:extLst>
            </p:cNvPr>
            <p:cNvSpPr/>
            <p:nvPr/>
          </p:nvSpPr>
          <p:spPr>
            <a:xfrm>
              <a:off x="9119324" y="3021882"/>
              <a:ext cx="182431" cy="157502"/>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4" name="Freeform: Shape 43">
              <a:extLst>
                <a:ext uri="{FF2B5EF4-FFF2-40B4-BE49-F238E27FC236}">
                  <a16:creationId xmlns:a16="http://schemas.microsoft.com/office/drawing/2014/main" id="{09C2DEA0-C6C8-41B8-BB22-57CC0D6C2EA6}"/>
                </a:ext>
              </a:extLst>
            </p:cNvPr>
            <p:cNvSpPr/>
            <p:nvPr/>
          </p:nvSpPr>
          <p:spPr>
            <a:xfrm>
              <a:off x="1320172" y="2282474"/>
              <a:ext cx="1566590" cy="1344877"/>
            </a:xfrm>
            <a:custGeom>
              <a:avLst/>
              <a:gdLst>
                <a:gd name="connsiteX0" fmla="*/ 0 w 1566590"/>
                <a:gd name="connsiteY0" fmla="*/ 672439 h 1344877"/>
                <a:gd name="connsiteX1" fmla="*/ 336219 w 1566590"/>
                <a:gd name="connsiteY1" fmla="*/ 0 h 1344877"/>
                <a:gd name="connsiteX2" fmla="*/ 1230371 w 1566590"/>
                <a:gd name="connsiteY2" fmla="*/ 0 h 1344877"/>
                <a:gd name="connsiteX3" fmla="*/ 1566590 w 1566590"/>
                <a:gd name="connsiteY3" fmla="*/ 672439 h 1344877"/>
                <a:gd name="connsiteX4" fmla="*/ 1230371 w 1566590"/>
                <a:gd name="connsiteY4" fmla="*/ 1344877 h 1344877"/>
                <a:gd name="connsiteX5" fmla="*/ 336219 w 1566590"/>
                <a:gd name="connsiteY5" fmla="*/ 1344877 h 1344877"/>
                <a:gd name="connsiteX6" fmla="*/ 0 w 1566590"/>
                <a:gd name="connsiteY6" fmla="*/ 672439 h 134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6590" h="1344877">
                  <a:moveTo>
                    <a:pt x="0" y="672439"/>
                  </a:moveTo>
                  <a:lnTo>
                    <a:pt x="336219" y="0"/>
                  </a:lnTo>
                  <a:lnTo>
                    <a:pt x="1230371" y="0"/>
                  </a:lnTo>
                  <a:lnTo>
                    <a:pt x="1566590" y="672439"/>
                  </a:lnTo>
                  <a:lnTo>
                    <a:pt x="1230371" y="1344877"/>
                  </a:lnTo>
                  <a:lnTo>
                    <a:pt x="336219" y="1344877"/>
                  </a:lnTo>
                  <a:lnTo>
                    <a:pt x="0" y="672439"/>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622" tIns="218445" rIns="242622" bIns="218445" numCol="1" spcCol="1270" anchor="ctr" anchorCtr="0">
              <a:noAutofit/>
            </a:bodyPr>
            <a:lstStyle/>
            <a:p>
              <a:pPr marL="0" lvl="0" indent="0" algn="ctr" defTabSz="355600">
                <a:lnSpc>
                  <a:spcPct val="90000"/>
                </a:lnSpc>
                <a:spcBef>
                  <a:spcPct val="0"/>
                </a:spcBef>
                <a:spcAft>
                  <a:spcPct val="35000"/>
                </a:spcAft>
                <a:buFont typeface="Courier New" panose="02070309020205020404" pitchFamily="49" charset="0"/>
                <a:buNone/>
              </a:pPr>
              <a:r>
                <a:rPr lang="en-US" sz="1400" kern="1200" dirty="0">
                  <a:solidFill>
                    <a:schemeClr val="bg1"/>
                  </a:solidFill>
                </a:rPr>
                <a:t>Access to data, the </a:t>
              </a:r>
              <a:r>
                <a:rPr lang="en-US" sz="1400" u="sng" kern="1200" dirty="0">
                  <a:solidFill>
                    <a:schemeClr val="bg1"/>
                  </a:solidFill>
                </a:rPr>
                <a:t>quicker and faster </a:t>
              </a:r>
              <a:r>
                <a:rPr lang="en-US" sz="1400" kern="1200" dirty="0">
                  <a:solidFill>
                    <a:schemeClr val="bg1"/>
                  </a:solidFill>
                </a:rPr>
                <a:t>they will be to </a:t>
              </a:r>
              <a:r>
                <a:rPr lang="en-US" sz="1400" u="sng" kern="1200" dirty="0">
                  <a:solidFill>
                    <a:schemeClr val="bg1"/>
                  </a:solidFill>
                </a:rPr>
                <a:t>identify the </a:t>
              </a:r>
              <a:r>
                <a:rPr lang="en-US" sz="1400" kern="1200" dirty="0">
                  <a:solidFill>
                    <a:schemeClr val="bg1"/>
                  </a:solidFill>
                </a:rPr>
                <a:t>organization’s</a:t>
              </a:r>
              <a:r>
                <a:rPr lang="en-US" sz="1400" u="sng" kern="1200" dirty="0">
                  <a:solidFill>
                    <a:schemeClr val="bg1"/>
                  </a:solidFill>
                </a:rPr>
                <a:t> needs</a:t>
              </a:r>
              <a:r>
                <a:rPr lang="en-US" sz="1400" kern="1200" dirty="0">
                  <a:solidFill>
                    <a:schemeClr val="bg1"/>
                  </a:solidFill>
                </a:rPr>
                <a:t>.</a:t>
              </a:r>
              <a:endParaRPr lang="es-EC" sz="1400" kern="1200" dirty="0">
                <a:solidFill>
                  <a:schemeClr val="bg1"/>
                </a:solidFill>
              </a:endParaRPr>
            </a:p>
          </p:txBody>
        </p:sp>
      </p:grpSp>
      <p:sp>
        <p:nvSpPr>
          <p:cNvPr id="140" name="TextBox 139">
            <a:extLst>
              <a:ext uri="{FF2B5EF4-FFF2-40B4-BE49-F238E27FC236}">
                <a16:creationId xmlns:a16="http://schemas.microsoft.com/office/drawing/2014/main" id="{795C36C9-8D31-4C38-8AF8-503468A625F9}"/>
              </a:ext>
            </a:extLst>
          </p:cNvPr>
          <p:cNvSpPr txBox="1"/>
          <p:nvPr/>
        </p:nvSpPr>
        <p:spPr>
          <a:xfrm>
            <a:off x="5106947" y="3413289"/>
            <a:ext cx="1416666" cy="1384995"/>
          </a:xfrm>
          <a:prstGeom prst="rect">
            <a:avLst/>
          </a:prstGeom>
          <a:noFill/>
        </p:spPr>
        <p:txBody>
          <a:bodyPr wrap="square">
            <a:spAutoFit/>
          </a:bodyPr>
          <a:lstStyle/>
          <a:p>
            <a:pPr algn="ctr"/>
            <a:r>
              <a:rPr lang="en-US" sz="1400" kern="1200" dirty="0">
                <a:solidFill>
                  <a:schemeClr val="bg1"/>
                </a:solidFill>
              </a:rPr>
              <a:t>Accountability starts to reside with the user of the data, its </a:t>
            </a:r>
            <a:r>
              <a:rPr lang="en-US" sz="1400" u="sng" kern="1200" dirty="0">
                <a:solidFill>
                  <a:schemeClr val="bg1"/>
                </a:solidFill>
              </a:rPr>
              <a:t>privacy and security</a:t>
            </a:r>
            <a:r>
              <a:rPr lang="en-US" sz="1400" kern="1200" dirty="0">
                <a:solidFill>
                  <a:schemeClr val="bg1"/>
                </a:solidFill>
              </a:rPr>
              <a:t>.</a:t>
            </a:r>
            <a:endParaRPr lang="es-EC" sz="1400" dirty="0"/>
          </a:p>
        </p:txBody>
      </p:sp>
      <p:sp>
        <p:nvSpPr>
          <p:cNvPr id="4" name="Subtitle 2">
            <a:extLst>
              <a:ext uri="{FF2B5EF4-FFF2-40B4-BE49-F238E27FC236}">
                <a16:creationId xmlns:a16="http://schemas.microsoft.com/office/drawing/2014/main" id="{3ABC3F72-91D7-43D9-84D9-23C91917A151}"/>
              </a:ext>
            </a:extLst>
          </p:cNvPr>
          <p:cNvSpPr txBox="1">
            <a:spLocks/>
          </p:cNvSpPr>
          <p:nvPr/>
        </p:nvSpPr>
        <p:spPr>
          <a:xfrm>
            <a:off x="66429" y="-77111"/>
            <a:ext cx="2493850" cy="59760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110000"/>
              </a:lnSpc>
              <a:spcBef>
                <a:spcPts val="1000"/>
              </a:spcBef>
              <a:buClr>
                <a:schemeClr val="accent5"/>
              </a:buClr>
              <a:buFont typeface="Avenir Next LT Pro" panose="020B0504020202020204" pitchFamily="34" charset="0"/>
              <a:buNone/>
              <a:defRPr sz="2400" kern="1200">
                <a:solidFill>
                  <a:schemeClr val="tx2"/>
                </a:solidFill>
                <a:latin typeface="+mn-lt"/>
                <a:ea typeface="+mn-ea"/>
                <a:cs typeface="+mn-cs"/>
              </a:defRPr>
            </a:lvl1pPr>
            <a:lvl2pPr marL="457200" indent="0" algn="ctr" defTabSz="914400" rtl="0" eaLnBrk="1" latinLnBrk="0" hangingPunct="1">
              <a:lnSpc>
                <a:spcPct val="110000"/>
              </a:lnSpc>
              <a:spcBef>
                <a:spcPts val="500"/>
              </a:spcBef>
              <a:buClr>
                <a:schemeClr val="accent5"/>
              </a:buClr>
              <a:buFont typeface="Avenir Next LT Pro" panose="020B05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t>Andrea Freire</a:t>
            </a:r>
          </a:p>
          <a:p>
            <a:pPr algn="l"/>
            <a:r>
              <a:rPr lang="en-US" sz="1000" dirty="0"/>
              <a:t>Digital Transformation Leader</a:t>
            </a:r>
            <a:endParaRPr lang="es-EC" sz="1000" dirty="0"/>
          </a:p>
        </p:txBody>
      </p:sp>
    </p:spTree>
    <p:extLst>
      <p:ext uri="{BB962C8B-B14F-4D97-AF65-F5344CB8AC3E}">
        <p14:creationId xmlns:p14="http://schemas.microsoft.com/office/powerpoint/2010/main" val="2147257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 name="Top Left">
            <a:extLst>
              <a:ext uri="{FF2B5EF4-FFF2-40B4-BE49-F238E27FC236}">
                <a16:creationId xmlns:a16="http://schemas.microsoft.com/office/drawing/2014/main" id="{9C6A6A21-4C17-4D70-902F-4297639349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5" name="Freeform: Shape 14">
              <a:extLst>
                <a:ext uri="{FF2B5EF4-FFF2-40B4-BE49-F238E27FC236}">
                  <a16:creationId xmlns:a16="http://schemas.microsoft.com/office/drawing/2014/main" id="{9680322C-01BD-4DDE-8667-A1C82E341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00CD4D67-14DF-4C2D-B42C-0532C55AC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4A40E032-134E-4905-9B38-5C5D53B86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25DAE0B8-3872-45CE-8EF9-412CDEC3C4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33FDCF74-E06B-4837-A10F-033EE637D6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74BADACF-06C7-4B5D-A714-089786B51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2BFF042-59B9-4F74-8514-96C43FB8B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370FECA2-981E-4045-81E5-F5F6C72DE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pic>
        <p:nvPicPr>
          <p:cNvPr id="5" name="Picture 4" descr="A hand holding a cellphone&#10;&#10;Description automatically generated">
            <a:extLst>
              <a:ext uri="{FF2B5EF4-FFF2-40B4-BE49-F238E27FC236}">
                <a16:creationId xmlns:a16="http://schemas.microsoft.com/office/drawing/2014/main" id="{E10A9C04-EB2A-4CE0-838A-B97FA5B80842}"/>
              </a:ext>
            </a:extLst>
          </p:cNvPr>
          <p:cNvPicPr>
            <a:picLocks noChangeAspect="1"/>
          </p:cNvPicPr>
          <p:nvPr/>
        </p:nvPicPr>
        <p:blipFill rotWithShape="1">
          <a:blip r:embed="rId2">
            <a:extLst>
              <a:ext uri="{28A0092B-C50C-407E-A947-70E740481C1C}">
                <a14:useLocalDpi xmlns:a14="http://schemas.microsoft.com/office/drawing/2010/main" val="0"/>
              </a:ext>
            </a:extLst>
          </a:blip>
          <a:srcRect l="18654" r="30641"/>
          <a:stretch/>
        </p:blipFill>
        <p:spPr>
          <a:xfrm>
            <a:off x="7188594" y="10"/>
            <a:ext cx="5003406" cy="6857990"/>
          </a:xfrm>
          <a:prstGeom prst="rect">
            <a:avLst/>
          </a:prstGeom>
        </p:spPr>
      </p:pic>
      <p:grpSp>
        <p:nvGrpSpPr>
          <p:cNvPr id="24" name="Bottom Right">
            <a:extLst>
              <a:ext uri="{FF2B5EF4-FFF2-40B4-BE49-F238E27FC236}">
                <a16:creationId xmlns:a16="http://schemas.microsoft.com/office/drawing/2014/main" id="{741948F9-C525-410D-9F0C-63EA1E0F39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5" name="Graphic 157">
              <a:extLst>
                <a:ext uri="{FF2B5EF4-FFF2-40B4-BE49-F238E27FC236}">
                  <a16:creationId xmlns:a16="http://schemas.microsoft.com/office/drawing/2014/main" id="{59C11362-4204-47B3-85DC-7A22A1E3038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DFD42FE5-B58A-4613-8A3B-D0120D21B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5A861743-3DF1-47A2-8CFF-99A470A9DC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9F3A9B8B-EB41-4F45-8831-A7B5D41E05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D659F99D-ACED-471C-8BAC-73C596DDA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AC603F71-A3F3-49F0-A292-573F37EB6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FB6F9021-2B6B-4252-AC9D-30C1A2C98D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7875012E-B86B-411F-B93B-A69ED6D20B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FFB9C5D7-2BF3-4748-9582-FF22361FA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4" name="Title 1">
            <a:extLst>
              <a:ext uri="{FF2B5EF4-FFF2-40B4-BE49-F238E27FC236}">
                <a16:creationId xmlns:a16="http://schemas.microsoft.com/office/drawing/2014/main" id="{954B7A67-27D2-4CDB-A883-4B8206247CDE}"/>
              </a:ext>
            </a:extLst>
          </p:cNvPr>
          <p:cNvSpPr txBox="1">
            <a:spLocks/>
          </p:cNvSpPr>
          <p:nvPr/>
        </p:nvSpPr>
        <p:spPr>
          <a:xfrm>
            <a:off x="2269236" y="83837"/>
            <a:ext cx="3985709" cy="756252"/>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sz="5400" dirty="0"/>
              <a:t>Summary</a:t>
            </a:r>
          </a:p>
        </p:txBody>
      </p:sp>
      <p:sp>
        <p:nvSpPr>
          <p:cNvPr id="6" name="TextBox 5">
            <a:extLst>
              <a:ext uri="{FF2B5EF4-FFF2-40B4-BE49-F238E27FC236}">
                <a16:creationId xmlns:a16="http://schemas.microsoft.com/office/drawing/2014/main" id="{D0FAC406-AEC5-4BA8-A7AC-A4EF45242DDE}"/>
              </a:ext>
            </a:extLst>
          </p:cNvPr>
          <p:cNvSpPr txBox="1"/>
          <p:nvPr/>
        </p:nvSpPr>
        <p:spPr>
          <a:xfrm>
            <a:off x="1808055" y="731475"/>
            <a:ext cx="5389203" cy="604204"/>
          </a:xfrm>
          <a:prstGeom prst="rect">
            <a:avLst/>
          </a:prstGeom>
          <a:noFill/>
        </p:spPr>
        <p:txBody>
          <a:bodyPr wrap="square">
            <a:spAutoFit/>
          </a:bodyPr>
          <a:lstStyle/>
          <a:p>
            <a:pPr marL="342900" marR="0" lvl="0" indent="-342900">
              <a:lnSpc>
                <a:spcPct val="107000"/>
              </a:lnSpc>
              <a:spcBef>
                <a:spcPts val="0"/>
              </a:spcBef>
              <a:spcAft>
                <a:spcPts val="0"/>
              </a:spcAft>
              <a:buFont typeface="Courier New" panose="02070309020205020404" pitchFamily="49" charset="0"/>
              <a:buChar char="o"/>
            </a:pPr>
            <a:r>
              <a:rPr lang="en-US" sz="1600" dirty="0">
                <a:effectLst/>
                <a:ea typeface="Calibri" panose="020F0502020204030204" pitchFamily="34" charset="0"/>
                <a:cs typeface="Times New Roman" panose="02020603050405020304" pitchFamily="18" charset="0"/>
              </a:rPr>
              <a:t>Reach out to business units in search of questions with the potential to generate value.</a:t>
            </a:r>
            <a:endParaRPr lang="es-EC" sz="1600" dirty="0">
              <a:effectLst/>
              <a:ea typeface="Calibri" panose="020F0502020204030204" pitchFamily="34" charset="0"/>
              <a:cs typeface="Times New Roman" panose="02020603050405020304" pitchFamily="18" charset="0"/>
            </a:endParaRPr>
          </a:p>
        </p:txBody>
      </p:sp>
      <p:sp>
        <p:nvSpPr>
          <p:cNvPr id="36" name="TextBox 35">
            <a:extLst>
              <a:ext uri="{FF2B5EF4-FFF2-40B4-BE49-F238E27FC236}">
                <a16:creationId xmlns:a16="http://schemas.microsoft.com/office/drawing/2014/main" id="{5F8965B9-923E-4B1D-9CE9-8A78605B3B4F}"/>
              </a:ext>
            </a:extLst>
          </p:cNvPr>
          <p:cNvSpPr txBox="1"/>
          <p:nvPr/>
        </p:nvSpPr>
        <p:spPr>
          <a:xfrm>
            <a:off x="796478" y="1350152"/>
            <a:ext cx="6457470" cy="867673"/>
          </a:xfrm>
          <a:prstGeom prst="rect">
            <a:avLst/>
          </a:prstGeom>
          <a:noFill/>
        </p:spPr>
        <p:txBody>
          <a:bodyPr wrap="square">
            <a:spAutoFit/>
          </a:bodyPr>
          <a:lstStyle/>
          <a:p>
            <a:pPr marL="342900" marR="0" lvl="0" indent="-342900">
              <a:lnSpc>
                <a:spcPct val="107000"/>
              </a:lnSpc>
              <a:spcBef>
                <a:spcPts val="0"/>
              </a:spcBef>
              <a:spcAft>
                <a:spcPts val="0"/>
              </a:spcAft>
              <a:buFont typeface="Courier New" panose="02070309020205020404" pitchFamily="49" charset="0"/>
              <a:buChar char="o"/>
            </a:pPr>
            <a:r>
              <a:rPr lang="en-US" sz="1600" dirty="0">
                <a:effectLst/>
                <a:ea typeface="Calibri" panose="020F0502020204030204" pitchFamily="34" charset="0"/>
                <a:cs typeface="Times New Roman" panose="02020603050405020304" pitchFamily="18" charset="0"/>
              </a:rPr>
              <a:t>Establish equal partnership between various teams, data scientists, engineering, business units, business insight analysts. Foster a culture of entrepreneurship with the teams.</a:t>
            </a:r>
            <a:endParaRPr lang="es-EC" sz="1600" dirty="0">
              <a:effectLst/>
              <a:ea typeface="Calibri" panose="020F0502020204030204" pitchFamily="34" charset="0"/>
              <a:cs typeface="Times New Roman" panose="02020603050405020304" pitchFamily="18" charset="0"/>
            </a:endParaRPr>
          </a:p>
        </p:txBody>
      </p:sp>
      <p:sp>
        <p:nvSpPr>
          <p:cNvPr id="37" name="TextBox 36">
            <a:extLst>
              <a:ext uri="{FF2B5EF4-FFF2-40B4-BE49-F238E27FC236}">
                <a16:creationId xmlns:a16="http://schemas.microsoft.com/office/drawing/2014/main" id="{4FCCE524-A090-4A88-B051-CDD8F445AA81}"/>
              </a:ext>
            </a:extLst>
          </p:cNvPr>
          <p:cNvSpPr txBox="1"/>
          <p:nvPr/>
        </p:nvSpPr>
        <p:spPr>
          <a:xfrm>
            <a:off x="265968" y="2270795"/>
            <a:ext cx="6976232" cy="1131143"/>
          </a:xfrm>
          <a:prstGeom prst="rect">
            <a:avLst/>
          </a:prstGeom>
          <a:noFill/>
        </p:spPr>
        <p:txBody>
          <a:bodyPr wrap="square">
            <a:spAutoFit/>
          </a:bodyPr>
          <a:lstStyle/>
          <a:p>
            <a:pPr marL="342900" marR="0" lvl="0" indent="-342900">
              <a:lnSpc>
                <a:spcPct val="107000"/>
              </a:lnSpc>
              <a:spcBef>
                <a:spcPts val="0"/>
              </a:spcBef>
              <a:spcAft>
                <a:spcPts val="0"/>
              </a:spcAft>
              <a:buFont typeface="Courier New" panose="02070309020205020404" pitchFamily="49" charset="0"/>
              <a:buChar char="o"/>
            </a:pPr>
            <a:r>
              <a:rPr lang="en-US" sz="1600" dirty="0">
                <a:effectLst/>
                <a:ea typeface="Calibri" panose="020F0502020204030204" pitchFamily="34" charset="0"/>
                <a:cs typeface="Times New Roman" panose="02020603050405020304" pitchFamily="18" charset="0"/>
              </a:rPr>
              <a:t>Develop or adopt system that will support the work of Business Insight analysts who are on the front lines engaging with data as it comes in, interpreting it, and working with managers, to develop novel ways of using data.</a:t>
            </a:r>
            <a:endParaRPr lang="es-EC" sz="1600" dirty="0">
              <a:effectLst/>
              <a:ea typeface="Calibri" panose="020F0502020204030204" pitchFamily="34" charset="0"/>
              <a:cs typeface="Times New Roman" panose="02020603050405020304" pitchFamily="18" charset="0"/>
            </a:endParaRPr>
          </a:p>
        </p:txBody>
      </p:sp>
      <p:sp>
        <p:nvSpPr>
          <p:cNvPr id="38" name="TextBox 37">
            <a:extLst>
              <a:ext uri="{FF2B5EF4-FFF2-40B4-BE49-F238E27FC236}">
                <a16:creationId xmlns:a16="http://schemas.microsoft.com/office/drawing/2014/main" id="{E7AB44E2-5E37-483E-8150-57A6E4574293}"/>
              </a:ext>
            </a:extLst>
          </p:cNvPr>
          <p:cNvSpPr txBox="1"/>
          <p:nvPr/>
        </p:nvSpPr>
        <p:spPr>
          <a:xfrm>
            <a:off x="265968" y="3396336"/>
            <a:ext cx="7069796" cy="604204"/>
          </a:xfrm>
          <a:prstGeom prst="rect">
            <a:avLst/>
          </a:prstGeom>
          <a:noFill/>
        </p:spPr>
        <p:txBody>
          <a:bodyPr wrap="square">
            <a:spAutoFit/>
          </a:bodyPr>
          <a:lstStyle/>
          <a:p>
            <a:pPr marL="342900" marR="0" lvl="0" indent="-342900">
              <a:lnSpc>
                <a:spcPct val="107000"/>
              </a:lnSpc>
              <a:spcBef>
                <a:spcPts val="0"/>
              </a:spcBef>
              <a:spcAft>
                <a:spcPts val="0"/>
              </a:spcAft>
              <a:buFont typeface="Courier New" panose="02070309020205020404" pitchFamily="49" charset="0"/>
              <a:buChar char="o"/>
            </a:pPr>
            <a:r>
              <a:rPr lang="en-US" sz="1600" dirty="0">
                <a:ea typeface="Calibri" panose="020F0502020204030204" pitchFamily="34" charset="0"/>
                <a:cs typeface="Times New Roman" panose="02020603050405020304" pitchFamily="18" charset="0"/>
              </a:rPr>
              <a:t>Implement </a:t>
            </a:r>
            <a:r>
              <a:rPr lang="en-US" sz="1600" dirty="0">
                <a:effectLst/>
                <a:ea typeface="Calibri" panose="020F0502020204030204" pitchFamily="34" charset="0"/>
                <a:cs typeface="Times New Roman" panose="02020603050405020304" pitchFamily="18" charset="0"/>
              </a:rPr>
              <a:t>hardware and software to bring machine learning and sophisticated analysis to data science projects.</a:t>
            </a:r>
            <a:endParaRPr lang="es-EC" sz="1600" dirty="0">
              <a:effectLst/>
              <a:ea typeface="Calibri" panose="020F0502020204030204" pitchFamily="34" charset="0"/>
              <a:cs typeface="Times New Roman" panose="02020603050405020304" pitchFamily="18" charset="0"/>
            </a:endParaRPr>
          </a:p>
        </p:txBody>
      </p:sp>
      <p:sp>
        <p:nvSpPr>
          <p:cNvPr id="39" name="TextBox 38">
            <a:extLst>
              <a:ext uri="{FF2B5EF4-FFF2-40B4-BE49-F238E27FC236}">
                <a16:creationId xmlns:a16="http://schemas.microsoft.com/office/drawing/2014/main" id="{7A3CF895-E736-4E59-9EFD-A2C098669507}"/>
              </a:ext>
            </a:extLst>
          </p:cNvPr>
          <p:cNvSpPr txBox="1"/>
          <p:nvPr/>
        </p:nvSpPr>
        <p:spPr>
          <a:xfrm>
            <a:off x="226379" y="4046625"/>
            <a:ext cx="7178458" cy="604204"/>
          </a:xfrm>
          <a:prstGeom prst="rect">
            <a:avLst/>
          </a:prstGeom>
          <a:noFill/>
        </p:spPr>
        <p:txBody>
          <a:bodyPr wrap="square">
            <a:spAutoFit/>
          </a:bodyPr>
          <a:lstStyle/>
          <a:p>
            <a:pPr marL="342900" marR="0" lvl="0" indent="-342900">
              <a:lnSpc>
                <a:spcPct val="107000"/>
              </a:lnSpc>
              <a:spcBef>
                <a:spcPts val="0"/>
              </a:spcBef>
              <a:spcAft>
                <a:spcPts val="0"/>
              </a:spcAft>
              <a:buFont typeface="Courier New" panose="02070309020205020404" pitchFamily="49" charset="0"/>
              <a:buChar char="o"/>
            </a:pPr>
            <a:r>
              <a:rPr lang="en-US" sz="1600" dirty="0">
                <a:effectLst/>
                <a:ea typeface="Calibri" panose="020F0502020204030204" pitchFamily="34" charset="0"/>
                <a:cs typeface="Times New Roman" panose="02020603050405020304" pitchFamily="18" charset="0"/>
              </a:rPr>
              <a:t>Set agile development model, develop, test, measure, iterative approach to experimentation and to all engagements.</a:t>
            </a:r>
            <a:endParaRPr lang="es-EC" sz="1600" dirty="0">
              <a:effectLst/>
              <a:ea typeface="Calibri" panose="020F0502020204030204" pitchFamily="34" charset="0"/>
              <a:cs typeface="Times New Roman" panose="02020603050405020304" pitchFamily="18" charset="0"/>
            </a:endParaRPr>
          </a:p>
        </p:txBody>
      </p:sp>
      <p:sp>
        <p:nvSpPr>
          <p:cNvPr id="40" name="TextBox 39">
            <a:extLst>
              <a:ext uri="{FF2B5EF4-FFF2-40B4-BE49-F238E27FC236}">
                <a16:creationId xmlns:a16="http://schemas.microsoft.com/office/drawing/2014/main" id="{2664285E-E846-4A81-8F2A-14235F90D8E9}"/>
              </a:ext>
            </a:extLst>
          </p:cNvPr>
          <p:cNvSpPr txBox="1"/>
          <p:nvPr/>
        </p:nvSpPr>
        <p:spPr>
          <a:xfrm>
            <a:off x="226379" y="4720608"/>
            <a:ext cx="7110454" cy="604204"/>
          </a:xfrm>
          <a:prstGeom prst="rect">
            <a:avLst/>
          </a:prstGeom>
          <a:noFill/>
        </p:spPr>
        <p:txBody>
          <a:bodyPr wrap="square">
            <a:spAutoFit/>
          </a:bodyPr>
          <a:lstStyle/>
          <a:p>
            <a:pPr marL="342900" marR="0" lvl="0" indent="-342900">
              <a:lnSpc>
                <a:spcPct val="107000"/>
              </a:lnSpc>
              <a:spcBef>
                <a:spcPts val="0"/>
              </a:spcBef>
              <a:spcAft>
                <a:spcPts val="0"/>
              </a:spcAft>
              <a:buFont typeface="Courier New" panose="02070309020205020404" pitchFamily="49" charset="0"/>
              <a:buChar char="o"/>
            </a:pPr>
            <a:r>
              <a:rPr lang="en-US" sz="1600" dirty="0">
                <a:effectLst/>
                <a:ea typeface="Calibri" panose="020F0502020204030204" pitchFamily="34" charset="0"/>
                <a:cs typeface="Times New Roman" panose="02020603050405020304" pitchFamily="18" charset="0"/>
              </a:rPr>
              <a:t>Have a rigorous focus on crafting testable, measurable metrics and a clear thought process about how a metric would facilitate action. </a:t>
            </a:r>
            <a:endParaRPr lang="es-EC" sz="1600" dirty="0">
              <a:effectLst/>
              <a:ea typeface="Calibri" panose="020F0502020204030204" pitchFamily="34" charset="0"/>
              <a:cs typeface="Times New Roman" panose="02020603050405020304" pitchFamily="18" charset="0"/>
            </a:endParaRPr>
          </a:p>
        </p:txBody>
      </p:sp>
      <p:sp>
        <p:nvSpPr>
          <p:cNvPr id="43" name="TextBox 42">
            <a:extLst>
              <a:ext uri="{FF2B5EF4-FFF2-40B4-BE49-F238E27FC236}">
                <a16:creationId xmlns:a16="http://schemas.microsoft.com/office/drawing/2014/main" id="{F267F7E4-1DC9-40E0-A20F-7F96E4663FAD}"/>
              </a:ext>
            </a:extLst>
          </p:cNvPr>
          <p:cNvSpPr txBox="1"/>
          <p:nvPr/>
        </p:nvSpPr>
        <p:spPr>
          <a:xfrm>
            <a:off x="265969" y="5416133"/>
            <a:ext cx="6852888" cy="340734"/>
          </a:xfrm>
          <a:prstGeom prst="rect">
            <a:avLst/>
          </a:prstGeom>
          <a:noFill/>
        </p:spPr>
        <p:txBody>
          <a:bodyPr wrap="square">
            <a:spAutoFit/>
          </a:bodyPr>
          <a:lstStyle/>
          <a:p>
            <a:pPr marL="342900" marR="0" lvl="0" indent="-342900">
              <a:lnSpc>
                <a:spcPct val="107000"/>
              </a:lnSpc>
              <a:spcBef>
                <a:spcPts val="0"/>
              </a:spcBef>
              <a:spcAft>
                <a:spcPts val="0"/>
              </a:spcAft>
              <a:buFont typeface="Courier New" panose="02070309020205020404" pitchFamily="49" charset="0"/>
              <a:buChar char="o"/>
            </a:pPr>
            <a:r>
              <a:rPr lang="en-US" sz="1600" dirty="0">
                <a:effectLst/>
                <a:ea typeface="Calibri" panose="020F0502020204030204" pitchFamily="34" charset="0"/>
                <a:cs typeface="Times New Roman" panose="02020603050405020304" pitchFamily="18" charset="0"/>
              </a:rPr>
              <a:t>Communicate all approaches to partners within the business units.</a:t>
            </a:r>
            <a:endParaRPr lang="es-EC" sz="1600" dirty="0">
              <a:effectLst/>
              <a:ea typeface="Calibri" panose="020F0502020204030204" pitchFamily="34" charset="0"/>
              <a:cs typeface="Times New Roman" panose="02020603050405020304" pitchFamily="18" charset="0"/>
            </a:endParaRPr>
          </a:p>
        </p:txBody>
      </p:sp>
      <p:sp>
        <p:nvSpPr>
          <p:cNvPr id="45" name="TextBox 44">
            <a:extLst>
              <a:ext uri="{FF2B5EF4-FFF2-40B4-BE49-F238E27FC236}">
                <a16:creationId xmlns:a16="http://schemas.microsoft.com/office/drawing/2014/main" id="{F92DBC71-8FAC-4D8D-8404-0C8B342A7695}"/>
              </a:ext>
            </a:extLst>
          </p:cNvPr>
          <p:cNvSpPr txBox="1"/>
          <p:nvPr/>
        </p:nvSpPr>
        <p:spPr>
          <a:xfrm>
            <a:off x="281793" y="5774839"/>
            <a:ext cx="5340083" cy="340734"/>
          </a:xfrm>
          <a:prstGeom prst="rect">
            <a:avLst/>
          </a:prstGeom>
          <a:noFill/>
        </p:spPr>
        <p:txBody>
          <a:bodyPr wrap="square">
            <a:spAutoFit/>
          </a:bodyPr>
          <a:lstStyle/>
          <a:p>
            <a:pPr marL="342900" marR="0" lvl="0" indent="-342900">
              <a:lnSpc>
                <a:spcPct val="107000"/>
              </a:lnSpc>
              <a:spcBef>
                <a:spcPts val="0"/>
              </a:spcBef>
              <a:spcAft>
                <a:spcPts val="800"/>
              </a:spcAft>
              <a:buFont typeface="Courier New" panose="02070309020205020404" pitchFamily="49" charset="0"/>
              <a:buChar char="o"/>
            </a:pPr>
            <a:r>
              <a:rPr lang="en-US" sz="1600" i="1" dirty="0">
                <a:effectLst/>
                <a:ea typeface="Calibri" panose="020F0502020204030204" pitchFamily="34" charset="0"/>
                <a:cs typeface="Times New Roman" panose="02020603050405020304" pitchFamily="18" charset="0"/>
              </a:rPr>
              <a:t>Algorithms should be relevant and curated. </a:t>
            </a:r>
            <a:endParaRPr lang="es-EC" sz="1600" i="1" dirty="0">
              <a:effectLst/>
              <a:ea typeface="Calibri" panose="020F0502020204030204" pitchFamily="34" charset="0"/>
              <a:cs typeface="Times New Roman" panose="02020603050405020304" pitchFamily="18" charset="0"/>
            </a:endParaRPr>
          </a:p>
        </p:txBody>
      </p:sp>
      <p:sp>
        <p:nvSpPr>
          <p:cNvPr id="2" name="Subtitle 2">
            <a:extLst>
              <a:ext uri="{FF2B5EF4-FFF2-40B4-BE49-F238E27FC236}">
                <a16:creationId xmlns:a16="http://schemas.microsoft.com/office/drawing/2014/main" id="{E6B5F68A-27FD-4C44-8008-FC41F314E2AF}"/>
              </a:ext>
            </a:extLst>
          </p:cNvPr>
          <p:cNvSpPr txBox="1">
            <a:spLocks/>
          </p:cNvSpPr>
          <p:nvPr/>
        </p:nvSpPr>
        <p:spPr>
          <a:xfrm>
            <a:off x="66429" y="-77111"/>
            <a:ext cx="2493850" cy="59760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110000"/>
              </a:lnSpc>
              <a:spcBef>
                <a:spcPts val="1000"/>
              </a:spcBef>
              <a:buClr>
                <a:schemeClr val="accent5"/>
              </a:buClr>
              <a:buFont typeface="Avenir Next LT Pro" panose="020B0504020202020204" pitchFamily="34" charset="0"/>
              <a:buNone/>
              <a:defRPr sz="2400" kern="1200">
                <a:solidFill>
                  <a:schemeClr val="tx2"/>
                </a:solidFill>
                <a:latin typeface="+mn-lt"/>
                <a:ea typeface="+mn-ea"/>
                <a:cs typeface="+mn-cs"/>
              </a:defRPr>
            </a:lvl1pPr>
            <a:lvl2pPr marL="457200" indent="0" algn="ctr" defTabSz="914400" rtl="0" eaLnBrk="1" latinLnBrk="0" hangingPunct="1">
              <a:lnSpc>
                <a:spcPct val="110000"/>
              </a:lnSpc>
              <a:spcBef>
                <a:spcPts val="500"/>
              </a:spcBef>
              <a:buClr>
                <a:schemeClr val="accent5"/>
              </a:buClr>
              <a:buFont typeface="Avenir Next LT Pro" panose="020B05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t>Andrea Freire</a:t>
            </a:r>
          </a:p>
          <a:p>
            <a:pPr algn="l"/>
            <a:r>
              <a:rPr lang="en-US" sz="1000" dirty="0"/>
              <a:t>Digital Transformation Leader</a:t>
            </a:r>
            <a:endParaRPr lang="es-EC" sz="1000" dirty="0"/>
          </a:p>
        </p:txBody>
      </p:sp>
    </p:spTree>
    <p:extLst>
      <p:ext uri="{BB962C8B-B14F-4D97-AF65-F5344CB8AC3E}">
        <p14:creationId xmlns:p14="http://schemas.microsoft.com/office/powerpoint/2010/main" val="1607938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5" name="Rectangle 9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6" name="Rectangle 96">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67" name="Top left">
            <a:extLst>
              <a:ext uri="{FF2B5EF4-FFF2-40B4-BE49-F238E27FC236}">
                <a16:creationId xmlns:a16="http://schemas.microsoft.com/office/drawing/2014/main" id="{3DF7CE3A-5BDC-4E10-9388-4C79AC102A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00" name="Freeform: Shape 99">
              <a:extLst>
                <a:ext uri="{FF2B5EF4-FFF2-40B4-BE49-F238E27FC236}">
                  <a16:creationId xmlns:a16="http://schemas.microsoft.com/office/drawing/2014/main" id="{27EE8754-F2D6-4612-9200-7AFC134C9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8" name="Freeform: Shape 100">
              <a:extLst>
                <a:ext uri="{FF2B5EF4-FFF2-40B4-BE49-F238E27FC236}">
                  <a16:creationId xmlns:a16="http://schemas.microsoft.com/office/drawing/2014/main" id="{241339C3-F988-4CF6-BDF8-4BA05CB8D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2" name="Freeform: Shape 101">
              <a:extLst>
                <a:ext uri="{FF2B5EF4-FFF2-40B4-BE49-F238E27FC236}">
                  <a16:creationId xmlns:a16="http://schemas.microsoft.com/office/drawing/2014/main" id="{08138096-B969-482E-A58F-BD9CB0BBC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9" name="Freeform: Shape 102">
              <a:extLst>
                <a:ext uri="{FF2B5EF4-FFF2-40B4-BE49-F238E27FC236}">
                  <a16:creationId xmlns:a16="http://schemas.microsoft.com/office/drawing/2014/main" id="{0FC54DBC-FFE9-4D1A-A444-F4C7E392D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70" name="Freeform: Shape 103">
              <a:extLst>
                <a:ext uri="{FF2B5EF4-FFF2-40B4-BE49-F238E27FC236}">
                  <a16:creationId xmlns:a16="http://schemas.microsoft.com/office/drawing/2014/main" id="{6829F8B6-CF1D-4661-853E-7075100EA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1" name="Freeform: Shape 104">
              <a:extLst>
                <a:ext uri="{FF2B5EF4-FFF2-40B4-BE49-F238E27FC236}">
                  <a16:creationId xmlns:a16="http://schemas.microsoft.com/office/drawing/2014/main" id="{7854BC5D-2232-41F5-98C2-3AC5EBFB87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72" name="Freeform: Shape 105">
              <a:extLst>
                <a:ext uri="{FF2B5EF4-FFF2-40B4-BE49-F238E27FC236}">
                  <a16:creationId xmlns:a16="http://schemas.microsoft.com/office/drawing/2014/main" id="{C8892BEF-2479-47E3-BB9B-50C3BEEC5C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07" name="Freeform: Shape 106">
              <a:extLst>
                <a:ext uri="{FF2B5EF4-FFF2-40B4-BE49-F238E27FC236}">
                  <a16:creationId xmlns:a16="http://schemas.microsoft.com/office/drawing/2014/main" id="{2A44A0DB-BE5F-4000-9544-5623F83A1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173" name="Cross">
            <a:extLst>
              <a:ext uri="{FF2B5EF4-FFF2-40B4-BE49-F238E27FC236}">
                <a16:creationId xmlns:a16="http://schemas.microsoft.com/office/drawing/2014/main" id="{B270D064-4AA8-4476-8B01-32F8176A48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174" name="Straight Connector 109">
              <a:extLst>
                <a:ext uri="{FF2B5EF4-FFF2-40B4-BE49-F238E27FC236}">
                  <a16:creationId xmlns:a16="http://schemas.microsoft.com/office/drawing/2014/main" id="{3A8100D3-125D-4F8C-83B8-B5898B6F4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11" name="Straight Connector 110">
              <a:extLst>
                <a:ext uri="{FF2B5EF4-FFF2-40B4-BE49-F238E27FC236}">
                  <a16:creationId xmlns:a16="http://schemas.microsoft.com/office/drawing/2014/main" id="{4A2153A7-5195-4EFC-B16A-D5758F9674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113" name="Bottom Right">
            <a:extLst>
              <a:ext uri="{FF2B5EF4-FFF2-40B4-BE49-F238E27FC236}">
                <a16:creationId xmlns:a16="http://schemas.microsoft.com/office/drawing/2014/main" id="{AB6237A3-9D32-467E-AA5A-14D0525939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75" name="Freeform: Shape 113">
              <a:extLst>
                <a:ext uri="{FF2B5EF4-FFF2-40B4-BE49-F238E27FC236}">
                  <a16:creationId xmlns:a16="http://schemas.microsoft.com/office/drawing/2014/main" id="{3F057400-8420-478E-8A2F-B58D45E0A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76" name="Graphic 157">
              <a:extLst>
                <a:ext uri="{FF2B5EF4-FFF2-40B4-BE49-F238E27FC236}">
                  <a16:creationId xmlns:a16="http://schemas.microsoft.com/office/drawing/2014/main" id="{CC012467-B7B8-440A-8DAB-5EFF70FA5F2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17" name="Freeform: Shape 116">
                <a:extLst>
                  <a:ext uri="{FF2B5EF4-FFF2-40B4-BE49-F238E27FC236}">
                    <a16:creationId xmlns:a16="http://schemas.microsoft.com/office/drawing/2014/main" id="{00F8C8E4-FB02-4F5D-9DC9-A062442E4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7" name="Freeform: Shape 117">
                <a:extLst>
                  <a:ext uri="{FF2B5EF4-FFF2-40B4-BE49-F238E27FC236}">
                    <a16:creationId xmlns:a16="http://schemas.microsoft.com/office/drawing/2014/main" id="{8A40D7C3-FA31-4AF6-AD75-E54BF48E96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8" name="Freeform: Shape 118">
                <a:extLst>
                  <a:ext uri="{FF2B5EF4-FFF2-40B4-BE49-F238E27FC236}">
                    <a16:creationId xmlns:a16="http://schemas.microsoft.com/office/drawing/2014/main" id="{B128BB2D-104A-4CDF-8D53-D83ACBC85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9" name="Freeform: Shape 119">
                <a:extLst>
                  <a:ext uri="{FF2B5EF4-FFF2-40B4-BE49-F238E27FC236}">
                    <a16:creationId xmlns:a16="http://schemas.microsoft.com/office/drawing/2014/main" id="{EA3CCEA3-9A1A-408D-9344-64347FAFA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0" name="Freeform: Shape 120">
                <a:extLst>
                  <a:ext uri="{FF2B5EF4-FFF2-40B4-BE49-F238E27FC236}">
                    <a16:creationId xmlns:a16="http://schemas.microsoft.com/office/drawing/2014/main" id="{7C8F56CD-A9BE-4A11-90D6-A0C38552E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1" name="Freeform: Shape 121">
                <a:extLst>
                  <a:ext uri="{FF2B5EF4-FFF2-40B4-BE49-F238E27FC236}">
                    <a16:creationId xmlns:a16="http://schemas.microsoft.com/office/drawing/2014/main" id="{20152681-AFB0-428A-B6D0-BC183F8C4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2" name="Freeform: Shape 122">
                <a:extLst>
                  <a:ext uri="{FF2B5EF4-FFF2-40B4-BE49-F238E27FC236}">
                    <a16:creationId xmlns:a16="http://schemas.microsoft.com/office/drawing/2014/main" id="{3AD8FD39-79C9-4EA7-A00A-CDA13E0095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83" name="Freeform: Shape 115">
              <a:extLst>
                <a:ext uri="{FF2B5EF4-FFF2-40B4-BE49-F238E27FC236}">
                  <a16:creationId xmlns:a16="http://schemas.microsoft.com/office/drawing/2014/main" id="{9A2652E6-AEC0-4A6E-9E79-B096052196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30BE3B7-F50F-464D-BB6D-A624FDB89C31}"/>
              </a:ext>
            </a:extLst>
          </p:cNvPr>
          <p:cNvSpPr>
            <a:spLocks noGrp="1"/>
          </p:cNvSpPr>
          <p:nvPr>
            <p:ph type="ctrTitle"/>
          </p:nvPr>
        </p:nvSpPr>
        <p:spPr>
          <a:xfrm>
            <a:off x="1005653" y="169452"/>
            <a:ext cx="10583117" cy="1030694"/>
          </a:xfrm>
        </p:spPr>
        <p:txBody>
          <a:bodyPr anchor="b">
            <a:normAutofit/>
          </a:bodyPr>
          <a:lstStyle/>
          <a:p>
            <a:pPr algn="l"/>
            <a:r>
              <a:rPr lang="en-US" sz="5400" dirty="0"/>
              <a:t>Data Analytics</a:t>
            </a:r>
            <a:endParaRPr lang="es-EC" sz="5400" dirty="0"/>
          </a:p>
        </p:txBody>
      </p:sp>
      <p:pic>
        <p:nvPicPr>
          <p:cNvPr id="6" name="Picture 5" descr="A picture containing person, young, table, drawing&#10;&#10;Description automatically generated">
            <a:extLst>
              <a:ext uri="{FF2B5EF4-FFF2-40B4-BE49-F238E27FC236}">
                <a16:creationId xmlns:a16="http://schemas.microsoft.com/office/drawing/2014/main" id="{04BB3296-9368-41E8-AB05-4C61B42EDC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6704" y="2115202"/>
            <a:ext cx="7122291" cy="4748194"/>
          </a:xfrm>
          <a:prstGeom prst="rect">
            <a:avLst/>
          </a:prstGeom>
        </p:spPr>
      </p:pic>
      <p:pic>
        <p:nvPicPr>
          <p:cNvPr id="5" name="Picture 4">
            <a:extLst>
              <a:ext uri="{FF2B5EF4-FFF2-40B4-BE49-F238E27FC236}">
                <a16:creationId xmlns:a16="http://schemas.microsoft.com/office/drawing/2014/main" id="{F4EDC5A0-C762-45B5-9A94-5AB18A47CFEE}"/>
              </a:ext>
            </a:extLst>
          </p:cNvPr>
          <p:cNvPicPr>
            <a:picLocks noChangeAspect="1"/>
          </p:cNvPicPr>
          <p:nvPr/>
        </p:nvPicPr>
        <p:blipFill rotWithShape="1">
          <a:blip r:embed="rId3"/>
          <a:srcRect t="45359" r="-2" b="2550"/>
          <a:stretch/>
        </p:blipFill>
        <p:spPr>
          <a:xfrm>
            <a:off x="5595453" y="212"/>
            <a:ext cx="6761944" cy="2351157"/>
          </a:xfrm>
          <a:custGeom>
            <a:avLst/>
            <a:gdLst/>
            <a:ahLst/>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pic>
      <p:sp>
        <p:nvSpPr>
          <p:cNvPr id="3" name="Subtitle 2">
            <a:extLst>
              <a:ext uri="{FF2B5EF4-FFF2-40B4-BE49-F238E27FC236}">
                <a16:creationId xmlns:a16="http://schemas.microsoft.com/office/drawing/2014/main" id="{78C6FA0A-E567-43B2-9012-11423BD91BB3}"/>
              </a:ext>
            </a:extLst>
          </p:cNvPr>
          <p:cNvSpPr>
            <a:spLocks noGrp="1"/>
          </p:cNvSpPr>
          <p:nvPr>
            <p:ph type="subTitle" idx="1"/>
          </p:nvPr>
        </p:nvSpPr>
        <p:spPr>
          <a:xfrm>
            <a:off x="105267" y="1328652"/>
            <a:ext cx="6295533" cy="5147548"/>
          </a:xfrm>
        </p:spPr>
        <p:txBody>
          <a:bodyPr anchor="t">
            <a:normAutofit/>
          </a:bodyPr>
          <a:lstStyle/>
          <a:p>
            <a:pPr marL="342900" indent="-342900" algn="l">
              <a:buFont typeface="Arial" panose="020B0604020202020204" pitchFamily="34" charset="0"/>
              <a:buChar char="•"/>
            </a:pPr>
            <a:r>
              <a:rPr lang="en-US" sz="2200" dirty="0"/>
              <a:t>Data tool solutions break down</a:t>
            </a:r>
          </a:p>
          <a:p>
            <a:pPr marL="342900" indent="-342900" algn="l">
              <a:buFont typeface="Arial" panose="020B0604020202020204" pitchFamily="34" charset="0"/>
              <a:buChar char="•"/>
            </a:pPr>
            <a:r>
              <a:rPr lang="en-US" sz="2200" dirty="0"/>
              <a:t>Areas of Focus:</a:t>
            </a:r>
          </a:p>
          <a:p>
            <a:pPr marL="800100" lvl="1" indent="-342900" algn="l">
              <a:buFont typeface="Arial" panose="020B0604020202020204" pitchFamily="34" charset="0"/>
              <a:buChar char="•"/>
            </a:pPr>
            <a:r>
              <a:rPr lang="en-US" sz="1800" dirty="0"/>
              <a:t>Experiment Design &amp; Testing</a:t>
            </a:r>
          </a:p>
          <a:p>
            <a:pPr marL="800100" lvl="1" indent="-342900" algn="l">
              <a:buFont typeface="Arial" panose="020B0604020202020204" pitchFamily="34" charset="0"/>
              <a:buChar char="•"/>
            </a:pPr>
            <a:r>
              <a:rPr lang="en-US" sz="1800" dirty="0"/>
              <a:t>Data Science Applications</a:t>
            </a:r>
          </a:p>
          <a:p>
            <a:pPr marL="800100" lvl="1" indent="-342900" algn="l">
              <a:buFont typeface="Arial" panose="020B0604020202020204" pitchFamily="34" charset="0"/>
              <a:buChar char="•"/>
            </a:pPr>
            <a:r>
              <a:rPr lang="en-US" sz="1800" dirty="0"/>
              <a:t>Business Insights (BI) and Reporting</a:t>
            </a:r>
          </a:p>
          <a:p>
            <a:pPr marL="800100" lvl="1" indent="-342900" algn="l">
              <a:buFont typeface="Arial" panose="020B0604020202020204" pitchFamily="34" charset="0"/>
              <a:buChar char="•"/>
            </a:pPr>
            <a:r>
              <a:rPr lang="en-US" sz="1800" dirty="0"/>
              <a:t>Data Architecture, </a:t>
            </a:r>
          </a:p>
          <a:p>
            <a:pPr lvl="1" algn="l"/>
            <a:r>
              <a:rPr lang="en-US" sz="1800" dirty="0"/>
              <a:t>	Management and Governance</a:t>
            </a:r>
          </a:p>
          <a:p>
            <a:pPr marL="800100" lvl="1" indent="-342900" algn="l">
              <a:buFont typeface="Arial" panose="020B0604020202020204" pitchFamily="34" charset="0"/>
              <a:buChar char="•"/>
            </a:pPr>
            <a:r>
              <a:rPr lang="en-US" sz="1800" dirty="0"/>
              <a:t>Digital User Experience</a:t>
            </a:r>
          </a:p>
          <a:p>
            <a:pPr marL="800100" lvl="1" indent="-342900" algn="l">
              <a:buFont typeface="Arial" panose="020B0604020202020204" pitchFamily="34" charset="0"/>
              <a:buChar char="•"/>
            </a:pPr>
            <a:r>
              <a:rPr lang="en-US" sz="1800" dirty="0"/>
              <a:t>Measure and Testing</a:t>
            </a:r>
          </a:p>
          <a:p>
            <a:pPr marL="800100" lvl="1" indent="-342900" algn="l">
              <a:buFont typeface="Arial" panose="020B0604020202020204" pitchFamily="34" charset="0"/>
              <a:buChar char="•"/>
            </a:pPr>
            <a:r>
              <a:rPr lang="en-US" sz="1800" dirty="0"/>
              <a:t>A/B Testing</a:t>
            </a:r>
          </a:p>
          <a:p>
            <a:pPr marL="800100" lvl="1" indent="-342900" algn="l">
              <a:buFont typeface="Arial" panose="020B0604020202020204" pitchFamily="34" charset="0"/>
              <a:buChar char="•"/>
            </a:pPr>
            <a:r>
              <a:rPr lang="en-US" sz="1800" dirty="0"/>
              <a:t>Barriers</a:t>
            </a:r>
          </a:p>
          <a:p>
            <a:pPr marL="800100" lvl="1" indent="-342900" algn="l">
              <a:buFont typeface="Arial" panose="020B0604020202020204" pitchFamily="34" charset="0"/>
              <a:buChar char="•"/>
            </a:pPr>
            <a:r>
              <a:rPr lang="en-US" sz="1800" dirty="0"/>
              <a:t>Data Democratization</a:t>
            </a:r>
          </a:p>
          <a:p>
            <a:pPr marL="800100" lvl="1" indent="-342900" algn="l">
              <a:buFont typeface="Arial" panose="020B0604020202020204" pitchFamily="34" charset="0"/>
              <a:buChar char="•"/>
            </a:pPr>
            <a:r>
              <a:rPr lang="en-US" sz="1800" dirty="0"/>
              <a:t>Recap &amp; </a:t>
            </a:r>
            <a:r>
              <a:rPr lang="en-US" sz="1800" dirty="0" err="1"/>
              <a:t>Sugestions</a:t>
            </a:r>
            <a:endParaRPr lang="es-EC" sz="1800" dirty="0"/>
          </a:p>
        </p:txBody>
      </p:sp>
      <p:sp>
        <p:nvSpPr>
          <p:cNvPr id="7" name="TextBox 6">
            <a:extLst>
              <a:ext uri="{FF2B5EF4-FFF2-40B4-BE49-F238E27FC236}">
                <a16:creationId xmlns:a16="http://schemas.microsoft.com/office/drawing/2014/main" id="{7E2520EB-1141-4022-9951-2B3164F25E34}"/>
              </a:ext>
            </a:extLst>
          </p:cNvPr>
          <p:cNvSpPr txBox="1"/>
          <p:nvPr/>
        </p:nvSpPr>
        <p:spPr>
          <a:xfrm flipH="1">
            <a:off x="10507344" y="3358844"/>
            <a:ext cx="1579389" cy="646331"/>
          </a:xfrm>
          <a:prstGeom prst="rect">
            <a:avLst/>
          </a:prstGeom>
          <a:noFill/>
        </p:spPr>
        <p:txBody>
          <a:bodyPr wrap="square" rtlCol="0">
            <a:spAutoFit/>
          </a:bodyPr>
          <a:lstStyle/>
          <a:p>
            <a:r>
              <a:rPr lang="en-US" dirty="0"/>
              <a:t>ITO - Infrastructure</a:t>
            </a:r>
            <a:endParaRPr lang="es-EC" dirty="0"/>
          </a:p>
        </p:txBody>
      </p:sp>
      <p:sp>
        <p:nvSpPr>
          <p:cNvPr id="8" name="TextBox 7">
            <a:extLst>
              <a:ext uri="{FF2B5EF4-FFF2-40B4-BE49-F238E27FC236}">
                <a16:creationId xmlns:a16="http://schemas.microsoft.com/office/drawing/2014/main" id="{95BED8E3-C137-40BF-8E56-E72D9C2B8E2C}"/>
              </a:ext>
            </a:extLst>
          </p:cNvPr>
          <p:cNvSpPr txBox="1"/>
          <p:nvPr/>
        </p:nvSpPr>
        <p:spPr>
          <a:xfrm flipH="1">
            <a:off x="10439455" y="2620058"/>
            <a:ext cx="1301889" cy="369332"/>
          </a:xfrm>
          <a:prstGeom prst="rect">
            <a:avLst/>
          </a:prstGeom>
          <a:noFill/>
        </p:spPr>
        <p:txBody>
          <a:bodyPr wrap="square" rtlCol="0">
            <a:spAutoFit/>
          </a:bodyPr>
          <a:lstStyle/>
          <a:p>
            <a:r>
              <a:rPr lang="en-US" dirty="0"/>
              <a:t>BI Analyst</a:t>
            </a:r>
            <a:endParaRPr lang="es-EC" dirty="0"/>
          </a:p>
        </p:txBody>
      </p:sp>
      <p:sp>
        <p:nvSpPr>
          <p:cNvPr id="9" name="TextBox 8">
            <a:extLst>
              <a:ext uri="{FF2B5EF4-FFF2-40B4-BE49-F238E27FC236}">
                <a16:creationId xmlns:a16="http://schemas.microsoft.com/office/drawing/2014/main" id="{902A318D-6E7F-42EB-907E-126AFF24BFC6}"/>
              </a:ext>
            </a:extLst>
          </p:cNvPr>
          <p:cNvSpPr txBox="1"/>
          <p:nvPr/>
        </p:nvSpPr>
        <p:spPr>
          <a:xfrm flipH="1">
            <a:off x="6209825" y="2162548"/>
            <a:ext cx="1867452" cy="646331"/>
          </a:xfrm>
          <a:prstGeom prst="rect">
            <a:avLst/>
          </a:prstGeom>
          <a:noFill/>
        </p:spPr>
        <p:txBody>
          <a:bodyPr wrap="square" rtlCol="0">
            <a:spAutoFit/>
          </a:bodyPr>
          <a:lstStyle/>
          <a:p>
            <a:r>
              <a:rPr lang="en-US" dirty="0"/>
              <a:t>Data Analysts &amp; Scientists</a:t>
            </a:r>
            <a:endParaRPr lang="es-EC" dirty="0"/>
          </a:p>
        </p:txBody>
      </p:sp>
      <p:sp>
        <p:nvSpPr>
          <p:cNvPr id="10" name="TextBox 9">
            <a:extLst>
              <a:ext uri="{FF2B5EF4-FFF2-40B4-BE49-F238E27FC236}">
                <a16:creationId xmlns:a16="http://schemas.microsoft.com/office/drawing/2014/main" id="{4E6E7150-846F-4092-A9BF-E6D1502471A3}"/>
              </a:ext>
            </a:extLst>
          </p:cNvPr>
          <p:cNvSpPr txBox="1"/>
          <p:nvPr/>
        </p:nvSpPr>
        <p:spPr>
          <a:xfrm flipH="1">
            <a:off x="10221597" y="5946501"/>
            <a:ext cx="1579389" cy="646331"/>
          </a:xfrm>
          <a:prstGeom prst="rect">
            <a:avLst/>
          </a:prstGeom>
          <a:noFill/>
        </p:spPr>
        <p:txBody>
          <a:bodyPr wrap="square" rtlCol="0">
            <a:spAutoFit/>
          </a:bodyPr>
          <a:lstStyle/>
          <a:p>
            <a:r>
              <a:rPr lang="en-US" dirty="0"/>
              <a:t>Data Governance</a:t>
            </a:r>
            <a:endParaRPr lang="es-EC" dirty="0"/>
          </a:p>
        </p:txBody>
      </p:sp>
      <p:sp>
        <p:nvSpPr>
          <p:cNvPr id="11" name="TextBox 10">
            <a:extLst>
              <a:ext uri="{FF2B5EF4-FFF2-40B4-BE49-F238E27FC236}">
                <a16:creationId xmlns:a16="http://schemas.microsoft.com/office/drawing/2014/main" id="{75703743-74E3-4716-B3FA-F1DD656792CB}"/>
              </a:ext>
            </a:extLst>
          </p:cNvPr>
          <p:cNvSpPr txBox="1"/>
          <p:nvPr/>
        </p:nvSpPr>
        <p:spPr>
          <a:xfrm flipH="1">
            <a:off x="5294822" y="5986937"/>
            <a:ext cx="1579389" cy="646331"/>
          </a:xfrm>
          <a:prstGeom prst="rect">
            <a:avLst/>
          </a:prstGeom>
          <a:noFill/>
        </p:spPr>
        <p:txBody>
          <a:bodyPr wrap="square" rtlCol="0">
            <a:spAutoFit/>
          </a:bodyPr>
          <a:lstStyle/>
          <a:p>
            <a:r>
              <a:rPr lang="en-US" dirty="0"/>
              <a:t>BI &amp; Reporting</a:t>
            </a:r>
            <a:endParaRPr lang="es-EC" dirty="0"/>
          </a:p>
        </p:txBody>
      </p:sp>
      <p:sp>
        <p:nvSpPr>
          <p:cNvPr id="12" name="TextBox 11">
            <a:extLst>
              <a:ext uri="{FF2B5EF4-FFF2-40B4-BE49-F238E27FC236}">
                <a16:creationId xmlns:a16="http://schemas.microsoft.com/office/drawing/2014/main" id="{78CA0901-2A83-40B2-B1E9-55C9FEC0CDD2}"/>
              </a:ext>
            </a:extLst>
          </p:cNvPr>
          <p:cNvSpPr txBox="1"/>
          <p:nvPr/>
        </p:nvSpPr>
        <p:spPr>
          <a:xfrm flipH="1">
            <a:off x="5058116" y="3762374"/>
            <a:ext cx="1579389" cy="369332"/>
          </a:xfrm>
          <a:prstGeom prst="rect">
            <a:avLst/>
          </a:prstGeom>
          <a:noFill/>
        </p:spPr>
        <p:txBody>
          <a:bodyPr wrap="square" rtlCol="0">
            <a:spAutoFit/>
          </a:bodyPr>
          <a:lstStyle/>
          <a:p>
            <a:r>
              <a:rPr lang="en-US" dirty="0"/>
              <a:t>Research</a:t>
            </a:r>
            <a:endParaRPr lang="es-EC" dirty="0"/>
          </a:p>
        </p:txBody>
      </p:sp>
      <p:sp>
        <p:nvSpPr>
          <p:cNvPr id="37" name="Subtitle 2">
            <a:extLst>
              <a:ext uri="{FF2B5EF4-FFF2-40B4-BE49-F238E27FC236}">
                <a16:creationId xmlns:a16="http://schemas.microsoft.com/office/drawing/2014/main" id="{92DECB84-17A5-4C2C-99A7-19EB725D157A}"/>
              </a:ext>
            </a:extLst>
          </p:cNvPr>
          <p:cNvSpPr txBox="1">
            <a:spLocks/>
          </p:cNvSpPr>
          <p:nvPr/>
        </p:nvSpPr>
        <p:spPr>
          <a:xfrm>
            <a:off x="66429" y="-77111"/>
            <a:ext cx="2493850" cy="59760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110000"/>
              </a:lnSpc>
              <a:spcBef>
                <a:spcPts val="1000"/>
              </a:spcBef>
              <a:buClr>
                <a:schemeClr val="accent5"/>
              </a:buClr>
              <a:buFont typeface="Avenir Next LT Pro" panose="020B0504020202020204" pitchFamily="34" charset="0"/>
              <a:buNone/>
              <a:defRPr sz="2400" kern="1200">
                <a:solidFill>
                  <a:schemeClr val="tx2"/>
                </a:solidFill>
                <a:latin typeface="+mn-lt"/>
                <a:ea typeface="+mn-ea"/>
                <a:cs typeface="+mn-cs"/>
              </a:defRPr>
            </a:lvl1pPr>
            <a:lvl2pPr marL="457200" indent="0" algn="ctr" defTabSz="914400" rtl="0" eaLnBrk="1" latinLnBrk="0" hangingPunct="1">
              <a:lnSpc>
                <a:spcPct val="110000"/>
              </a:lnSpc>
              <a:spcBef>
                <a:spcPts val="500"/>
              </a:spcBef>
              <a:buClr>
                <a:schemeClr val="accent5"/>
              </a:buClr>
              <a:buFont typeface="Avenir Next LT Pro" panose="020B05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t>Andrea Freire</a:t>
            </a:r>
          </a:p>
          <a:p>
            <a:pPr algn="l"/>
            <a:r>
              <a:rPr lang="en-US" sz="1000" dirty="0"/>
              <a:t>Digital Transformation Leader</a:t>
            </a:r>
            <a:endParaRPr lang="es-EC" sz="1000" dirty="0"/>
          </a:p>
        </p:txBody>
      </p:sp>
    </p:spTree>
    <p:extLst>
      <p:ext uri="{BB962C8B-B14F-4D97-AF65-F5344CB8AC3E}">
        <p14:creationId xmlns:p14="http://schemas.microsoft.com/office/powerpoint/2010/main" val="2149600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5" name="Rectangle 9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6" name="Rectangle 96">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67" name="Top left">
            <a:extLst>
              <a:ext uri="{FF2B5EF4-FFF2-40B4-BE49-F238E27FC236}">
                <a16:creationId xmlns:a16="http://schemas.microsoft.com/office/drawing/2014/main" id="{3DF7CE3A-5BDC-4E10-9388-4C79AC102A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00" name="Freeform: Shape 99">
              <a:extLst>
                <a:ext uri="{FF2B5EF4-FFF2-40B4-BE49-F238E27FC236}">
                  <a16:creationId xmlns:a16="http://schemas.microsoft.com/office/drawing/2014/main" id="{27EE8754-F2D6-4612-9200-7AFC134C9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8" name="Freeform: Shape 100">
              <a:extLst>
                <a:ext uri="{FF2B5EF4-FFF2-40B4-BE49-F238E27FC236}">
                  <a16:creationId xmlns:a16="http://schemas.microsoft.com/office/drawing/2014/main" id="{241339C3-F988-4CF6-BDF8-4BA05CB8D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2" name="Freeform: Shape 101">
              <a:extLst>
                <a:ext uri="{FF2B5EF4-FFF2-40B4-BE49-F238E27FC236}">
                  <a16:creationId xmlns:a16="http://schemas.microsoft.com/office/drawing/2014/main" id="{08138096-B969-482E-A58F-BD9CB0BBC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9" name="Freeform: Shape 102">
              <a:extLst>
                <a:ext uri="{FF2B5EF4-FFF2-40B4-BE49-F238E27FC236}">
                  <a16:creationId xmlns:a16="http://schemas.microsoft.com/office/drawing/2014/main" id="{0FC54DBC-FFE9-4D1A-A444-F4C7E392D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70" name="Freeform: Shape 103">
              <a:extLst>
                <a:ext uri="{FF2B5EF4-FFF2-40B4-BE49-F238E27FC236}">
                  <a16:creationId xmlns:a16="http://schemas.microsoft.com/office/drawing/2014/main" id="{6829F8B6-CF1D-4661-853E-7075100EA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1" name="Freeform: Shape 104">
              <a:extLst>
                <a:ext uri="{FF2B5EF4-FFF2-40B4-BE49-F238E27FC236}">
                  <a16:creationId xmlns:a16="http://schemas.microsoft.com/office/drawing/2014/main" id="{7854BC5D-2232-41F5-98C2-3AC5EBFB87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72" name="Freeform: Shape 105">
              <a:extLst>
                <a:ext uri="{FF2B5EF4-FFF2-40B4-BE49-F238E27FC236}">
                  <a16:creationId xmlns:a16="http://schemas.microsoft.com/office/drawing/2014/main" id="{C8892BEF-2479-47E3-BB9B-50C3BEEC5C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07" name="Freeform: Shape 106">
              <a:extLst>
                <a:ext uri="{FF2B5EF4-FFF2-40B4-BE49-F238E27FC236}">
                  <a16:creationId xmlns:a16="http://schemas.microsoft.com/office/drawing/2014/main" id="{2A44A0DB-BE5F-4000-9544-5623F83A1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173" name="Cross">
            <a:extLst>
              <a:ext uri="{FF2B5EF4-FFF2-40B4-BE49-F238E27FC236}">
                <a16:creationId xmlns:a16="http://schemas.microsoft.com/office/drawing/2014/main" id="{B270D064-4AA8-4476-8B01-32F8176A48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174" name="Straight Connector 109">
              <a:extLst>
                <a:ext uri="{FF2B5EF4-FFF2-40B4-BE49-F238E27FC236}">
                  <a16:creationId xmlns:a16="http://schemas.microsoft.com/office/drawing/2014/main" id="{3A8100D3-125D-4F8C-83B8-B5898B6F4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11" name="Straight Connector 110">
              <a:extLst>
                <a:ext uri="{FF2B5EF4-FFF2-40B4-BE49-F238E27FC236}">
                  <a16:creationId xmlns:a16="http://schemas.microsoft.com/office/drawing/2014/main" id="{4A2153A7-5195-4EFC-B16A-D5758F9674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113" name="Bottom Right">
            <a:extLst>
              <a:ext uri="{FF2B5EF4-FFF2-40B4-BE49-F238E27FC236}">
                <a16:creationId xmlns:a16="http://schemas.microsoft.com/office/drawing/2014/main" id="{AB6237A3-9D32-467E-AA5A-14D0525939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75" name="Freeform: Shape 113">
              <a:extLst>
                <a:ext uri="{FF2B5EF4-FFF2-40B4-BE49-F238E27FC236}">
                  <a16:creationId xmlns:a16="http://schemas.microsoft.com/office/drawing/2014/main" id="{3F057400-8420-478E-8A2F-B58D45E0A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76" name="Graphic 157">
              <a:extLst>
                <a:ext uri="{FF2B5EF4-FFF2-40B4-BE49-F238E27FC236}">
                  <a16:creationId xmlns:a16="http://schemas.microsoft.com/office/drawing/2014/main" id="{CC012467-B7B8-440A-8DAB-5EFF70FA5F2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17" name="Freeform: Shape 116">
                <a:extLst>
                  <a:ext uri="{FF2B5EF4-FFF2-40B4-BE49-F238E27FC236}">
                    <a16:creationId xmlns:a16="http://schemas.microsoft.com/office/drawing/2014/main" id="{00F8C8E4-FB02-4F5D-9DC9-A062442E4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7" name="Freeform: Shape 117">
                <a:extLst>
                  <a:ext uri="{FF2B5EF4-FFF2-40B4-BE49-F238E27FC236}">
                    <a16:creationId xmlns:a16="http://schemas.microsoft.com/office/drawing/2014/main" id="{8A40D7C3-FA31-4AF6-AD75-E54BF48E96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8" name="Freeform: Shape 118">
                <a:extLst>
                  <a:ext uri="{FF2B5EF4-FFF2-40B4-BE49-F238E27FC236}">
                    <a16:creationId xmlns:a16="http://schemas.microsoft.com/office/drawing/2014/main" id="{B128BB2D-104A-4CDF-8D53-D83ACBC85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9" name="Freeform: Shape 119">
                <a:extLst>
                  <a:ext uri="{FF2B5EF4-FFF2-40B4-BE49-F238E27FC236}">
                    <a16:creationId xmlns:a16="http://schemas.microsoft.com/office/drawing/2014/main" id="{EA3CCEA3-9A1A-408D-9344-64347FAFA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0" name="Freeform: Shape 120">
                <a:extLst>
                  <a:ext uri="{FF2B5EF4-FFF2-40B4-BE49-F238E27FC236}">
                    <a16:creationId xmlns:a16="http://schemas.microsoft.com/office/drawing/2014/main" id="{7C8F56CD-A9BE-4A11-90D6-A0C38552E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1" name="Freeform: Shape 121">
                <a:extLst>
                  <a:ext uri="{FF2B5EF4-FFF2-40B4-BE49-F238E27FC236}">
                    <a16:creationId xmlns:a16="http://schemas.microsoft.com/office/drawing/2014/main" id="{20152681-AFB0-428A-B6D0-BC183F8C4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2" name="Freeform: Shape 122">
                <a:extLst>
                  <a:ext uri="{FF2B5EF4-FFF2-40B4-BE49-F238E27FC236}">
                    <a16:creationId xmlns:a16="http://schemas.microsoft.com/office/drawing/2014/main" id="{3AD8FD39-79C9-4EA7-A00A-CDA13E0095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83" name="Freeform: Shape 115">
              <a:extLst>
                <a:ext uri="{FF2B5EF4-FFF2-40B4-BE49-F238E27FC236}">
                  <a16:creationId xmlns:a16="http://schemas.microsoft.com/office/drawing/2014/main" id="{9A2652E6-AEC0-4A6E-9E79-B096052196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30BE3B7-F50F-464D-BB6D-A624FDB89C31}"/>
              </a:ext>
            </a:extLst>
          </p:cNvPr>
          <p:cNvSpPr>
            <a:spLocks noGrp="1"/>
          </p:cNvSpPr>
          <p:nvPr>
            <p:ph type="ctrTitle"/>
          </p:nvPr>
        </p:nvSpPr>
        <p:spPr>
          <a:xfrm>
            <a:off x="1005653" y="169452"/>
            <a:ext cx="10583117" cy="1030694"/>
          </a:xfrm>
        </p:spPr>
        <p:txBody>
          <a:bodyPr anchor="b">
            <a:normAutofit/>
          </a:bodyPr>
          <a:lstStyle/>
          <a:p>
            <a:pPr algn="l"/>
            <a:r>
              <a:rPr lang="en-US" sz="5400" dirty="0"/>
              <a:t>Data tools</a:t>
            </a:r>
          </a:p>
        </p:txBody>
      </p:sp>
      <p:sp>
        <p:nvSpPr>
          <p:cNvPr id="11" name="TextBox 10">
            <a:extLst>
              <a:ext uri="{FF2B5EF4-FFF2-40B4-BE49-F238E27FC236}">
                <a16:creationId xmlns:a16="http://schemas.microsoft.com/office/drawing/2014/main" id="{9F40EBC6-98FD-4568-A032-09669260C0F4}"/>
              </a:ext>
            </a:extLst>
          </p:cNvPr>
          <p:cNvSpPr txBox="1"/>
          <p:nvPr/>
        </p:nvSpPr>
        <p:spPr>
          <a:xfrm>
            <a:off x="2345166" y="1330862"/>
            <a:ext cx="832279" cy="369332"/>
          </a:xfrm>
          <a:prstGeom prst="rect">
            <a:avLst/>
          </a:prstGeom>
          <a:noFill/>
        </p:spPr>
        <p:txBody>
          <a:bodyPr wrap="none" rtlCol="0">
            <a:spAutoFit/>
          </a:bodyPr>
          <a:lstStyle/>
          <a:p>
            <a:r>
              <a:rPr lang="en-US" dirty="0">
                <a:solidFill>
                  <a:schemeClr val="tx2">
                    <a:lumMod val="75000"/>
                    <a:lumOff val="25000"/>
                  </a:schemeClr>
                </a:solidFill>
              </a:rPr>
              <a:t>Ingest</a:t>
            </a:r>
            <a:endParaRPr lang="es-EC" dirty="0">
              <a:solidFill>
                <a:schemeClr val="tx2">
                  <a:lumMod val="75000"/>
                  <a:lumOff val="25000"/>
                </a:schemeClr>
              </a:solidFill>
            </a:endParaRPr>
          </a:p>
        </p:txBody>
      </p:sp>
      <p:pic>
        <p:nvPicPr>
          <p:cNvPr id="15" name="Picture 14">
            <a:extLst>
              <a:ext uri="{FF2B5EF4-FFF2-40B4-BE49-F238E27FC236}">
                <a16:creationId xmlns:a16="http://schemas.microsoft.com/office/drawing/2014/main" id="{B036D666-07A8-4742-B939-C9F1FF02CB75}"/>
              </a:ext>
            </a:extLst>
          </p:cNvPr>
          <p:cNvPicPr>
            <a:picLocks noChangeAspect="1"/>
          </p:cNvPicPr>
          <p:nvPr/>
        </p:nvPicPr>
        <p:blipFill rotWithShape="1">
          <a:blip r:embed="rId2"/>
          <a:srcRect t="45359" r="-2" b="2550"/>
          <a:stretch/>
        </p:blipFill>
        <p:spPr>
          <a:xfrm>
            <a:off x="5531159" y="212"/>
            <a:ext cx="6761944" cy="2351157"/>
          </a:xfrm>
          <a:custGeom>
            <a:avLst/>
            <a:gdLst/>
            <a:ahLst/>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pic>
      <p:grpSp>
        <p:nvGrpSpPr>
          <p:cNvPr id="10" name="Group 9">
            <a:extLst>
              <a:ext uri="{FF2B5EF4-FFF2-40B4-BE49-F238E27FC236}">
                <a16:creationId xmlns:a16="http://schemas.microsoft.com/office/drawing/2014/main" id="{D93919CF-9D23-4AF0-BA62-0A2B52F2FD57}"/>
              </a:ext>
            </a:extLst>
          </p:cNvPr>
          <p:cNvGrpSpPr/>
          <p:nvPr/>
        </p:nvGrpSpPr>
        <p:grpSpPr>
          <a:xfrm>
            <a:off x="2224043" y="1730688"/>
            <a:ext cx="7597242" cy="5018148"/>
            <a:chOff x="470303" y="1067990"/>
            <a:chExt cx="7683233" cy="5246230"/>
          </a:xfrm>
        </p:grpSpPr>
        <p:pic>
          <p:nvPicPr>
            <p:cNvPr id="7" name="Picture 6">
              <a:extLst>
                <a:ext uri="{FF2B5EF4-FFF2-40B4-BE49-F238E27FC236}">
                  <a16:creationId xmlns:a16="http://schemas.microsoft.com/office/drawing/2014/main" id="{1DC3C0EB-3948-4564-8592-F9541A3C8EC2}"/>
                </a:ext>
              </a:extLst>
            </p:cNvPr>
            <p:cNvPicPr>
              <a:picLocks noChangeAspect="1"/>
            </p:cNvPicPr>
            <p:nvPr/>
          </p:nvPicPr>
          <p:blipFill>
            <a:blip r:embed="rId3"/>
            <a:stretch>
              <a:fillRect/>
            </a:stretch>
          </p:blipFill>
          <p:spPr>
            <a:xfrm>
              <a:off x="470303" y="1073143"/>
              <a:ext cx="1848010" cy="5241077"/>
            </a:xfrm>
            <a:prstGeom prst="rect">
              <a:avLst/>
            </a:prstGeom>
          </p:spPr>
        </p:pic>
        <p:pic>
          <p:nvPicPr>
            <p:cNvPr id="8" name="Picture 7">
              <a:extLst>
                <a:ext uri="{FF2B5EF4-FFF2-40B4-BE49-F238E27FC236}">
                  <a16:creationId xmlns:a16="http://schemas.microsoft.com/office/drawing/2014/main" id="{065F27B7-C943-4C72-9272-A5453962920A}"/>
                </a:ext>
              </a:extLst>
            </p:cNvPr>
            <p:cNvPicPr>
              <a:picLocks noChangeAspect="1"/>
            </p:cNvPicPr>
            <p:nvPr/>
          </p:nvPicPr>
          <p:blipFill>
            <a:blip r:embed="rId4"/>
            <a:stretch>
              <a:fillRect/>
            </a:stretch>
          </p:blipFill>
          <p:spPr>
            <a:xfrm>
              <a:off x="2286866" y="1073142"/>
              <a:ext cx="2989540" cy="5241077"/>
            </a:xfrm>
            <a:prstGeom prst="rect">
              <a:avLst/>
            </a:prstGeom>
          </p:spPr>
        </p:pic>
        <p:pic>
          <p:nvPicPr>
            <p:cNvPr id="9" name="Picture 8">
              <a:extLst>
                <a:ext uri="{FF2B5EF4-FFF2-40B4-BE49-F238E27FC236}">
                  <a16:creationId xmlns:a16="http://schemas.microsoft.com/office/drawing/2014/main" id="{6201717E-5944-471A-A1CE-EF2CCB26D3F4}"/>
                </a:ext>
              </a:extLst>
            </p:cNvPr>
            <p:cNvPicPr>
              <a:picLocks noChangeAspect="1"/>
            </p:cNvPicPr>
            <p:nvPr/>
          </p:nvPicPr>
          <p:blipFill>
            <a:blip r:embed="rId5"/>
            <a:stretch>
              <a:fillRect/>
            </a:stretch>
          </p:blipFill>
          <p:spPr>
            <a:xfrm>
              <a:off x="5293631" y="1067990"/>
              <a:ext cx="2859905" cy="5241078"/>
            </a:xfrm>
            <a:prstGeom prst="rect">
              <a:avLst/>
            </a:prstGeom>
          </p:spPr>
        </p:pic>
      </p:grpSp>
      <p:sp>
        <p:nvSpPr>
          <p:cNvPr id="12" name="TextBox 11">
            <a:extLst>
              <a:ext uri="{FF2B5EF4-FFF2-40B4-BE49-F238E27FC236}">
                <a16:creationId xmlns:a16="http://schemas.microsoft.com/office/drawing/2014/main" id="{0910C4D9-6310-40AE-BB7F-9DEFC81EF100}"/>
              </a:ext>
            </a:extLst>
          </p:cNvPr>
          <p:cNvSpPr txBox="1"/>
          <p:nvPr/>
        </p:nvSpPr>
        <p:spPr>
          <a:xfrm>
            <a:off x="3696824" y="1347967"/>
            <a:ext cx="3176703" cy="369332"/>
          </a:xfrm>
          <a:prstGeom prst="rect">
            <a:avLst/>
          </a:prstGeom>
          <a:noFill/>
        </p:spPr>
        <p:txBody>
          <a:bodyPr wrap="none" rtlCol="0">
            <a:spAutoFit/>
          </a:bodyPr>
          <a:lstStyle/>
          <a:p>
            <a:r>
              <a:rPr lang="en-US" dirty="0">
                <a:solidFill>
                  <a:schemeClr val="tx2">
                    <a:lumMod val="75000"/>
                    <a:lumOff val="25000"/>
                  </a:schemeClr>
                </a:solidFill>
              </a:rPr>
              <a:t>Store, Process, [Analyze(ML)]</a:t>
            </a:r>
            <a:endParaRPr lang="es-EC" dirty="0">
              <a:solidFill>
                <a:schemeClr val="tx2">
                  <a:lumMod val="75000"/>
                  <a:lumOff val="25000"/>
                </a:schemeClr>
              </a:solidFill>
            </a:endParaRPr>
          </a:p>
        </p:txBody>
      </p:sp>
      <p:sp>
        <p:nvSpPr>
          <p:cNvPr id="13" name="TextBox 12">
            <a:extLst>
              <a:ext uri="{FF2B5EF4-FFF2-40B4-BE49-F238E27FC236}">
                <a16:creationId xmlns:a16="http://schemas.microsoft.com/office/drawing/2014/main" id="{633FD109-CD3E-4956-A453-B12FB1D6EC49}"/>
              </a:ext>
            </a:extLst>
          </p:cNvPr>
          <p:cNvSpPr txBox="1"/>
          <p:nvPr/>
        </p:nvSpPr>
        <p:spPr>
          <a:xfrm>
            <a:off x="7309782" y="1358635"/>
            <a:ext cx="2101537" cy="369332"/>
          </a:xfrm>
          <a:prstGeom prst="rect">
            <a:avLst/>
          </a:prstGeom>
          <a:noFill/>
        </p:spPr>
        <p:txBody>
          <a:bodyPr wrap="none" rtlCol="0">
            <a:spAutoFit/>
          </a:bodyPr>
          <a:lstStyle/>
          <a:p>
            <a:r>
              <a:rPr lang="en-US" dirty="0">
                <a:solidFill>
                  <a:schemeClr val="tx2">
                    <a:lumMod val="75000"/>
                    <a:lumOff val="25000"/>
                  </a:schemeClr>
                </a:solidFill>
              </a:rPr>
              <a:t>Analyze - Visualize</a:t>
            </a:r>
            <a:endParaRPr lang="es-EC" dirty="0">
              <a:solidFill>
                <a:schemeClr val="tx2">
                  <a:lumMod val="75000"/>
                  <a:lumOff val="25000"/>
                </a:schemeClr>
              </a:solidFill>
            </a:endParaRPr>
          </a:p>
        </p:txBody>
      </p:sp>
      <p:sp>
        <p:nvSpPr>
          <p:cNvPr id="3" name="Subtitle 2">
            <a:extLst>
              <a:ext uri="{FF2B5EF4-FFF2-40B4-BE49-F238E27FC236}">
                <a16:creationId xmlns:a16="http://schemas.microsoft.com/office/drawing/2014/main" id="{539F3BD0-0A08-4086-B391-C952C0A6ADEF}"/>
              </a:ext>
            </a:extLst>
          </p:cNvPr>
          <p:cNvSpPr txBox="1">
            <a:spLocks/>
          </p:cNvSpPr>
          <p:nvPr/>
        </p:nvSpPr>
        <p:spPr>
          <a:xfrm>
            <a:off x="66429" y="-77111"/>
            <a:ext cx="2493850" cy="59760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110000"/>
              </a:lnSpc>
              <a:spcBef>
                <a:spcPts val="1000"/>
              </a:spcBef>
              <a:buClr>
                <a:schemeClr val="accent5"/>
              </a:buClr>
              <a:buFont typeface="Avenir Next LT Pro" panose="020B0504020202020204" pitchFamily="34" charset="0"/>
              <a:buNone/>
              <a:defRPr sz="2400" kern="1200">
                <a:solidFill>
                  <a:schemeClr val="tx2"/>
                </a:solidFill>
                <a:latin typeface="+mn-lt"/>
                <a:ea typeface="+mn-ea"/>
                <a:cs typeface="+mn-cs"/>
              </a:defRPr>
            </a:lvl1pPr>
            <a:lvl2pPr marL="457200" indent="0" algn="ctr" defTabSz="914400" rtl="0" eaLnBrk="1" latinLnBrk="0" hangingPunct="1">
              <a:lnSpc>
                <a:spcPct val="110000"/>
              </a:lnSpc>
              <a:spcBef>
                <a:spcPts val="500"/>
              </a:spcBef>
              <a:buClr>
                <a:schemeClr val="accent5"/>
              </a:buClr>
              <a:buFont typeface="Avenir Next LT Pro" panose="020B05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t>Andrea Freire</a:t>
            </a:r>
          </a:p>
          <a:p>
            <a:pPr algn="l"/>
            <a:r>
              <a:rPr lang="en-US" sz="1000" dirty="0"/>
              <a:t>Digital Transformation Leader</a:t>
            </a:r>
            <a:endParaRPr lang="es-EC" sz="1000" dirty="0"/>
          </a:p>
        </p:txBody>
      </p:sp>
    </p:spTree>
    <p:extLst>
      <p:ext uri="{BB962C8B-B14F-4D97-AF65-F5344CB8AC3E}">
        <p14:creationId xmlns:p14="http://schemas.microsoft.com/office/powerpoint/2010/main" val="587144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5" name="Rectangle 9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6" name="Rectangle 96">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67" name="Top left">
            <a:extLst>
              <a:ext uri="{FF2B5EF4-FFF2-40B4-BE49-F238E27FC236}">
                <a16:creationId xmlns:a16="http://schemas.microsoft.com/office/drawing/2014/main" id="{3DF7CE3A-5BDC-4E10-9388-4C79AC102A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00" name="Freeform: Shape 99">
              <a:extLst>
                <a:ext uri="{FF2B5EF4-FFF2-40B4-BE49-F238E27FC236}">
                  <a16:creationId xmlns:a16="http://schemas.microsoft.com/office/drawing/2014/main" id="{27EE8754-F2D6-4612-9200-7AFC134C9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8" name="Freeform: Shape 100">
              <a:extLst>
                <a:ext uri="{FF2B5EF4-FFF2-40B4-BE49-F238E27FC236}">
                  <a16:creationId xmlns:a16="http://schemas.microsoft.com/office/drawing/2014/main" id="{241339C3-F988-4CF6-BDF8-4BA05CB8D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2" name="Freeform: Shape 101">
              <a:extLst>
                <a:ext uri="{FF2B5EF4-FFF2-40B4-BE49-F238E27FC236}">
                  <a16:creationId xmlns:a16="http://schemas.microsoft.com/office/drawing/2014/main" id="{08138096-B969-482E-A58F-BD9CB0BBC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9" name="Freeform: Shape 102">
              <a:extLst>
                <a:ext uri="{FF2B5EF4-FFF2-40B4-BE49-F238E27FC236}">
                  <a16:creationId xmlns:a16="http://schemas.microsoft.com/office/drawing/2014/main" id="{0FC54DBC-FFE9-4D1A-A444-F4C7E392D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70" name="Freeform: Shape 103">
              <a:extLst>
                <a:ext uri="{FF2B5EF4-FFF2-40B4-BE49-F238E27FC236}">
                  <a16:creationId xmlns:a16="http://schemas.microsoft.com/office/drawing/2014/main" id="{6829F8B6-CF1D-4661-853E-7075100EA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1" name="Freeform: Shape 104">
              <a:extLst>
                <a:ext uri="{FF2B5EF4-FFF2-40B4-BE49-F238E27FC236}">
                  <a16:creationId xmlns:a16="http://schemas.microsoft.com/office/drawing/2014/main" id="{7854BC5D-2232-41F5-98C2-3AC5EBFB87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72" name="Freeform: Shape 105">
              <a:extLst>
                <a:ext uri="{FF2B5EF4-FFF2-40B4-BE49-F238E27FC236}">
                  <a16:creationId xmlns:a16="http://schemas.microsoft.com/office/drawing/2014/main" id="{C8892BEF-2479-47E3-BB9B-50C3BEEC5C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07" name="Freeform: Shape 106">
              <a:extLst>
                <a:ext uri="{FF2B5EF4-FFF2-40B4-BE49-F238E27FC236}">
                  <a16:creationId xmlns:a16="http://schemas.microsoft.com/office/drawing/2014/main" id="{2A44A0DB-BE5F-4000-9544-5623F83A1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173" name="Cross">
            <a:extLst>
              <a:ext uri="{FF2B5EF4-FFF2-40B4-BE49-F238E27FC236}">
                <a16:creationId xmlns:a16="http://schemas.microsoft.com/office/drawing/2014/main" id="{B270D064-4AA8-4476-8B01-32F8176A48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174" name="Straight Connector 109">
              <a:extLst>
                <a:ext uri="{FF2B5EF4-FFF2-40B4-BE49-F238E27FC236}">
                  <a16:creationId xmlns:a16="http://schemas.microsoft.com/office/drawing/2014/main" id="{3A8100D3-125D-4F8C-83B8-B5898B6F4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11" name="Straight Connector 110">
              <a:extLst>
                <a:ext uri="{FF2B5EF4-FFF2-40B4-BE49-F238E27FC236}">
                  <a16:creationId xmlns:a16="http://schemas.microsoft.com/office/drawing/2014/main" id="{4A2153A7-5195-4EFC-B16A-D5758F9674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113" name="Bottom Right">
            <a:extLst>
              <a:ext uri="{FF2B5EF4-FFF2-40B4-BE49-F238E27FC236}">
                <a16:creationId xmlns:a16="http://schemas.microsoft.com/office/drawing/2014/main" id="{AB6237A3-9D32-467E-AA5A-14D0525939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75" name="Freeform: Shape 113">
              <a:extLst>
                <a:ext uri="{FF2B5EF4-FFF2-40B4-BE49-F238E27FC236}">
                  <a16:creationId xmlns:a16="http://schemas.microsoft.com/office/drawing/2014/main" id="{3F057400-8420-478E-8A2F-B58D45E0A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76" name="Graphic 157">
              <a:extLst>
                <a:ext uri="{FF2B5EF4-FFF2-40B4-BE49-F238E27FC236}">
                  <a16:creationId xmlns:a16="http://schemas.microsoft.com/office/drawing/2014/main" id="{CC012467-B7B8-440A-8DAB-5EFF70FA5F2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17" name="Freeform: Shape 116">
                <a:extLst>
                  <a:ext uri="{FF2B5EF4-FFF2-40B4-BE49-F238E27FC236}">
                    <a16:creationId xmlns:a16="http://schemas.microsoft.com/office/drawing/2014/main" id="{00F8C8E4-FB02-4F5D-9DC9-A062442E4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7" name="Freeform: Shape 117">
                <a:extLst>
                  <a:ext uri="{FF2B5EF4-FFF2-40B4-BE49-F238E27FC236}">
                    <a16:creationId xmlns:a16="http://schemas.microsoft.com/office/drawing/2014/main" id="{8A40D7C3-FA31-4AF6-AD75-E54BF48E96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8" name="Freeform: Shape 118">
                <a:extLst>
                  <a:ext uri="{FF2B5EF4-FFF2-40B4-BE49-F238E27FC236}">
                    <a16:creationId xmlns:a16="http://schemas.microsoft.com/office/drawing/2014/main" id="{B128BB2D-104A-4CDF-8D53-D83ACBC85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9" name="Freeform: Shape 119">
                <a:extLst>
                  <a:ext uri="{FF2B5EF4-FFF2-40B4-BE49-F238E27FC236}">
                    <a16:creationId xmlns:a16="http://schemas.microsoft.com/office/drawing/2014/main" id="{EA3CCEA3-9A1A-408D-9344-64347FAFA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0" name="Freeform: Shape 120">
                <a:extLst>
                  <a:ext uri="{FF2B5EF4-FFF2-40B4-BE49-F238E27FC236}">
                    <a16:creationId xmlns:a16="http://schemas.microsoft.com/office/drawing/2014/main" id="{7C8F56CD-A9BE-4A11-90D6-A0C38552E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1" name="Freeform: Shape 121">
                <a:extLst>
                  <a:ext uri="{FF2B5EF4-FFF2-40B4-BE49-F238E27FC236}">
                    <a16:creationId xmlns:a16="http://schemas.microsoft.com/office/drawing/2014/main" id="{20152681-AFB0-428A-B6D0-BC183F8C4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2" name="Freeform: Shape 122">
                <a:extLst>
                  <a:ext uri="{FF2B5EF4-FFF2-40B4-BE49-F238E27FC236}">
                    <a16:creationId xmlns:a16="http://schemas.microsoft.com/office/drawing/2014/main" id="{3AD8FD39-79C9-4EA7-A00A-CDA13E0095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83" name="Freeform: Shape 115">
              <a:extLst>
                <a:ext uri="{FF2B5EF4-FFF2-40B4-BE49-F238E27FC236}">
                  <a16:creationId xmlns:a16="http://schemas.microsoft.com/office/drawing/2014/main" id="{9A2652E6-AEC0-4A6E-9E79-B096052196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30BE3B7-F50F-464D-BB6D-A624FDB89C31}"/>
              </a:ext>
            </a:extLst>
          </p:cNvPr>
          <p:cNvSpPr>
            <a:spLocks noGrp="1"/>
          </p:cNvSpPr>
          <p:nvPr>
            <p:ph type="ctrTitle"/>
          </p:nvPr>
        </p:nvSpPr>
        <p:spPr>
          <a:xfrm>
            <a:off x="1005653" y="169452"/>
            <a:ext cx="10583117" cy="1030694"/>
          </a:xfrm>
        </p:spPr>
        <p:txBody>
          <a:bodyPr anchor="b">
            <a:normAutofit/>
          </a:bodyPr>
          <a:lstStyle/>
          <a:p>
            <a:pPr algn="l"/>
            <a:r>
              <a:rPr lang="en-US" sz="5400" dirty="0"/>
              <a:t>Data tools</a:t>
            </a:r>
          </a:p>
        </p:txBody>
      </p:sp>
      <p:pic>
        <p:nvPicPr>
          <p:cNvPr id="12" name="Picture 11">
            <a:extLst>
              <a:ext uri="{FF2B5EF4-FFF2-40B4-BE49-F238E27FC236}">
                <a16:creationId xmlns:a16="http://schemas.microsoft.com/office/drawing/2014/main" id="{2AEC5C13-F03F-4B98-BC11-8054FB2410CD}"/>
              </a:ext>
            </a:extLst>
          </p:cNvPr>
          <p:cNvPicPr>
            <a:picLocks noChangeAspect="1"/>
          </p:cNvPicPr>
          <p:nvPr/>
        </p:nvPicPr>
        <p:blipFill>
          <a:blip r:embed="rId2"/>
          <a:stretch>
            <a:fillRect/>
          </a:stretch>
        </p:blipFill>
        <p:spPr>
          <a:xfrm>
            <a:off x="57749" y="2713761"/>
            <a:ext cx="6414127" cy="2774303"/>
          </a:xfrm>
          <a:prstGeom prst="rect">
            <a:avLst/>
          </a:prstGeom>
        </p:spPr>
      </p:pic>
      <p:pic>
        <p:nvPicPr>
          <p:cNvPr id="13" name="Picture 12">
            <a:extLst>
              <a:ext uri="{FF2B5EF4-FFF2-40B4-BE49-F238E27FC236}">
                <a16:creationId xmlns:a16="http://schemas.microsoft.com/office/drawing/2014/main" id="{25B75286-FA33-4168-8133-0C7FEE3DC0F6}"/>
              </a:ext>
            </a:extLst>
          </p:cNvPr>
          <p:cNvPicPr>
            <a:picLocks noChangeAspect="1"/>
          </p:cNvPicPr>
          <p:nvPr/>
        </p:nvPicPr>
        <p:blipFill rotWithShape="1">
          <a:blip r:embed="rId3"/>
          <a:srcRect b="48209"/>
          <a:stretch/>
        </p:blipFill>
        <p:spPr>
          <a:xfrm>
            <a:off x="91649" y="5640498"/>
            <a:ext cx="12192000" cy="1017987"/>
          </a:xfrm>
          <a:prstGeom prst="rect">
            <a:avLst/>
          </a:prstGeom>
        </p:spPr>
      </p:pic>
      <p:sp>
        <p:nvSpPr>
          <p:cNvPr id="19" name="TextBox 18">
            <a:extLst>
              <a:ext uri="{FF2B5EF4-FFF2-40B4-BE49-F238E27FC236}">
                <a16:creationId xmlns:a16="http://schemas.microsoft.com/office/drawing/2014/main" id="{42DCFE58-602B-403D-9721-DF1380E237FD}"/>
              </a:ext>
            </a:extLst>
          </p:cNvPr>
          <p:cNvSpPr txBox="1"/>
          <p:nvPr/>
        </p:nvSpPr>
        <p:spPr>
          <a:xfrm>
            <a:off x="9096691" y="5181198"/>
            <a:ext cx="596638" cy="369332"/>
          </a:xfrm>
          <a:prstGeom prst="rect">
            <a:avLst/>
          </a:prstGeom>
          <a:noFill/>
        </p:spPr>
        <p:txBody>
          <a:bodyPr wrap="none" rtlCol="0">
            <a:spAutoFit/>
          </a:bodyPr>
          <a:lstStyle/>
          <a:p>
            <a:r>
              <a:rPr lang="en-US" dirty="0">
                <a:solidFill>
                  <a:schemeClr val="tx2">
                    <a:lumMod val="75000"/>
                    <a:lumOff val="25000"/>
                  </a:schemeClr>
                </a:solidFill>
              </a:rPr>
              <a:t>IBM</a:t>
            </a:r>
            <a:endParaRPr lang="es-EC" dirty="0">
              <a:solidFill>
                <a:schemeClr val="tx2">
                  <a:lumMod val="75000"/>
                  <a:lumOff val="25000"/>
                </a:schemeClr>
              </a:solidFill>
            </a:endParaRPr>
          </a:p>
        </p:txBody>
      </p:sp>
      <p:pic>
        <p:nvPicPr>
          <p:cNvPr id="20" name="Picture 19">
            <a:extLst>
              <a:ext uri="{FF2B5EF4-FFF2-40B4-BE49-F238E27FC236}">
                <a16:creationId xmlns:a16="http://schemas.microsoft.com/office/drawing/2014/main" id="{B300501D-BB0D-4510-8451-6F1578867AA8}"/>
              </a:ext>
            </a:extLst>
          </p:cNvPr>
          <p:cNvPicPr>
            <a:picLocks noChangeAspect="1"/>
          </p:cNvPicPr>
          <p:nvPr/>
        </p:nvPicPr>
        <p:blipFill>
          <a:blip r:embed="rId4"/>
          <a:stretch>
            <a:fillRect/>
          </a:stretch>
        </p:blipFill>
        <p:spPr>
          <a:xfrm>
            <a:off x="60649" y="102936"/>
            <a:ext cx="4488562" cy="2607937"/>
          </a:xfrm>
          <a:prstGeom prst="rect">
            <a:avLst/>
          </a:prstGeom>
        </p:spPr>
      </p:pic>
      <p:pic>
        <p:nvPicPr>
          <p:cNvPr id="22" name="Picture 21">
            <a:extLst>
              <a:ext uri="{FF2B5EF4-FFF2-40B4-BE49-F238E27FC236}">
                <a16:creationId xmlns:a16="http://schemas.microsoft.com/office/drawing/2014/main" id="{8B274A1E-4ADA-4F44-A7CC-6D14C76026A0}"/>
              </a:ext>
            </a:extLst>
          </p:cNvPr>
          <p:cNvPicPr>
            <a:picLocks noChangeAspect="1"/>
          </p:cNvPicPr>
          <p:nvPr/>
        </p:nvPicPr>
        <p:blipFill rotWithShape="1">
          <a:blip r:embed="rId5"/>
          <a:srcRect t="45359" r="-2" b="2550"/>
          <a:stretch/>
        </p:blipFill>
        <p:spPr>
          <a:xfrm>
            <a:off x="5531159" y="212"/>
            <a:ext cx="6761944" cy="2351157"/>
          </a:xfrm>
          <a:custGeom>
            <a:avLst/>
            <a:gdLst/>
            <a:ahLst/>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pic>
      <p:pic>
        <p:nvPicPr>
          <p:cNvPr id="15" name="Picture 14" descr="Diagram&#10;&#10;Description automatically generated">
            <a:extLst>
              <a:ext uri="{FF2B5EF4-FFF2-40B4-BE49-F238E27FC236}">
                <a16:creationId xmlns:a16="http://schemas.microsoft.com/office/drawing/2014/main" id="{B872B3A5-AF42-4AAC-A7DE-F4C2B57A183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01445" y="1751522"/>
            <a:ext cx="5577232" cy="3137193"/>
          </a:xfrm>
          <a:prstGeom prst="rect">
            <a:avLst/>
          </a:prstGeom>
        </p:spPr>
      </p:pic>
      <p:sp>
        <p:nvSpPr>
          <p:cNvPr id="16" name="TextBox 15">
            <a:extLst>
              <a:ext uri="{FF2B5EF4-FFF2-40B4-BE49-F238E27FC236}">
                <a16:creationId xmlns:a16="http://schemas.microsoft.com/office/drawing/2014/main" id="{2DAA0564-EE57-4884-A001-36AC9ED14D2D}"/>
              </a:ext>
            </a:extLst>
          </p:cNvPr>
          <p:cNvSpPr txBox="1"/>
          <p:nvPr/>
        </p:nvSpPr>
        <p:spPr>
          <a:xfrm>
            <a:off x="6583709" y="1683623"/>
            <a:ext cx="915635" cy="369332"/>
          </a:xfrm>
          <a:prstGeom prst="rect">
            <a:avLst/>
          </a:prstGeom>
          <a:noFill/>
        </p:spPr>
        <p:txBody>
          <a:bodyPr wrap="none" rtlCol="0">
            <a:spAutoFit/>
          </a:bodyPr>
          <a:lstStyle/>
          <a:p>
            <a:r>
              <a:rPr lang="en-US" dirty="0">
                <a:solidFill>
                  <a:schemeClr val="tx2">
                    <a:lumMod val="75000"/>
                    <a:lumOff val="25000"/>
                  </a:schemeClr>
                </a:solidFill>
              </a:rPr>
              <a:t>AZURE</a:t>
            </a:r>
            <a:endParaRPr lang="es-EC" dirty="0">
              <a:solidFill>
                <a:schemeClr val="tx2">
                  <a:lumMod val="75000"/>
                  <a:lumOff val="25000"/>
                </a:schemeClr>
              </a:solidFill>
            </a:endParaRPr>
          </a:p>
        </p:txBody>
      </p:sp>
      <p:sp>
        <p:nvSpPr>
          <p:cNvPr id="17" name="TextBox 16">
            <a:extLst>
              <a:ext uri="{FF2B5EF4-FFF2-40B4-BE49-F238E27FC236}">
                <a16:creationId xmlns:a16="http://schemas.microsoft.com/office/drawing/2014/main" id="{C007929C-933A-46B2-AE63-11D482890E3F}"/>
              </a:ext>
            </a:extLst>
          </p:cNvPr>
          <p:cNvSpPr txBox="1"/>
          <p:nvPr/>
        </p:nvSpPr>
        <p:spPr>
          <a:xfrm>
            <a:off x="3245949" y="199515"/>
            <a:ext cx="1249060" cy="369332"/>
          </a:xfrm>
          <a:prstGeom prst="rect">
            <a:avLst/>
          </a:prstGeom>
          <a:noFill/>
        </p:spPr>
        <p:txBody>
          <a:bodyPr wrap="none" rtlCol="0">
            <a:spAutoFit/>
          </a:bodyPr>
          <a:lstStyle/>
          <a:p>
            <a:r>
              <a:rPr lang="en-US" dirty="0">
                <a:solidFill>
                  <a:schemeClr val="tx2">
                    <a:lumMod val="75000"/>
                    <a:lumOff val="25000"/>
                  </a:schemeClr>
                </a:solidFill>
              </a:rPr>
              <a:t>REDSHIFT</a:t>
            </a:r>
            <a:endParaRPr lang="es-EC" dirty="0">
              <a:solidFill>
                <a:schemeClr val="tx2">
                  <a:lumMod val="75000"/>
                  <a:lumOff val="25000"/>
                </a:schemeClr>
              </a:solidFill>
            </a:endParaRPr>
          </a:p>
        </p:txBody>
      </p:sp>
      <p:sp>
        <p:nvSpPr>
          <p:cNvPr id="3" name="Subtitle 2">
            <a:extLst>
              <a:ext uri="{FF2B5EF4-FFF2-40B4-BE49-F238E27FC236}">
                <a16:creationId xmlns:a16="http://schemas.microsoft.com/office/drawing/2014/main" id="{F90E3DD0-9617-4BD3-8201-C5F084B28161}"/>
              </a:ext>
            </a:extLst>
          </p:cNvPr>
          <p:cNvSpPr txBox="1">
            <a:spLocks/>
          </p:cNvSpPr>
          <p:nvPr/>
        </p:nvSpPr>
        <p:spPr>
          <a:xfrm>
            <a:off x="66429" y="-77111"/>
            <a:ext cx="2493850" cy="59760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110000"/>
              </a:lnSpc>
              <a:spcBef>
                <a:spcPts val="1000"/>
              </a:spcBef>
              <a:buClr>
                <a:schemeClr val="accent5"/>
              </a:buClr>
              <a:buFont typeface="Avenir Next LT Pro" panose="020B0504020202020204" pitchFamily="34" charset="0"/>
              <a:buNone/>
              <a:defRPr sz="2400" kern="1200">
                <a:solidFill>
                  <a:schemeClr val="tx2"/>
                </a:solidFill>
                <a:latin typeface="+mn-lt"/>
                <a:ea typeface="+mn-ea"/>
                <a:cs typeface="+mn-cs"/>
              </a:defRPr>
            </a:lvl1pPr>
            <a:lvl2pPr marL="457200" indent="0" algn="ctr" defTabSz="914400" rtl="0" eaLnBrk="1" latinLnBrk="0" hangingPunct="1">
              <a:lnSpc>
                <a:spcPct val="110000"/>
              </a:lnSpc>
              <a:spcBef>
                <a:spcPts val="500"/>
              </a:spcBef>
              <a:buClr>
                <a:schemeClr val="accent5"/>
              </a:buClr>
              <a:buFont typeface="Avenir Next LT Pro" panose="020B05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t>Andrea Freire</a:t>
            </a:r>
          </a:p>
          <a:p>
            <a:pPr algn="l"/>
            <a:r>
              <a:rPr lang="en-US" sz="1000" dirty="0"/>
              <a:t>Digital Transformation Leader</a:t>
            </a:r>
            <a:endParaRPr lang="es-EC" sz="1000" dirty="0"/>
          </a:p>
        </p:txBody>
      </p:sp>
    </p:spTree>
    <p:extLst>
      <p:ext uri="{BB962C8B-B14F-4D97-AF65-F5344CB8AC3E}">
        <p14:creationId xmlns:p14="http://schemas.microsoft.com/office/powerpoint/2010/main" val="2847736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Subtitle 2">
            <a:extLst>
              <a:ext uri="{FF2B5EF4-FFF2-40B4-BE49-F238E27FC236}">
                <a16:creationId xmlns:a16="http://schemas.microsoft.com/office/drawing/2014/main" id="{CBC285D6-E14E-4530-8C67-9432A5816505}"/>
              </a:ext>
            </a:extLst>
          </p:cNvPr>
          <p:cNvSpPr>
            <a:spLocks noGrp="1"/>
          </p:cNvSpPr>
          <p:nvPr>
            <p:ph type="subTitle" idx="1"/>
          </p:nvPr>
        </p:nvSpPr>
        <p:spPr>
          <a:xfrm>
            <a:off x="1355899" y="1226662"/>
            <a:ext cx="8815660" cy="421678"/>
          </a:xfrm>
        </p:spPr>
        <p:txBody>
          <a:bodyPr anchor="t">
            <a:noAutofit/>
          </a:bodyPr>
          <a:lstStyle/>
          <a:p>
            <a:pPr lvl="1" algn="l"/>
            <a:r>
              <a:rPr lang="en-US" sz="2400" dirty="0">
                <a:solidFill>
                  <a:schemeClr val="tx2">
                    <a:lumMod val="75000"/>
                    <a:lumOff val="25000"/>
                  </a:schemeClr>
                </a:solidFill>
              </a:rPr>
              <a:t>Experiment Design &amp; Testing</a:t>
            </a:r>
          </a:p>
        </p:txBody>
      </p:sp>
      <p:pic>
        <p:nvPicPr>
          <p:cNvPr id="5" name="Picture 4">
            <a:extLst>
              <a:ext uri="{FF2B5EF4-FFF2-40B4-BE49-F238E27FC236}">
                <a16:creationId xmlns:a16="http://schemas.microsoft.com/office/drawing/2014/main" id="{38560708-AEF9-4CC3-8425-C801226770F0}"/>
              </a:ext>
            </a:extLst>
          </p:cNvPr>
          <p:cNvPicPr>
            <a:picLocks noChangeAspect="1"/>
          </p:cNvPicPr>
          <p:nvPr/>
        </p:nvPicPr>
        <p:blipFill rotWithShape="1">
          <a:blip r:embed="rId2"/>
          <a:srcRect t="45359" r="-2" b="2550"/>
          <a:stretch/>
        </p:blipFill>
        <p:spPr>
          <a:xfrm>
            <a:off x="5531159" y="212"/>
            <a:ext cx="6761944" cy="2351157"/>
          </a:xfrm>
          <a:custGeom>
            <a:avLst/>
            <a:gdLst/>
            <a:ahLst/>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pic>
      <p:sp>
        <p:nvSpPr>
          <p:cNvPr id="2" name="Title 1">
            <a:extLst>
              <a:ext uri="{FF2B5EF4-FFF2-40B4-BE49-F238E27FC236}">
                <a16:creationId xmlns:a16="http://schemas.microsoft.com/office/drawing/2014/main" id="{630BE3B7-F50F-464D-BB6D-A624FDB89C31}"/>
              </a:ext>
            </a:extLst>
          </p:cNvPr>
          <p:cNvSpPr>
            <a:spLocks noGrp="1"/>
          </p:cNvSpPr>
          <p:nvPr>
            <p:ph type="ctrTitle"/>
          </p:nvPr>
        </p:nvSpPr>
        <p:spPr>
          <a:xfrm>
            <a:off x="1005653" y="169452"/>
            <a:ext cx="10583117" cy="1030694"/>
          </a:xfrm>
        </p:spPr>
        <p:txBody>
          <a:bodyPr anchor="b">
            <a:normAutofit/>
          </a:bodyPr>
          <a:lstStyle/>
          <a:p>
            <a:pPr algn="l"/>
            <a:r>
              <a:rPr lang="en-US" sz="5400"/>
              <a:t>Data Analytics - Areas of Focus</a:t>
            </a:r>
            <a:endParaRPr lang="en-US" sz="5400" dirty="0"/>
          </a:p>
        </p:txBody>
      </p:sp>
      <p:graphicFrame>
        <p:nvGraphicFramePr>
          <p:cNvPr id="189" name="TextBox 31">
            <a:extLst>
              <a:ext uri="{FF2B5EF4-FFF2-40B4-BE49-F238E27FC236}">
                <a16:creationId xmlns:a16="http://schemas.microsoft.com/office/drawing/2014/main" id="{7F1CAFC1-3250-49DF-94B5-D61C1B95E46B}"/>
              </a:ext>
            </a:extLst>
          </p:cNvPr>
          <p:cNvGraphicFramePr/>
          <p:nvPr>
            <p:extLst>
              <p:ext uri="{D42A27DB-BD31-4B8C-83A1-F6EECF244321}">
                <p14:modId xmlns:p14="http://schemas.microsoft.com/office/powerpoint/2010/main" val="2370869147"/>
              </p:ext>
            </p:extLst>
          </p:nvPr>
        </p:nvGraphicFramePr>
        <p:xfrm>
          <a:off x="-325369" y="1767092"/>
          <a:ext cx="11914139" cy="49702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ubtitle 2">
            <a:extLst>
              <a:ext uri="{FF2B5EF4-FFF2-40B4-BE49-F238E27FC236}">
                <a16:creationId xmlns:a16="http://schemas.microsoft.com/office/drawing/2014/main" id="{B2611EE6-8515-4B34-8744-39DB5CA4BDF2}"/>
              </a:ext>
            </a:extLst>
          </p:cNvPr>
          <p:cNvSpPr txBox="1">
            <a:spLocks/>
          </p:cNvSpPr>
          <p:nvPr/>
        </p:nvSpPr>
        <p:spPr>
          <a:xfrm>
            <a:off x="66429" y="-77111"/>
            <a:ext cx="2493850" cy="59760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110000"/>
              </a:lnSpc>
              <a:spcBef>
                <a:spcPts val="1000"/>
              </a:spcBef>
              <a:buClr>
                <a:schemeClr val="accent5"/>
              </a:buClr>
              <a:buFont typeface="Avenir Next LT Pro" panose="020B0504020202020204" pitchFamily="34" charset="0"/>
              <a:buNone/>
              <a:defRPr sz="2400" kern="1200">
                <a:solidFill>
                  <a:schemeClr val="tx2"/>
                </a:solidFill>
                <a:latin typeface="+mn-lt"/>
                <a:ea typeface="+mn-ea"/>
                <a:cs typeface="+mn-cs"/>
              </a:defRPr>
            </a:lvl1pPr>
            <a:lvl2pPr marL="457200" indent="0" algn="ctr" defTabSz="914400" rtl="0" eaLnBrk="1" latinLnBrk="0" hangingPunct="1">
              <a:lnSpc>
                <a:spcPct val="110000"/>
              </a:lnSpc>
              <a:spcBef>
                <a:spcPts val="500"/>
              </a:spcBef>
              <a:buClr>
                <a:schemeClr val="accent5"/>
              </a:buClr>
              <a:buFont typeface="Avenir Next LT Pro" panose="020B05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t>Andrea Freire</a:t>
            </a:r>
          </a:p>
          <a:p>
            <a:pPr algn="l"/>
            <a:r>
              <a:rPr lang="en-US" sz="1000" dirty="0"/>
              <a:t>Digital Transformation Leader</a:t>
            </a:r>
            <a:endParaRPr lang="es-EC" sz="1000" dirty="0"/>
          </a:p>
        </p:txBody>
      </p:sp>
    </p:spTree>
    <p:extLst>
      <p:ext uri="{BB962C8B-B14F-4D97-AF65-F5344CB8AC3E}">
        <p14:creationId xmlns:p14="http://schemas.microsoft.com/office/powerpoint/2010/main" val="372950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9"/>
                                        </p:tgtEl>
                                        <p:attrNameLst>
                                          <p:attrName>style.visibility</p:attrName>
                                        </p:attrNameLst>
                                      </p:cBhvr>
                                      <p:to>
                                        <p:strVal val="visible"/>
                                      </p:to>
                                    </p:set>
                                    <p:anim calcmode="lin" valueType="num">
                                      <p:cBhvr additive="base">
                                        <p:cTn id="7" dur="500" fill="hold"/>
                                        <p:tgtEl>
                                          <p:spTgt spid="189"/>
                                        </p:tgtEl>
                                        <p:attrNameLst>
                                          <p:attrName>ppt_x</p:attrName>
                                        </p:attrNameLst>
                                      </p:cBhvr>
                                      <p:tavLst>
                                        <p:tav tm="0">
                                          <p:val>
                                            <p:strVal val="#ppt_x"/>
                                          </p:val>
                                        </p:tav>
                                        <p:tav tm="100000">
                                          <p:val>
                                            <p:strVal val="#ppt_x"/>
                                          </p:val>
                                        </p:tav>
                                      </p:tavLst>
                                    </p:anim>
                                    <p:anim calcmode="lin" valueType="num">
                                      <p:cBhvr additive="base">
                                        <p:cTn id="8" dur="500" fill="hold"/>
                                        <p:tgtEl>
                                          <p:spTgt spid="1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9"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5" name="Rectangle 9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6" name="Rectangle 96">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67" name="Top left">
            <a:extLst>
              <a:ext uri="{FF2B5EF4-FFF2-40B4-BE49-F238E27FC236}">
                <a16:creationId xmlns:a16="http://schemas.microsoft.com/office/drawing/2014/main" id="{3DF7CE3A-5BDC-4E10-9388-4C79AC102A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00" name="Freeform: Shape 99">
              <a:extLst>
                <a:ext uri="{FF2B5EF4-FFF2-40B4-BE49-F238E27FC236}">
                  <a16:creationId xmlns:a16="http://schemas.microsoft.com/office/drawing/2014/main" id="{27EE8754-F2D6-4612-9200-7AFC134C9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8" name="Freeform: Shape 100">
              <a:extLst>
                <a:ext uri="{FF2B5EF4-FFF2-40B4-BE49-F238E27FC236}">
                  <a16:creationId xmlns:a16="http://schemas.microsoft.com/office/drawing/2014/main" id="{241339C3-F988-4CF6-BDF8-4BA05CB8D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2" name="Freeform: Shape 101">
              <a:extLst>
                <a:ext uri="{FF2B5EF4-FFF2-40B4-BE49-F238E27FC236}">
                  <a16:creationId xmlns:a16="http://schemas.microsoft.com/office/drawing/2014/main" id="{08138096-B969-482E-A58F-BD9CB0BBC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9" name="Freeform: Shape 102">
              <a:extLst>
                <a:ext uri="{FF2B5EF4-FFF2-40B4-BE49-F238E27FC236}">
                  <a16:creationId xmlns:a16="http://schemas.microsoft.com/office/drawing/2014/main" id="{0FC54DBC-FFE9-4D1A-A444-F4C7E392D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70" name="Freeform: Shape 103">
              <a:extLst>
                <a:ext uri="{FF2B5EF4-FFF2-40B4-BE49-F238E27FC236}">
                  <a16:creationId xmlns:a16="http://schemas.microsoft.com/office/drawing/2014/main" id="{6829F8B6-CF1D-4661-853E-7075100EA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1" name="Freeform: Shape 104">
              <a:extLst>
                <a:ext uri="{FF2B5EF4-FFF2-40B4-BE49-F238E27FC236}">
                  <a16:creationId xmlns:a16="http://schemas.microsoft.com/office/drawing/2014/main" id="{7854BC5D-2232-41F5-98C2-3AC5EBFB87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72" name="Freeform: Shape 105">
              <a:extLst>
                <a:ext uri="{FF2B5EF4-FFF2-40B4-BE49-F238E27FC236}">
                  <a16:creationId xmlns:a16="http://schemas.microsoft.com/office/drawing/2014/main" id="{C8892BEF-2479-47E3-BB9B-50C3BEEC5C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07" name="Freeform: Shape 106">
              <a:extLst>
                <a:ext uri="{FF2B5EF4-FFF2-40B4-BE49-F238E27FC236}">
                  <a16:creationId xmlns:a16="http://schemas.microsoft.com/office/drawing/2014/main" id="{2A44A0DB-BE5F-4000-9544-5623F83A1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173" name="Cross">
            <a:extLst>
              <a:ext uri="{FF2B5EF4-FFF2-40B4-BE49-F238E27FC236}">
                <a16:creationId xmlns:a16="http://schemas.microsoft.com/office/drawing/2014/main" id="{B270D064-4AA8-4476-8B01-32F8176A48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174" name="Straight Connector 109">
              <a:extLst>
                <a:ext uri="{FF2B5EF4-FFF2-40B4-BE49-F238E27FC236}">
                  <a16:creationId xmlns:a16="http://schemas.microsoft.com/office/drawing/2014/main" id="{3A8100D3-125D-4F8C-83B8-B5898B6F4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11" name="Straight Connector 110">
              <a:extLst>
                <a:ext uri="{FF2B5EF4-FFF2-40B4-BE49-F238E27FC236}">
                  <a16:creationId xmlns:a16="http://schemas.microsoft.com/office/drawing/2014/main" id="{4A2153A7-5195-4EFC-B16A-D5758F9674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113" name="Bottom Right">
            <a:extLst>
              <a:ext uri="{FF2B5EF4-FFF2-40B4-BE49-F238E27FC236}">
                <a16:creationId xmlns:a16="http://schemas.microsoft.com/office/drawing/2014/main" id="{AB6237A3-9D32-467E-AA5A-14D0525939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75" name="Freeform: Shape 113">
              <a:extLst>
                <a:ext uri="{FF2B5EF4-FFF2-40B4-BE49-F238E27FC236}">
                  <a16:creationId xmlns:a16="http://schemas.microsoft.com/office/drawing/2014/main" id="{3F057400-8420-478E-8A2F-B58D45E0A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76" name="Graphic 157">
              <a:extLst>
                <a:ext uri="{FF2B5EF4-FFF2-40B4-BE49-F238E27FC236}">
                  <a16:creationId xmlns:a16="http://schemas.microsoft.com/office/drawing/2014/main" id="{CC012467-B7B8-440A-8DAB-5EFF70FA5F2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17" name="Freeform: Shape 116">
                <a:extLst>
                  <a:ext uri="{FF2B5EF4-FFF2-40B4-BE49-F238E27FC236}">
                    <a16:creationId xmlns:a16="http://schemas.microsoft.com/office/drawing/2014/main" id="{00F8C8E4-FB02-4F5D-9DC9-A062442E4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7" name="Freeform: Shape 117">
                <a:extLst>
                  <a:ext uri="{FF2B5EF4-FFF2-40B4-BE49-F238E27FC236}">
                    <a16:creationId xmlns:a16="http://schemas.microsoft.com/office/drawing/2014/main" id="{8A40D7C3-FA31-4AF6-AD75-E54BF48E96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8" name="Freeform: Shape 118">
                <a:extLst>
                  <a:ext uri="{FF2B5EF4-FFF2-40B4-BE49-F238E27FC236}">
                    <a16:creationId xmlns:a16="http://schemas.microsoft.com/office/drawing/2014/main" id="{B128BB2D-104A-4CDF-8D53-D83ACBC85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9" name="Freeform: Shape 119">
                <a:extLst>
                  <a:ext uri="{FF2B5EF4-FFF2-40B4-BE49-F238E27FC236}">
                    <a16:creationId xmlns:a16="http://schemas.microsoft.com/office/drawing/2014/main" id="{EA3CCEA3-9A1A-408D-9344-64347FAFA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0" name="Freeform: Shape 120">
                <a:extLst>
                  <a:ext uri="{FF2B5EF4-FFF2-40B4-BE49-F238E27FC236}">
                    <a16:creationId xmlns:a16="http://schemas.microsoft.com/office/drawing/2014/main" id="{7C8F56CD-A9BE-4A11-90D6-A0C38552E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1" name="Freeform: Shape 121">
                <a:extLst>
                  <a:ext uri="{FF2B5EF4-FFF2-40B4-BE49-F238E27FC236}">
                    <a16:creationId xmlns:a16="http://schemas.microsoft.com/office/drawing/2014/main" id="{20152681-AFB0-428A-B6D0-BC183F8C4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2" name="Freeform: Shape 122">
                <a:extLst>
                  <a:ext uri="{FF2B5EF4-FFF2-40B4-BE49-F238E27FC236}">
                    <a16:creationId xmlns:a16="http://schemas.microsoft.com/office/drawing/2014/main" id="{3AD8FD39-79C9-4EA7-A00A-CDA13E0095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83" name="Freeform: Shape 115">
              <a:extLst>
                <a:ext uri="{FF2B5EF4-FFF2-40B4-BE49-F238E27FC236}">
                  <a16:creationId xmlns:a16="http://schemas.microsoft.com/office/drawing/2014/main" id="{9A2652E6-AEC0-4A6E-9E79-B096052196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3" name="Subtitle 2">
            <a:extLst>
              <a:ext uri="{FF2B5EF4-FFF2-40B4-BE49-F238E27FC236}">
                <a16:creationId xmlns:a16="http://schemas.microsoft.com/office/drawing/2014/main" id="{CBC285D6-E14E-4530-8C67-9432A5816505}"/>
              </a:ext>
            </a:extLst>
          </p:cNvPr>
          <p:cNvSpPr>
            <a:spLocks noGrp="1"/>
          </p:cNvSpPr>
          <p:nvPr>
            <p:ph type="subTitle" idx="1"/>
          </p:nvPr>
        </p:nvSpPr>
        <p:spPr>
          <a:xfrm>
            <a:off x="1391567" y="1148821"/>
            <a:ext cx="8815660" cy="421678"/>
          </a:xfrm>
        </p:spPr>
        <p:txBody>
          <a:bodyPr anchor="t">
            <a:noAutofit/>
          </a:bodyPr>
          <a:lstStyle/>
          <a:p>
            <a:pPr lvl="1" algn="l"/>
            <a:r>
              <a:rPr lang="en-US" sz="2400" dirty="0">
                <a:solidFill>
                  <a:schemeClr val="tx2">
                    <a:lumMod val="75000"/>
                    <a:lumOff val="25000"/>
                  </a:schemeClr>
                </a:solidFill>
              </a:rPr>
              <a:t>Data Science Applications</a:t>
            </a:r>
          </a:p>
        </p:txBody>
      </p:sp>
      <p:sp>
        <p:nvSpPr>
          <p:cNvPr id="35" name="TextBox 34">
            <a:extLst>
              <a:ext uri="{FF2B5EF4-FFF2-40B4-BE49-F238E27FC236}">
                <a16:creationId xmlns:a16="http://schemas.microsoft.com/office/drawing/2014/main" id="{3F102A67-B8CC-4BD5-811F-518756219F61}"/>
              </a:ext>
            </a:extLst>
          </p:cNvPr>
          <p:cNvSpPr txBox="1"/>
          <p:nvPr/>
        </p:nvSpPr>
        <p:spPr>
          <a:xfrm>
            <a:off x="68786" y="1824270"/>
            <a:ext cx="7702394" cy="4786503"/>
          </a:xfrm>
          <a:prstGeom prst="rect">
            <a:avLst/>
          </a:prstGeom>
          <a:noFill/>
        </p:spPr>
        <p:txBody>
          <a:bodyPr wrap="square">
            <a:spAutoFit/>
          </a:bodyPr>
          <a:lstStyle/>
          <a:p>
            <a:pPr marL="342900" marR="0" lvl="0" indent="-342900">
              <a:lnSpc>
                <a:spcPct val="107000"/>
              </a:lnSpc>
              <a:spcBef>
                <a:spcPts val="0"/>
              </a:spcBef>
              <a:spcAft>
                <a:spcPts val="0"/>
              </a:spcAft>
              <a:buFont typeface="Courier New" panose="02070309020205020404" pitchFamily="49" charset="0"/>
              <a:buChar char="o"/>
            </a:pPr>
            <a:r>
              <a:rPr lang="en-US" sz="2000" dirty="0">
                <a:effectLst/>
                <a:ea typeface="Calibri" panose="020F0502020204030204" pitchFamily="34" charset="0"/>
                <a:cs typeface="Times New Roman" panose="02020603050405020304" pitchFamily="18" charset="0"/>
              </a:rPr>
              <a:t>Establish </a:t>
            </a:r>
            <a:r>
              <a:rPr lang="en-US" sz="2000" u="sng" dirty="0">
                <a:solidFill>
                  <a:schemeClr val="accent5">
                    <a:lumMod val="75000"/>
                  </a:schemeClr>
                </a:solidFill>
                <a:effectLst/>
                <a:ea typeface="Calibri" panose="020F0502020204030204" pitchFamily="34" charset="0"/>
                <a:cs typeface="Times New Roman" panose="02020603050405020304" pitchFamily="18" charset="0"/>
              </a:rPr>
              <a:t>open relationships </a:t>
            </a:r>
            <a:r>
              <a:rPr lang="en-US" sz="2000" dirty="0">
                <a:effectLst/>
                <a:ea typeface="Calibri" panose="020F0502020204030204" pitchFamily="34" charset="0"/>
                <a:cs typeface="Times New Roman" panose="02020603050405020304" pitchFamily="18" charset="0"/>
              </a:rPr>
              <a:t>  (</a:t>
            </a:r>
            <a:r>
              <a:rPr lang="en-US" sz="2000" dirty="0">
                <a:ea typeface="Calibri" panose="020F0502020204030204" pitchFamily="34" charset="0"/>
                <a:cs typeface="Times New Roman" panose="02020603050405020304" pitchFamily="18" charset="0"/>
              </a:rPr>
              <a:t>Analytics, </a:t>
            </a:r>
            <a:r>
              <a:rPr lang="en-US" sz="2000" dirty="0">
                <a:effectLst/>
                <a:ea typeface="Calibri" panose="020F0502020204030204" pitchFamily="34" charset="0"/>
                <a:cs typeface="Times New Roman" panose="02020603050405020304" pitchFamily="18" charset="0"/>
              </a:rPr>
              <a:t>Business, Administrative, Operations, IT, Other)</a:t>
            </a:r>
          </a:p>
          <a:p>
            <a:pPr marR="0" lvl="0">
              <a:lnSpc>
                <a:spcPct val="107000"/>
              </a:lnSpc>
              <a:spcBef>
                <a:spcPts val="0"/>
              </a:spcBef>
              <a:spcAft>
                <a:spcPts val="0"/>
              </a:spcAft>
            </a:pPr>
            <a:endParaRPr lang="es-EC" sz="20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ourier New" panose="02070309020205020404" pitchFamily="49" charset="0"/>
              <a:buChar char="o"/>
            </a:pPr>
            <a:r>
              <a:rPr lang="en-US" sz="2000" u="sng" dirty="0">
                <a:solidFill>
                  <a:schemeClr val="accent5">
                    <a:lumMod val="75000"/>
                  </a:schemeClr>
                </a:solidFill>
                <a:ea typeface="Calibri" panose="020F0502020204030204" pitchFamily="34" charset="0"/>
                <a:cs typeface="Times New Roman" panose="02020603050405020304" pitchFamily="18" charset="0"/>
              </a:rPr>
              <a:t>I</a:t>
            </a:r>
            <a:r>
              <a:rPr lang="en-US" sz="2000" u="sng" dirty="0">
                <a:solidFill>
                  <a:schemeClr val="accent5">
                    <a:lumMod val="75000"/>
                  </a:schemeClr>
                </a:solidFill>
                <a:effectLst/>
                <a:ea typeface="Calibri" panose="020F0502020204030204" pitchFamily="34" charset="0"/>
                <a:cs typeface="Times New Roman" panose="02020603050405020304" pitchFamily="18" charset="0"/>
              </a:rPr>
              <a:t>dentify questions </a:t>
            </a:r>
            <a:r>
              <a:rPr lang="en-US" sz="2000" dirty="0">
                <a:effectLst/>
                <a:ea typeface="Calibri" panose="020F0502020204030204" pitchFamily="34" charset="0"/>
                <a:cs typeface="Times New Roman" panose="02020603050405020304" pitchFamily="18" charset="0"/>
              </a:rPr>
              <a:t>such as:</a:t>
            </a:r>
            <a:endParaRPr lang="es-EC" sz="2000" dirty="0">
              <a:effectLst/>
              <a:ea typeface="Calibri" panose="020F0502020204030204" pitchFamily="34" charset="0"/>
              <a:cs typeface="Times New Roman" panose="02020603050405020304" pitchFamily="18" charset="0"/>
            </a:endParaRPr>
          </a:p>
          <a:p>
            <a:pPr marL="800100" marR="0" lvl="1" indent="-342900">
              <a:lnSpc>
                <a:spcPct val="107000"/>
              </a:lnSpc>
              <a:spcBef>
                <a:spcPts val="0"/>
              </a:spcBef>
              <a:spcAft>
                <a:spcPts val="0"/>
              </a:spcAft>
              <a:buFont typeface="Wingdings" panose="05000000000000000000" pitchFamily="2" charset="2"/>
              <a:buChar char="q"/>
            </a:pPr>
            <a:r>
              <a:rPr lang="en-US" sz="2000" dirty="0">
                <a:effectLst/>
                <a:ea typeface="Calibri" panose="020F0502020204030204" pitchFamily="34" charset="0"/>
                <a:cs typeface="Times New Roman" panose="02020603050405020304" pitchFamily="18" charset="0"/>
              </a:rPr>
              <a:t>Where are the opportunities to deploy data science for the biggest impact?</a:t>
            </a:r>
            <a:endParaRPr lang="es-EC" sz="2000" dirty="0">
              <a:effectLst/>
              <a:ea typeface="Calibri" panose="020F0502020204030204" pitchFamily="34" charset="0"/>
              <a:cs typeface="Times New Roman" panose="02020603050405020304" pitchFamily="18" charset="0"/>
            </a:endParaRPr>
          </a:p>
          <a:p>
            <a:pPr marL="800100" marR="0" lvl="1" indent="-342900">
              <a:lnSpc>
                <a:spcPct val="107000"/>
              </a:lnSpc>
              <a:spcBef>
                <a:spcPts val="0"/>
              </a:spcBef>
              <a:spcAft>
                <a:spcPts val="0"/>
              </a:spcAft>
              <a:buFont typeface="Wingdings" panose="05000000000000000000" pitchFamily="2" charset="2"/>
              <a:buChar char="q"/>
            </a:pPr>
            <a:r>
              <a:rPr lang="en-US" sz="2000" dirty="0">
                <a:effectLst/>
                <a:ea typeface="Calibri" panose="020F0502020204030204" pitchFamily="34" charset="0"/>
                <a:cs typeface="Times New Roman" panose="02020603050405020304" pitchFamily="18" charset="0"/>
              </a:rPr>
              <a:t>What questions business units and functional areas have? </a:t>
            </a:r>
          </a:p>
          <a:p>
            <a:pPr marL="800100" marR="0" lvl="1" indent="-342900">
              <a:lnSpc>
                <a:spcPct val="107000"/>
              </a:lnSpc>
              <a:spcBef>
                <a:spcPts val="0"/>
              </a:spcBef>
              <a:spcAft>
                <a:spcPts val="0"/>
              </a:spcAft>
              <a:buFont typeface="Wingdings" panose="05000000000000000000" pitchFamily="2" charset="2"/>
              <a:buChar char="q"/>
            </a:pPr>
            <a:r>
              <a:rPr lang="en-US" sz="2000" dirty="0">
                <a:effectLst/>
                <a:ea typeface="Calibri" panose="020F0502020204030204" pitchFamily="34" charset="0"/>
                <a:cs typeface="Times New Roman" panose="02020603050405020304" pitchFamily="18" charset="0"/>
              </a:rPr>
              <a:t>Could these questions be answered with data? If so, how?</a:t>
            </a:r>
          </a:p>
          <a:p>
            <a:pPr marR="0" lvl="1">
              <a:lnSpc>
                <a:spcPct val="107000"/>
              </a:lnSpc>
              <a:spcBef>
                <a:spcPts val="0"/>
              </a:spcBef>
              <a:spcAft>
                <a:spcPts val="0"/>
              </a:spcAft>
            </a:pPr>
            <a:endParaRPr lang="es-EC" sz="20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ourier New" panose="02070309020205020404" pitchFamily="49" charset="0"/>
              <a:buChar char="o"/>
            </a:pPr>
            <a:r>
              <a:rPr lang="en-US" sz="2000" u="sng" dirty="0">
                <a:solidFill>
                  <a:schemeClr val="accent5">
                    <a:lumMod val="75000"/>
                  </a:schemeClr>
                </a:solidFill>
                <a:effectLst/>
                <a:ea typeface="Calibri" panose="020F0502020204030204" pitchFamily="34" charset="0"/>
                <a:cs typeface="Times New Roman" panose="02020603050405020304" pitchFamily="18" charset="0"/>
              </a:rPr>
              <a:t>Bring data science to business units</a:t>
            </a:r>
            <a:endParaRPr lang="es-EC" sz="2000" u="sng" dirty="0">
              <a:solidFill>
                <a:schemeClr val="accent5">
                  <a:lumMod val="75000"/>
                </a:schemeClr>
              </a:solidFill>
              <a:effectLst/>
              <a:ea typeface="Calibri" panose="020F0502020204030204" pitchFamily="34" charset="0"/>
              <a:cs typeface="Times New Roman" panose="02020603050405020304" pitchFamily="18" charset="0"/>
            </a:endParaRPr>
          </a:p>
          <a:p>
            <a:pPr marL="800100" marR="0" lvl="1" indent="-342900">
              <a:lnSpc>
                <a:spcPct val="107000"/>
              </a:lnSpc>
              <a:spcBef>
                <a:spcPts val="0"/>
              </a:spcBef>
              <a:spcAft>
                <a:spcPts val="800"/>
              </a:spcAft>
              <a:buFont typeface="Courier New" panose="02070309020205020404" pitchFamily="49" charset="0"/>
              <a:buChar char="o"/>
            </a:pPr>
            <a:r>
              <a:rPr lang="en-US" sz="2000" dirty="0">
                <a:effectLst/>
                <a:ea typeface="Calibri" panose="020F0502020204030204" pitchFamily="34" charset="0"/>
                <a:cs typeface="Times New Roman" panose="02020603050405020304" pitchFamily="18" charset="0"/>
              </a:rPr>
              <a:t>Each unit supports experts from different capabilities groups. </a:t>
            </a:r>
          </a:p>
          <a:p>
            <a:pPr marL="800100" marR="0" lvl="1" indent="-342900">
              <a:lnSpc>
                <a:spcPct val="107000"/>
              </a:lnSpc>
              <a:spcBef>
                <a:spcPts val="0"/>
              </a:spcBef>
              <a:spcAft>
                <a:spcPts val="800"/>
              </a:spcAft>
              <a:buFont typeface="Courier New" panose="02070309020205020404" pitchFamily="49" charset="0"/>
              <a:buChar char="o"/>
            </a:pPr>
            <a:r>
              <a:rPr lang="en-US" sz="2000" dirty="0">
                <a:effectLst/>
                <a:ea typeface="Calibri" panose="020F0502020204030204" pitchFamily="34" charset="0"/>
                <a:cs typeface="Times New Roman" panose="02020603050405020304" pitchFamily="18" charset="0"/>
              </a:rPr>
              <a:t>Each data scientist can sit with business units’ teams and contribute to managers’ decision-making discussions.</a:t>
            </a:r>
            <a:endParaRPr lang="es-EC" sz="2000" dirty="0">
              <a:effectLst/>
              <a:ea typeface="Calibri" panose="020F0502020204030204" pitchFamily="34" charset="0"/>
              <a:cs typeface="Times New Roman" panose="02020603050405020304" pitchFamily="18" charset="0"/>
            </a:endParaRPr>
          </a:p>
        </p:txBody>
      </p:sp>
      <p:pic>
        <p:nvPicPr>
          <p:cNvPr id="4" name="Picture 3" descr="Shape, arrow&#10;&#10;Description automatically generated">
            <a:extLst>
              <a:ext uri="{FF2B5EF4-FFF2-40B4-BE49-F238E27FC236}">
                <a16:creationId xmlns:a16="http://schemas.microsoft.com/office/drawing/2014/main" id="{8BD802DB-43D4-4CF8-9894-35E17E8430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7080434" y="1312330"/>
            <a:ext cx="6141804" cy="4942050"/>
          </a:xfrm>
          <a:prstGeom prst="rect">
            <a:avLst/>
          </a:prstGeom>
        </p:spPr>
      </p:pic>
      <p:pic>
        <p:nvPicPr>
          <p:cNvPr id="6" name="Picture 5">
            <a:extLst>
              <a:ext uri="{FF2B5EF4-FFF2-40B4-BE49-F238E27FC236}">
                <a16:creationId xmlns:a16="http://schemas.microsoft.com/office/drawing/2014/main" id="{D6119C9A-44F0-4EF8-A6EE-441E3C824D67}"/>
              </a:ext>
            </a:extLst>
          </p:cNvPr>
          <p:cNvPicPr>
            <a:picLocks noChangeAspect="1"/>
          </p:cNvPicPr>
          <p:nvPr/>
        </p:nvPicPr>
        <p:blipFill rotWithShape="1">
          <a:blip r:embed="rId3"/>
          <a:srcRect t="45359" r="-2" b="2550"/>
          <a:stretch/>
        </p:blipFill>
        <p:spPr>
          <a:xfrm>
            <a:off x="5531159" y="212"/>
            <a:ext cx="6761944" cy="2351157"/>
          </a:xfrm>
          <a:custGeom>
            <a:avLst/>
            <a:gdLst/>
            <a:ahLst/>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pic>
      <p:sp>
        <p:nvSpPr>
          <p:cNvPr id="2" name="Title 1">
            <a:extLst>
              <a:ext uri="{FF2B5EF4-FFF2-40B4-BE49-F238E27FC236}">
                <a16:creationId xmlns:a16="http://schemas.microsoft.com/office/drawing/2014/main" id="{630BE3B7-F50F-464D-BB6D-A624FDB89C31}"/>
              </a:ext>
            </a:extLst>
          </p:cNvPr>
          <p:cNvSpPr>
            <a:spLocks noGrp="1"/>
          </p:cNvSpPr>
          <p:nvPr>
            <p:ph type="ctrTitle"/>
          </p:nvPr>
        </p:nvSpPr>
        <p:spPr>
          <a:xfrm>
            <a:off x="1005653" y="169452"/>
            <a:ext cx="10583117" cy="1030694"/>
          </a:xfrm>
        </p:spPr>
        <p:txBody>
          <a:bodyPr anchor="b">
            <a:normAutofit/>
          </a:bodyPr>
          <a:lstStyle/>
          <a:p>
            <a:pPr algn="l"/>
            <a:r>
              <a:rPr lang="en-US" sz="5400" dirty="0"/>
              <a:t>Data Analytics - Areas of Focus</a:t>
            </a:r>
          </a:p>
        </p:txBody>
      </p:sp>
      <p:sp>
        <p:nvSpPr>
          <p:cNvPr id="3" name="Subtitle 2">
            <a:extLst>
              <a:ext uri="{FF2B5EF4-FFF2-40B4-BE49-F238E27FC236}">
                <a16:creationId xmlns:a16="http://schemas.microsoft.com/office/drawing/2014/main" id="{D76AFE55-18BC-4CF1-916F-55731C048C65}"/>
              </a:ext>
            </a:extLst>
          </p:cNvPr>
          <p:cNvSpPr txBox="1">
            <a:spLocks/>
          </p:cNvSpPr>
          <p:nvPr/>
        </p:nvSpPr>
        <p:spPr>
          <a:xfrm>
            <a:off x="66429" y="-77111"/>
            <a:ext cx="2493850" cy="59760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110000"/>
              </a:lnSpc>
              <a:spcBef>
                <a:spcPts val="1000"/>
              </a:spcBef>
              <a:buClr>
                <a:schemeClr val="accent5"/>
              </a:buClr>
              <a:buFont typeface="Avenir Next LT Pro" panose="020B0504020202020204" pitchFamily="34" charset="0"/>
              <a:buNone/>
              <a:defRPr sz="2400" kern="1200">
                <a:solidFill>
                  <a:schemeClr val="tx2"/>
                </a:solidFill>
                <a:latin typeface="+mn-lt"/>
                <a:ea typeface="+mn-ea"/>
                <a:cs typeface="+mn-cs"/>
              </a:defRPr>
            </a:lvl1pPr>
            <a:lvl2pPr marL="457200" indent="0" algn="ctr" defTabSz="914400" rtl="0" eaLnBrk="1" latinLnBrk="0" hangingPunct="1">
              <a:lnSpc>
                <a:spcPct val="110000"/>
              </a:lnSpc>
              <a:spcBef>
                <a:spcPts val="500"/>
              </a:spcBef>
              <a:buClr>
                <a:schemeClr val="accent5"/>
              </a:buClr>
              <a:buFont typeface="Avenir Next LT Pro" panose="020B05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t>Andrea Freire</a:t>
            </a:r>
          </a:p>
          <a:p>
            <a:pPr algn="l"/>
            <a:r>
              <a:rPr lang="en-US" sz="1000" dirty="0"/>
              <a:t>Digital Transformation Leader</a:t>
            </a:r>
            <a:endParaRPr lang="es-EC" sz="1000" dirty="0"/>
          </a:p>
        </p:txBody>
      </p:sp>
    </p:spTree>
    <p:extLst>
      <p:ext uri="{BB962C8B-B14F-4D97-AF65-F5344CB8AC3E}">
        <p14:creationId xmlns:p14="http://schemas.microsoft.com/office/powerpoint/2010/main" val="299667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circle(in)">
                                      <p:cBhvr>
                                        <p:cTn id="7"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5" name="Rectangle 9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6" name="Rectangle 96">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67" name="Top left">
            <a:extLst>
              <a:ext uri="{FF2B5EF4-FFF2-40B4-BE49-F238E27FC236}">
                <a16:creationId xmlns:a16="http://schemas.microsoft.com/office/drawing/2014/main" id="{3DF7CE3A-5BDC-4E10-9388-4C79AC102A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00" name="Freeform: Shape 99">
              <a:extLst>
                <a:ext uri="{FF2B5EF4-FFF2-40B4-BE49-F238E27FC236}">
                  <a16:creationId xmlns:a16="http://schemas.microsoft.com/office/drawing/2014/main" id="{27EE8754-F2D6-4612-9200-7AFC134C9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8" name="Freeform: Shape 100">
              <a:extLst>
                <a:ext uri="{FF2B5EF4-FFF2-40B4-BE49-F238E27FC236}">
                  <a16:creationId xmlns:a16="http://schemas.microsoft.com/office/drawing/2014/main" id="{241339C3-F988-4CF6-BDF8-4BA05CB8D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2" name="Freeform: Shape 101">
              <a:extLst>
                <a:ext uri="{FF2B5EF4-FFF2-40B4-BE49-F238E27FC236}">
                  <a16:creationId xmlns:a16="http://schemas.microsoft.com/office/drawing/2014/main" id="{08138096-B969-482E-A58F-BD9CB0BBC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9" name="Freeform: Shape 102">
              <a:extLst>
                <a:ext uri="{FF2B5EF4-FFF2-40B4-BE49-F238E27FC236}">
                  <a16:creationId xmlns:a16="http://schemas.microsoft.com/office/drawing/2014/main" id="{0FC54DBC-FFE9-4D1A-A444-F4C7E392D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70" name="Freeform: Shape 103">
              <a:extLst>
                <a:ext uri="{FF2B5EF4-FFF2-40B4-BE49-F238E27FC236}">
                  <a16:creationId xmlns:a16="http://schemas.microsoft.com/office/drawing/2014/main" id="{6829F8B6-CF1D-4661-853E-7075100EA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1" name="Freeform: Shape 104">
              <a:extLst>
                <a:ext uri="{FF2B5EF4-FFF2-40B4-BE49-F238E27FC236}">
                  <a16:creationId xmlns:a16="http://schemas.microsoft.com/office/drawing/2014/main" id="{7854BC5D-2232-41F5-98C2-3AC5EBFB87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72" name="Freeform: Shape 105">
              <a:extLst>
                <a:ext uri="{FF2B5EF4-FFF2-40B4-BE49-F238E27FC236}">
                  <a16:creationId xmlns:a16="http://schemas.microsoft.com/office/drawing/2014/main" id="{C8892BEF-2479-47E3-BB9B-50C3BEEC5C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07" name="Freeform: Shape 106">
              <a:extLst>
                <a:ext uri="{FF2B5EF4-FFF2-40B4-BE49-F238E27FC236}">
                  <a16:creationId xmlns:a16="http://schemas.microsoft.com/office/drawing/2014/main" id="{2A44A0DB-BE5F-4000-9544-5623F83A1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173" name="Cross">
            <a:extLst>
              <a:ext uri="{FF2B5EF4-FFF2-40B4-BE49-F238E27FC236}">
                <a16:creationId xmlns:a16="http://schemas.microsoft.com/office/drawing/2014/main" id="{B270D064-4AA8-4476-8B01-32F8176A48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174" name="Straight Connector 109">
              <a:extLst>
                <a:ext uri="{FF2B5EF4-FFF2-40B4-BE49-F238E27FC236}">
                  <a16:creationId xmlns:a16="http://schemas.microsoft.com/office/drawing/2014/main" id="{3A8100D3-125D-4F8C-83B8-B5898B6F4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11" name="Straight Connector 110">
              <a:extLst>
                <a:ext uri="{FF2B5EF4-FFF2-40B4-BE49-F238E27FC236}">
                  <a16:creationId xmlns:a16="http://schemas.microsoft.com/office/drawing/2014/main" id="{4A2153A7-5195-4EFC-B16A-D5758F9674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113" name="Bottom Right">
            <a:extLst>
              <a:ext uri="{FF2B5EF4-FFF2-40B4-BE49-F238E27FC236}">
                <a16:creationId xmlns:a16="http://schemas.microsoft.com/office/drawing/2014/main" id="{AB6237A3-9D32-467E-AA5A-14D0525939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75" name="Freeform: Shape 113">
              <a:extLst>
                <a:ext uri="{FF2B5EF4-FFF2-40B4-BE49-F238E27FC236}">
                  <a16:creationId xmlns:a16="http://schemas.microsoft.com/office/drawing/2014/main" id="{3F057400-8420-478E-8A2F-B58D45E0A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76" name="Graphic 157">
              <a:extLst>
                <a:ext uri="{FF2B5EF4-FFF2-40B4-BE49-F238E27FC236}">
                  <a16:creationId xmlns:a16="http://schemas.microsoft.com/office/drawing/2014/main" id="{CC012467-B7B8-440A-8DAB-5EFF70FA5F2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17" name="Freeform: Shape 116">
                <a:extLst>
                  <a:ext uri="{FF2B5EF4-FFF2-40B4-BE49-F238E27FC236}">
                    <a16:creationId xmlns:a16="http://schemas.microsoft.com/office/drawing/2014/main" id="{00F8C8E4-FB02-4F5D-9DC9-A062442E4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7" name="Freeform: Shape 117">
                <a:extLst>
                  <a:ext uri="{FF2B5EF4-FFF2-40B4-BE49-F238E27FC236}">
                    <a16:creationId xmlns:a16="http://schemas.microsoft.com/office/drawing/2014/main" id="{8A40D7C3-FA31-4AF6-AD75-E54BF48E96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8" name="Freeform: Shape 118">
                <a:extLst>
                  <a:ext uri="{FF2B5EF4-FFF2-40B4-BE49-F238E27FC236}">
                    <a16:creationId xmlns:a16="http://schemas.microsoft.com/office/drawing/2014/main" id="{B128BB2D-104A-4CDF-8D53-D83ACBC85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9" name="Freeform: Shape 119">
                <a:extLst>
                  <a:ext uri="{FF2B5EF4-FFF2-40B4-BE49-F238E27FC236}">
                    <a16:creationId xmlns:a16="http://schemas.microsoft.com/office/drawing/2014/main" id="{EA3CCEA3-9A1A-408D-9344-64347FAFA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0" name="Freeform: Shape 120">
                <a:extLst>
                  <a:ext uri="{FF2B5EF4-FFF2-40B4-BE49-F238E27FC236}">
                    <a16:creationId xmlns:a16="http://schemas.microsoft.com/office/drawing/2014/main" id="{7C8F56CD-A9BE-4A11-90D6-A0C38552E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1" name="Freeform: Shape 121">
                <a:extLst>
                  <a:ext uri="{FF2B5EF4-FFF2-40B4-BE49-F238E27FC236}">
                    <a16:creationId xmlns:a16="http://schemas.microsoft.com/office/drawing/2014/main" id="{20152681-AFB0-428A-B6D0-BC183F8C4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2" name="Freeform: Shape 122">
                <a:extLst>
                  <a:ext uri="{FF2B5EF4-FFF2-40B4-BE49-F238E27FC236}">
                    <a16:creationId xmlns:a16="http://schemas.microsoft.com/office/drawing/2014/main" id="{3AD8FD39-79C9-4EA7-A00A-CDA13E0095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83" name="Freeform: Shape 115">
              <a:extLst>
                <a:ext uri="{FF2B5EF4-FFF2-40B4-BE49-F238E27FC236}">
                  <a16:creationId xmlns:a16="http://schemas.microsoft.com/office/drawing/2014/main" id="{9A2652E6-AEC0-4A6E-9E79-B096052196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5" name="TextBox 34">
            <a:extLst>
              <a:ext uri="{FF2B5EF4-FFF2-40B4-BE49-F238E27FC236}">
                <a16:creationId xmlns:a16="http://schemas.microsoft.com/office/drawing/2014/main" id="{3F102A67-B8CC-4BD5-811F-518756219F61}"/>
              </a:ext>
            </a:extLst>
          </p:cNvPr>
          <p:cNvSpPr txBox="1"/>
          <p:nvPr/>
        </p:nvSpPr>
        <p:spPr>
          <a:xfrm>
            <a:off x="467448" y="1640559"/>
            <a:ext cx="8237863" cy="5013232"/>
          </a:xfrm>
          <a:prstGeom prst="rect">
            <a:avLst/>
          </a:prstGeom>
          <a:noFill/>
        </p:spPr>
        <p:txBody>
          <a:bodyPr wrap="square">
            <a:spAutoFit/>
          </a:bodyPr>
          <a:lstStyle/>
          <a:p>
            <a:pPr marL="342900" marR="0" lvl="0" indent="-342900">
              <a:lnSpc>
                <a:spcPct val="107000"/>
              </a:lnSpc>
              <a:spcBef>
                <a:spcPts val="0"/>
              </a:spcBef>
              <a:spcAft>
                <a:spcPts val="0"/>
              </a:spcAft>
              <a:buFont typeface="Courier New" panose="02070309020205020404" pitchFamily="49" charset="0"/>
              <a:buChar char="o"/>
            </a:pPr>
            <a:r>
              <a:rPr lang="en-US" sz="2000" u="sng" dirty="0">
                <a:solidFill>
                  <a:schemeClr val="accent5">
                    <a:lumMod val="50000"/>
                  </a:schemeClr>
                </a:solidFill>
                <a:ea typeface="Calibri" panose="020F0502020204030204" pitchFamily="34" charset="0"/>
                <a:cs typeface="Times New Roman" panose="02020603050405020304" pitchFamily="18" charset="0"/>
              </a:rPr>
              <a:t>C</a:t>
            </a:r>
            <a:r>
              <a:rPr lang="en-US" sz="2000" u="sng" dirty="0">
                <a:solidFill>
                  <a:schemeClr val="accent5">
                    <a:lumMod val="50000"/>
                  </a:schemeClr>
                </a:solidFill>
                <a:effectLst/>
                <a:ea typeface="Calibri" panose="020F0502020204030204" pitchFamily="34" charset="0"/>
                <a:cs typeface="Times New Roman" panose="02020603050405020304" pitchFamily="18" charset="0"/>
              </a:rPr>
              <a:t>urrent tools </a:t>
            </a:r>
            <a:endParaRPr lang="en-US" sz="2000" dirty="0">
              <a:effectLst/>
              <a:ea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s-EC" sz="20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ourier New" panose="02070309020205020404" pitchFamily="49" charset="0"/>
              <a:buChar char="o"/>
            </a:pPr>
            <a:r>
              <a:rPr lang="en-US" sz="2000" dirty="0">
                <a:ea typeface="Calibri" panose="020F0502020204030204" pitchFamily="34" charset="0"/>
                <a:cs typeface="Times New Roman" panose="02020603050405020304" pitchFamily="18" charset="0"/>
              </a:rPr>
              <a:t>I</a:t>
            </a:r>
            <a:r>
              <a:rPr lang="en-US" sz="2000" dirty="0">
                <a:effectLst/>
                <a:ea typeface="Calibri" panose="020F0502020204030204" pitchFamily="34" charset="0"/>
                <a:cs typeface="Times New Roman" panose="02020603050405020304" pitchFamily="18" charset="0"/>
              </a:rPr>
              <a:t>mprove </a:t>
            </a:r>
            <a:r>
              <a:rPr lang="en-US" sz="2000" u="sng" dirty="0">
                <a:solidFill>
                  <a:schemeClr val="accent5">
                    <a:lumMod val="50000"/>
                  </a:schemeClr>
                </a:solidFill>
                <a:effectLst/>
                <a:ea typeface="Calibri" panose="020F0502020204030204" pitchFamily="34" charset="0"/>
                <a:cs typeface="Times New Roman" panose="02020603050405020304" pitchFamily="18" charset="0"/>
              </a:rPr>
              <a:t>access to the full breath </a:t>
            </a:r>
            <a:r>
              <a:rPr lang="en-US" sz="2000" dirty="0">
                <a:effectLst/>
                <a:ea typeface="Calibri" panose="020F0502020204030204" pitchFamily="34" charset="0"/>
                <a:cs typeface="Times New Roman" panose="02020603050405020304" pitchFamily="18" charset="0"/>
              </a:rPr>
              <a:t>(non-sensitive data) of data on daily basis.</a:t>
            </a:r>
          </a:p>
          <a:p>
            <a:pPr marR="0" lvl="0">
              <a:lnSpc>
                <a:spcPct val="107000"/>
              </a:lnSpc>
              <a:spcBef>
                <a:spcPts val="0"/>
              </a:spcBef>
              <a:spcAft>
                <a:spcPts val="0"/>
              </a:spcAft>
            </a:pPr>
            <a:endParaRPr lang="es-EC" sz="20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ourier New" panose="02070309020205020404" pitchFamily="49" charset="0"/>
              <a:buChar char="o"/>
            </a:pPr>
            <a:r>
              <a:rPr lang="en-US" sz="2000" dirty="0">
                <a:effectLst/>
                <a:ea typeface="Calibri" panose="020F0502020204030204" pitchFamily="34" charset="0"/>
                <a:cs typeface="Times New Roman" panose="02020603050405020304" pitchFamily="18" charset="0"/>
              </a:rPr>
              <a:t>BI analysts and executives to inform </a:t>
            </a:r>
            <a:r>
              <a:rPr lang="en-US" sz="2000" u="sng" dirty="0">
                <a:solidFill>
                  <a:schemeClr val="accent5">
                    <a:lumMod val="50000"/>
                  </a:schemeClr>
                </a:solidFill>
                <a:effectLst/>
                <a:ea typeface="Calibri" panose="020F0502020204030204" pitchFamily="34" charset="0"/>
                <a:cs typeface="Times New Roman" panose="02020603050405020304" pitchFamily="18" charset="0"/>
              </a:rPr>
              <a:t>what strategies to pursue</a:t>
            </a:r>
            <a:r>
              <a:rPr lang="en-US" sz="2000" dirty="0">
                <a:effectLst/>
                <a:ea typeface="Calibri" panose="020F0502020204030204" pitchFamily="34" charset="0"/>
                <a:cs typeface="Times New Roman" panose="02020603050405020304" pitchFamily="18" charset="0"/>
              </a:rPr>
              <a:t>. </a:t>
            </a:r>
          </a:p>
          <a:p>
            <a:pPr marR="0" lvl="0">
              <a:lnSpc>
                <a:spcPct val="107000"/>
              </a:lnSpc>
              <a:spcBef>
                <a:spcPts val="0"/>
              </a:spcBef>
              <a:spcAft>
                <a:spcPts val="0"/>
              </a:spcAft>
            </a:pPr>
            <a:endParaRPr lang="es-EC" sz="20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ourier New" panose="02070309020205020404" pitchFamily="49" charset="0"/>
              <a:buChar char="o"/>
            </a:pPr>
            <a:r>
              <a:rPr lang="en-US" sz="2000" dirty="0">
                <a:effectLst/>
                <a:ea typeface="Calibri" panose="020F0502020204030204" pitchFamily="34" charset="0"/>
                <a:cs typeface="Times New Roman" panose="02020603050405020304" pitchFamily="18" charset="0"/>
              </a:rPr>
              <a:t>BI analysts should </a:t>
            </a:r>
            <a:r>
              <a:rPr lang="en-US" sz="2000" dirty="0">
                <a:solidFill>
                  <a:schemeClr val="accent5">
                    <a:lumMod val="50000"/>
                  </a:schemeClr>
                </a:solidFill>
                <a:effectLst/>
                <a:ea typeface="Calibri" panose="020F0502020204030204" pitchFamily="34" charset="0"/>
                <a:cs typeface="Times New Roman" panose="02020603050405020304" pitchFamily="18" charset="0"/>
              </a:rPr>
              <a:t>understand how data is </a:t>
            </a:r>
            <a:r>
              <a:rPr lang="en-US" sz="2000" u="sng" dirty="0">
                <a:solidFill>
                  <a:schemeClr val="accent5">
                    <a:lumMod val="50000"/>
                  </a:schemeClr>
                </a:solidFill>
                <a:effectLst/>
                <a:ea typeface="Calibri" panose="020F0502020204030204" pitchFamily="34" charset="0"/>
                <a:cs typeface="Times New Roman" panose="02020603050405020304" pitchFamily="18" charset="0"/>
              </a:rPr>
              <a:t>collected</a:t>
            </a:r>
            <a:r>
              <a:rPr lang="en-US" sz="2000" dirty="0">
                <a:solidFill>
                  <a:schemeClr val="accent5">
                    <a:lumMod val="75000"/>
                  </a:schemeClr>
                </a:solidFill>
                <a:effectLst/>
                <a:ea typeface="Calibri" panose="020F0502020204030204" pitchFamily="34" charset="0"/>
                <a:cs typeface="Times New Roman" panose="02020603050405020304" pitchFamily="18" charset="0"/>
              </a:rPr>
              <a:t>, </a:t>
            </a:r>
            <a:r>
              <a:rPr lang="en-US" sz="2000" u="sng" dirty="0">
                <a:solidFill>
                  <a:schemeClr val="accent5">
                    <a:lumMod val="50000"/>
                  </a:schemeClr>
                </a:solidFill>
                <a:effectLst/>
                <a:ea typeface="Calibri" panose="020F0502020204030204" pitchFamily="34" charset="0"/>
                <a:cs typeface="Times New Roman" panose="02020603050405020304" pitchFamily="18" charset="0"/>
              </a:rPr>
              <a:t>processed</a:t>
            </a:r>
            <a:r>
              <a:rPr lang="en-US" sz="2000" dirty="0">
                <a:solidFill>
                  <a:schemeClr val="accent5">
                    <a:lumMod val="75000"/>
                  </a:schemeClr>
                </a:solidFill>
                <a:effectLst/>
                <a:ea typeface="Calibri" panose="020F0502020204030204" pitchFamily="34" charset="0"/>
                <a:cs typeface="Times New Roman" panose="02020603050405020304" pitchFamily="18" charset="0"/>
              </a:rPr>
              <a:t>, </a:t>
            </a:r>
            <a:r>
              <a:rPr lang="en-US" sz="2000" u="sng" dirty="0">
                <a:solidFill>
                  <a:schemeClr val="accent5">
                    <a:lumMod val="50000"/>
                  </a:schemeClr>
                </a:solidFill>
                <a:effectLst/>
                <a:ea typeface="Calibri" panose="020F0502020204030204" pitchFamily="34" charset="0"/>
                <a:cs typeface="Times New Roman" panose="02020603050405020304" pitchFamily="18" charset="0"/>
              </a:rPr>
              <a:t>analyzed </a:t>
            </a:r>
            <a:r>
              <a:rPr lang="en-US" sz="2000" dirty="0">
                <a:solidFill>
                  <a:schemeClr val="accent5">
                    <a:lumMod val="50000"/>
                  </a:schemeClr>
                </a:solidFill>
                <a:effectLst/>
                <a:ea typeface="Calibri" panose="020F0502020204030204" pitchFamily="34" charset="0"/>
                <a:cs typeface="Times New Roman" panose="02020603050405020304" pitchFamily="18" charset="0"/>
              </a:rPr>
              <a:t>and </a:t>
            </a:r>
            <a:r>
              <a:rPr lang="en-US" sz="2000" u="sng" dirty="0">
                <a:solidFill>
                  <a:schemeClr val="accent5">
                    <a:lumMod val="50000"/>
                  </a:schemeClr>
                </a:solidFill>
                <a:effectLst/>
                <a:ea typeface="Calibri" panose="020F0502020204030204" pitchFamily="34" charset="0"/>
                <a:cs typeface="Times New Roman" panose="02020603050405020304" pitchFamily="18" charset="0"/>
              </a:rPr>
              <a:t>reported</a:t>
            </a:r>
            <a:r>
              <a:rPr lang="en-US" sz="2000" dirty="0">
                <a:solidFill>
                  <a:schemeClr val="accent5">
                    <a:lumMod val="50000"/>
                  </a:schemeClr>
                </a:solidFill>
                <a:effectLst/>
                <a:ea typeface="Calibri" panose="020F0502020204030204" pitchFamily="34" charset="0"/>
                <a:cs typeface="Times New Roman" panose="02020603050405020304" pitchFamily="18" charset="0"/>
              </a:rPr>
              <a:t> </a:t>
            </a:r>
            <a:r>
              <a:rPr lang="en-US" sz="2000" dirty="0">
                <a:effectLst/>
                <a:ea typeface="Calibri" panose="020F0502020204030204" pitchFamily="34" charset="0"/>
                <a:cs typeface="Times New Roman" panose="02020603050405020304" pitchFamily="18" charset="0"/>
              </a:rPr>
              <a:t>to support executive decision making.</a:t>
            </a:r>
          </a:p>
          <a:p>
            <a:pPr marR="0" lvl="0">
              <a:lnSpc>
                <a:spcPct val="107000"/>
              </a:lnSpc>
              <a:spcBef>
                <a:spcPts val="0"/>
              </a:spcBef>
              <a:spcAft>
                <a:spcPts val="0"/>
              </a:spcAft>
            </a:pPr>
            <a:endParaRPr lang="es-EC" sz="20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ourier New" panose="02070309020205020404" pitchFamily="49" charset="0"/>
              <a:buChar char="o"/>
            </a:pPr>
            <a:r>
              <a:rPr lang="en-US" sz="2000" dirty="0">
                <a:effectLst/>
                <a:ea typeface="Calibri" panose="020F0502020204030204" pitchFamily="34" charset="0"/>
                <a:cs typeface="Times New Roman" panose="02020603050405020304" pitchFamily="18" charset="0"/>
              </a:rPr>
              <a:t>For visualizing data, designing reports for use by BI analysts and executives, </a:t>
            </a:r>
            <a:r>
              <a:rPr lang="en-US" sz="2000" u="sng" dirty="0">
                <a:solidFill>
                  <a:schemeClr val="accent5">
                    <a:lumMod val="50000"/>
                  </a:schemeClr>
                </a:solidFill>
                <a:effectLst/>
                <a:ea typeface="Calibri" panose="020F0502020204030204" pitchFamily="34" charset="0"/>
                <a:cs typeface="Times New Roman" panose="02020603050405020304" pitchFamily="18" charset="0"/>
              </a:rPr>
              <a:t>build [new] infrastructure</a:t>
            </a:r>
            <a:r>
              <a:rPr lang="en-US" sz="2000" u="sng" dirty="0">
                <a:solidFill>
                  <a:schemeClr val="accent5">
                    <a:lumMod val="75000"/>
                  </a:schemeClr>
                </a:solidFill>
                <a:effectLst/>
                <a:ea typeface="Calibri" panose="020F0502020204030204" pitchFamily="34" charset="0"/>
                <a:cs typeface="Times New Roman" panose="02020603050405020304" pitchFamily="18" charset="0"/>
              </a:rPr>
              <a:t> </a:t>
            </a:r>
            <a:r>
              <a:rPr lang="en-US" sz="2000" dirty="0">
                <a:effectLst/>
                <a:ea typeface="Calibri" panose="020F0502020204030204" pitchFamily="34" charset="0"/>
                <a:cs typeface="Times New Roman" panose="02020603050405020304" pitchFamily="18" charset="0"/>
              </a:rPr>
              <a:t>to deliver these visualizations. </a:t>
            </a:r>
          </a:p>
          <a:p>
            <a:pPr marR="0" lvl="0">
              <a:lnSpc>
                <a:spcPct val="107000"/>
              </a:lnSpc>
              <a:spcBef>
                <a:spcPts val="0"/>
              </a:spcBef>
              <a:spcAft>
                <a:spcPts val="0"/>
              </a:spcAft>
            </a:pPr>
            <a:endParaRPr lang="es-EC" sz="20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ourier New" panose="02070309020205020404" pitchFamily="49" charset="0"/>
              <a:buChar char="o"/>
            </a:pPr>
            <a:r>
              <a:rPr lang="en-US" sz="2000" u="sng" dirty="0">
                <a:solidFill>
                  <a:schemeClr val="accent5">
                    <a:lumMod val="50000"/>
                  </a:schemeClr>
                </a:solidFill>
                <a:effectLst/>
                <a:ea typeface="Calibri" panose="020F0502020204030204" pitchFamily="34" charset="0"/>
                <a:cs typeface="Times New Roman" panose="02020603050405020304" pitchFamily="18" charset="0"/>
              </a:rPr>
              <a:t>Design the organization [create a data culture] </a:t>
            </a:r>
            <a:r>
              <a:rPr lang="en-US" sz="2000" dirty="0">
                <a:effectLst/>
                <a:ea typeface="Calibri" panose="020F0502020204030204" pitchFamily="34" charset="0"/>
                <a:cs typeface="Times New Roman" panose="02020603050405020304" pitchFamily="18" charset="0"/>
              </a:rPr>
              <a:t>to effectively produce, deliver, and use [new] visualization system.</a:t>
            </a:r>
            <a:endParaRPr lang="es-EC" sz="2000" dirty="0">
              <a:effectLst/>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F3B79E96-0917-460E-894D-31B6EE1B3E99}"/>
              </a:ext>
            </a:extLst>
          </p:cNvPr>
          <p:cNvPicPr>
            <a:picLocks noChangeAspect="1"/>
          </p:cNvPicPr>
          <p:nvPr/>
        </p:nvPicPr>
        <p:blipFill rotWithShape="1">
          <a:blip r:embed="rId2"/>
          <a:srcRect t="45359" r="-2" b="2550"/>
          <a:stretch/>
        </p:blipFill>
        <p:spPr>
          <a:xfrm>
            <a:off x="5531159" y="212"/>
            <a:ext cx="6761944" cy="2351157"/>
          </a:xfrm>
          <a:custGeom>
            <a:avLst/>
            <a:gdLst/>
            <a:ahLst/>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pic>
      <p:sp>
        <p:nvSpPr>
          <p:cNvPr id="2" name="Title 1">
            <a:extLst>
              <a:ext uri="{FF2B5EF4-FFF2-40B4-BE49-F238E27FC236}">
                <a16:creationId xmlns:a16="http://schemas.microsoft.com/office/drawing/2014/main" id="{630BE3B7-F50F-464D-BB6D-A624FDB89C31}"/>
              </a:ext>
            </a:extLst>
          </p:cNvPr>
          <p:cNvSpPr>
            <a:spLocks noGrp="1"/>
          </p:cNvSpPr>
          <p:nvPr>
            <p:ph type="ctrTitle"/>
          </p:nvPr>
        </p:nvSpPr>
        <p:spPr>
          <a:xfrm>
            <a:off x="1005653" y="169452"/>
            <a:ext cx="10583117" cy="1030694"/>
          </a:xfrm>
        </p:spPr>
        <p:txBody>
          <a:bodyPr anchor="b">
            <a:normAutofit/>
          </a:bodyPr>
          <a:lstStyle/>
          <a:p>
            <a:pPr algn="l"/>
            <a:r>
              <a:rPr lang="en-US" sz="5400" dirty="0"/>
              <a:t>Data Analytics - Areas of Focus</a:t>
            </a:r>
          </a:p>
        </p:txBody>
      </p:sp>
      <p:sp>
        <p:nvSpPr>
          <p:cNvPr id="33" name="Subtitle 2">
            <a:extLst>
              <a:ext uri="{FF2B5EF4-FFF2-40B4-BE49-F238E27FC236}">
                <a16:creationId xmlns:a16="http://schemas.microsoft.com/office/drawing/2014/main" id="{CBC285D6-E14E-4530-8C67-9432A5816505}"/>
              </a:ext>
            </a:extLst>
          </p:cNvPr>
          <p:cNvSpPr>
            <a:spLocks noGrp="1"/>
          </p:cNvSpPr>
          <p:nvPr>
            <p:ph type="subTitle" idx="1"/>
          </p:nvPr>
        </p:nvSpPr>
        <p:spPr>
          <a:xfrm>
            <a:off x="1402793" y="1148821"/>
            <a:ext cx="8815660" cy="421678"/>
          </a:xfrm>
        </p:spPr>
        <p:txBody>
          <a:bodyPr anchor="t">
            <a:noAutofit/>
          </a:bodyPr>
          <a:lstStyle/>
          <a:p>
            <a:pPr lvl="1" algn="l"/>
            <a:r>
              <a:rPr lang="en-US" sz="2400" dirty="0">
                <a:solidFill>
                  <a:schemeClr val="tx2">
                    <a:lumMod val="75000"/>
                    <a:lumOff val="25000"/>
                  </a:schemeClr>
                </a:solidFill>
              </a:rPr>
              <a:t>Business Insights (BI) and Reporting</a:t>
            </a:r>
          </a:p>
        </p:txBody>
      </p:sp>
      <p:graphicFrame>
        <p:nvGraphicFramePr>
          <p:cNvPr id="4" name="TextBox 34">
            <a:extLst>
              <a:ext uri="{FF2B5EF4-FFF2-40B4-BE49-F238E27FC236}">
                <a16:creationId xmlns:a16="http://schemas.microsoft.com/office/drawing/2014/main" id="{76D229CA-F864-4E6C-96BF-3988FEFA7E91}"/>
              </a:ext>
            </a:extLst>
          </p:cNvPr>
          <p:cNvGraphicFramePr/>
          <p:nvPr>
            <p:extLst>
              <p:ext uri="{D42A27DB-BD31-4B8C-83A1-F6EECF244321}">
                <p14:modId xmlns:p14="http://schemas.microsoft.com/office/powerpoint/2010/main" val="1344106353"/>
              </p:ext>
            </p:extLst>
          </p:nvPr>
        </p:nvGraphicFramePr>
        <p:xfrm>
          <a:off x="7297751" y="1640559"/>
          <a:ext cx="5576898" cy="41725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ubtitle 2">
            <a:extLst>
              <a:ext uri="{FF2B5EF4-FFF2-40B4-BE49-F238E27FC236}">
                <a16:creationId xmlns:a16="http://schemas.microsoft.com/office/drawing/2014/main" id="{8C675882-3F21-4110-BA64-50910CF220E8}"/>
              </a:ext>
            </a:extLst>
          </p:cNvPr>
          <p:cNvSpPr txBox="1">
            <a:spLocks/>
          </p:cNvSpPr>
          <p:nvPr/>
        </p:nvSpPr>
        <p:spPr>
          <a:xfrm>
            <a:off x="66429" y="-77111"/>
            <a:ext cx="2493850" cy="59760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110000"/>
              </a:lnSpc>
              <a:spcBef>
                <a:spcPts val="1000"/>
              </a:spcBef>
              <a:buClr>
                <a:schemeClr val="accent5"/>
              </a:buClr>
              <a:buFont typeface="Avenir Next LT Pro" panose="020B0504020202020204" pitchFamily="34" charset="0"/>
              <a:buNone/>
              <a:defRPr sz="2400" kern="1200">
                <a:solidFill>
                  <a:schemeClr val="tx2"/>
                </a:solidFill>
                <a:latin typeface="+mn-lt"/>
                <a:ea typeface="+mn-ea"/>
                <a:cs typeface="+mn-cs"/>
              </a:defRPr>
            </a:lvl1pPr>
            <a:lvl2pPr marL="457200" indent="0" algn="ctr" defTabSz="914400" rtl="0" eaLnBrk="1" latinLnBrk="0" hangingPunct="1">
              <a:lnSpc>
                <a:spcPct val="110000"/>
              </a:lnSpc>
              <a:spcBef>
                <a:spcPts val="500"/>
              </a:spcBef>
              <a:buClr>
                <a:schemeClr val="accent5"/>
              </a:buClr>
              <a:buFont typeface="Avenir Next LT Pro" panose="020B05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t>Andrea Freire</a:t>
            </a:r>
          </a:p>
          <a:p>
            <a:pPr algn="l"/>
            <a:r>
              <a:rPr lang="en-US" sz="1000" dirty="0"/>
              <a:t>Digital Transformation Leader</a:t>
            </a:r>
            <a:endParaRPr lang="es-EC" sz="1000" dirty="0"/>
          </a:p>
        </p:txBody>
      </p:sp>
    </p:spTree>
    <p:extLst>
      <p:ext uri="{BB962C8B-B14F-4D97-AF65-F5344CB8AC3E}">
        <p14:creationId xmlns:p14="http://schemas.microsoft.com/office/powerpoint/2010/main" val="3925606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80">
                                          <p:stCondLst>
                                            <p:cond delay="0"/>
                                          </p:stCondLst>
                                        </p:cTn>
                                        <p:tgtEl>
                                          <p:spTgt spid="35"/>
                                        </p:tgtEl>
                                      </p:cBhvr>
                                    </p:animEffect>
                                    <p:anim calcmode="lin" valueType="num">
                                      <p:cBhvr>
                                        <p:cTn id="14" dur="1822" tmFilter="0,0; 0.14,0.36; 0.43,0.73; 0.71,0.91; 1.0,1.0">
                                          <p:stCondLst>
                                            <p:cond delay="0"/>
                                          </p:stCondLst>
                                        </p:cTn>
                                        <p:tgtEl>
                                          <p:spTgt spid="35"/>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5"/>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5"/>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5"/>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5"/>
                                        </p:tgtEl>
                                        <p:attrNameLst>
                                          <p:attrName>ppt_y</p:attrName>
                                        </p:attrNameLst>
                                      </p:cBhvr>
                                      <p:tavLst>
                                        <p:tav tm="0" fmla="#ppt_y-sin(pi*$)/81">
                                          <p:val>
                                            <p:fltVal val="0"/>
                                          </p:val>
                                        </p:tav>
                                        <p:tav tm="100000">
                                          <p:val>
                                            <p:fltVal val="1"/>
                                          </p:val>
                                        </p:tav>
                                      </p:tavLst>
                                    </p:anim>
                                    <p:animScale>
                                      <p:cBhvr>
                                        <p:cTn id="19" dur="26">
                                          <p:stCondLst>
                                            <p:cond delay="650"/>
                                          </p:stCondLst>
                                        </p:cTn>
                                        <p:tgtEl>
                                          <p:spTgt spid="35"/>
                                        </p:tgtEl>
                                      </p:cBhvr>
                                      <p:to x="100000" y="60000"/>
                                    </p:animScale>
                                    <p:animScale>
                                      <p:cBhvr>
                                        <p:cTn id="20" dur="166" decel="50000">
                                          <p:stCondLst>
                                            <p:cond delay="676"/>
                                          </p:stCondLst>
                                        </p:cTn>
                                        <p:tgtEl>
                                          <p:spTgt spid="35"/>
                                        </p:tgtEl>
                                      </p:cBhvr>
                                      <p:to x="100000" y="100000"/>
                                    </p:animScale>
                                    <p:animScale>
                                      <p:cBhvr>
                                        <p:cTn id="21" dur="26">
                                          <p:stCondLst>
                                            <p:cond delay="1312"/>
                                          </p:stCondLst>
                                        </p:cTn>
                                        <p:tgtEl>
                                          <p:spTgt spid="35"/>
                                        </p:tgtEl>
                                      </p:cBhvr>
                                      <p:to x="100000" y="80000"/>
                                    </p:animScale>
                                    <p:animScale>
                                      <p:cBhvr>
                                        <p:cTn id="22" dur="166" decel="50000">
                                          <p:stCondLst>
                                            <p:cond delay="1338"/>
                                          </p:stCondLst>
                                        </p:cTn>
                                        <p:tgtEl>
                                          <p:spTgt spid="35"/>
                                        </p:tgtEl>
                                      </p:cBhvr>
                                      <p:to x="100000" y="100000"/>
                                    </p:animScale>
                                    <p:animScale>
                                      <p:cBhvr>
                                        <p:cTn id="23" dur="26">
                                          <p:stCondLst>
                                            <p:cond delay="1642"/>
                                          </p:stCondLst>
                                        </p:cTn>
                                        <p:tgtEl>
                                          <p:spTgt spid="35"/>
                                        </p:tgtEl>
                                      </p:cBhvr>
                                      <p:to x="100000" y="90000"/>
                                    </p:animScale>
                                    <p:animScale>
                                      <p:cBhvr>
                                        <p:cTn id="24" dur="166" decel="50000">
                                          <p:stCondLst>
                                            <p:cond delay="1668"/>
                                          </p:stCondLst>
                                        </p:cTn>
                                        <p:tgtEl>
                                          <p:spTgt spid="35"/>
                                        </p:tgtEl>
                                      </p:cBhvr>
                                      <p:to x="100000" y="100000"/>
                                    </p:animScale>
                                    <p:animScale>
                                      <p:cBhvr>
                                        <p:cTn id="25" dur="26">
                                          <p:stCondLst>
                                            <p:cond delay="1808"/>
                                          </p:stCondLst>
                                        </p:cTn>
                                        <p:tgtEl>
                                          <p:spTgt spid="35"/>
                                        </p:tgtEl>
                                      </p:cBhvr>
                                      <p:to x="100000" y="95000"/>
                                    </p:animScale>
                                    <p:animScale>
                                      <p:cBhvr>
                                        <p:cTn id="26" dur="166" decel="50000">
                                          <p:stCondLst>
                                            <p:cond delay="1834"/>
                                          </p:stCondLst>
                                        </p:cTn>
                                        <p:tgtEl>
                                          <p:spTgt spid="3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BE3B7-F50F-464D-BB6D-A624FDB89C31}"/>
              </a:ext>
            </a:extLst>
          </p:cNvPr>
          <p:cNvSpPr>
            <a:spLocks noGrp="1"/>
          </p:cNvSpPr>
          <p:nvPr>
            <p:ph type="ctrTitle"/>
          </p:nvPr>
        </p:nvSpPr>
        <p:spPr>
          <a:xfrm>
            <a:off x="1005653" y="169452"/>
            <a:ext cx="10583117" cy="1030694"/>
          </a:xfrm>
        </p:spPr>
        <p:txBody>
          <a:bodyPr anchor="b">
            <a:normAutofit/>
          </a:bodyPr>
          <a:lstStyle/>
          <a:p>
            <a:pPr algn="l"/>
            <a:r>
              <a:rPr lang="en-US" sz="5400" dirty="0"/>
              <a:t>Data Analytics - Areas of Focus</a:t>
            </a:r>
          </a:p>
        </p:txBody>
      </p:sp>
      <p:pic>
        <p:nvPicPr>
          <p:cNvPr id="3" name="Picture 2">
            <a:extLst>
              <a:ext uri="{FF2B5EF4-FFF2-40B4-BE49-F238E27FC236}">
                <a16:creationId xmlns:a16="http://schemas.microsoft.com/office/drawing/2014/main" id="{31DCB6FC-CFBE-497F-A58E-2CE574EA6A79}"/>
              </a:ext>
            </a:extLst>
          </p:cNvPr>
          <p:cNvPicPr>
            <a:picLocks noChangeAspect="1"/>
          </p:cNvPicPr>
          <p:nvPr/>
        </p:nvPicPr>
        <p:blipFill rotWithShape="1">
          <a:blip r:embed="rId2"/>
          <a:srcRect t="45359" r="-2" b="2550"/>
          <a:stretch/>
        </p:blipFill>
        <p:spPr>
          <a:xfrm>
            <a:off x="5531159" y="212"/>
            <a:ext cx="6761944" cy="2351157"/>
          </a:xfrm>
          <a:custGeom>
            <a:avLst/>
            <a:gdLst/>
            <a:ahLst/>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pic>
      <p:sp>
        <p:nvSpPr>
          <p:cNvPr id="33" name="Subtitle 2">
            <a:extLst>
              <a:ext uri="{FF2B5EF4-FFF2-40B4-BE49-F238E27FC236}">
                <a16:creationId xmlns:a16="http://schemas.microsoft.com/office/drawing/2014/main" id="{CBC285D6-E14E-4530-8C67-9432A5816505}"/>
              </a:ext>
            </a:extLst>
          </p:cNvPr>
          <p:cNvSpPr>
            <a:spLocks noGrp="1"/>
          </p:cNvSpPr>
          <p:nvPr>
            <p:ph type="subTitle" idx="1"/>
          </p:nvPr>
        </p:nvSpPr>
        <p:spPr>
          <a:xfrm>
            <a:off x="1397183" y="1148820"/>
            <a:ext cx="8815660" cy="953023"/>
          </a:xfrm>
        </p:spPr>
        <p:txBody>
          <a:bodyPr anchor="t">
            <a:noAutofit/>
          </a:bodyPr>
          <a:lstStyle/>
          <a:p>
            <a:pPr lvl="1" algn="l"/>
            <a:r>
              <a:rPr lang="en-US" sz="2400" dirty="0">
                <a:solidFill>
                  <a:schemeClr val="tx2">
                    <a:lumMod val="75000"/>
                    <a:lumOff val="25000"/>
                  </a:schemeClr>
                </a:solidFill>
              </a:rPr>
              <a:t>Data Architecture, </a:t>
            </a:r>
          </a:p>
          <a:p>
            <a:pPr lvl="1" algn="l"/>
            <a:r>
              <a:rPr lang="en-US" sz="2400" dirty="0">
                <a:solidFill>
                  <a:schemeClr val="tx2">
                    <a:lumMod val="75000"/>
                    <a:lumOff val="25000"/>
                  </a:schemeClr>
                </a:solidFill>
              </a:rPr>
              <a:t>Management and Governance</a:t>
            </a:r>
          </a:p>
        </p:txBody>
      </p:sp>
      <p:grpSp>
        <p:nvGrpSpPr>
          <p:cNvPr id="4" name="Group 3">
            <a:extLst>
              <a:ext uri="{FF2B5EF4-FFF2-40B4-BE49-F238E27FC236}">
                <a16:creationId xmlns:a16="http://schemas.microsoft.com/office/drawing/2014/main" id="{E5F190D8-6D4B-4E3F-B547-96950AD9D2BA}"/>
              </a:ext>
            </a:extLst>
          </p:cNvPr>
          <p:cNvGrpSpPr/>
          <p:nvPr/>
        </p:nvGrpSpPr>
        <p:grpSpPr>
          <a:xfrm rot="16200000">
            <a:off x="4142851" y="-1461358"/>
            <a:ext cx="3337841" cy="10838164"/>
            <a:chOff x="4278460" y="1760867"/>
            <a:chExt cx="1624504" cy="4836276"/>
          </a:xfrm>
        </p:grpSpPr>
        <p:sp>
          <p:nvSpPr>
            <p:cNvPr id="5" name="Arrow: Circular 4">
              <a:extLst>
                <a:ext uri="{FF2B5EF4-FFF2-40B4-BE49-F238E27FC236}">
                  <a16:creationId xmlns:a16="http://schemas.microsoft.com/office/drawing/2014/main" id="{B203CC74-70CA-4E8B-8C02-55B361B78C5A}"/>
                </a:ext>
              </a:extLst>
            </p:cNvPr>
            <p:cNvSpPr/>
            <p:nvPr/>
          </p:nvSpPr>
          <p:spPr>
            <a:xfrm>
              <a:off x="4631645" y="1760867"/>
              <a:ext cx="1271319" cy="1271457"/>
            </a:xfrm>
            <a:prstGeom prst="circularArrow">
              <a:avLst>
                <a:gd name="adj1" fmla="val 10980"/>
                <a:gd name="adj2" fmla="val 1142322"/>
                <a:gd name="adj3" fmla="val 4500000"/>
                <a:gd name="adj4" fmla="val 10800000"/>
                <a:gd name="adj5" fmla="val 125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Freeform: Shape 5">
              <a:extLst>
                <a:ext uri="{FF2B5EF4-FFF2-40B4-BE49-F238E27FC236}">
                  <a16:creationId xmlns:a16="http://schemas.microsoft.com/office/drawing/2014/main" id="{BE7F9FB1-DA07-4CD6-8308-4F81917E161B}"/>
                </a:ext>
              </a:extLst>
            </p:cNvPr>
            <p:cNvSpPr/>
            <p:nvPr/>
          </p:nvSpPr>
          <p:spPr>
            <a:xfrm rot="5400000">
              <a:off x="4967780" y="2160471"/>
              <a:ext cx="650479" cy="386647"/>
            </a:xfrm>
            <a:custGeom>
              <a:avLst/>
              <a:gdLst>
                <a:gd name="connsiteX0" fmla="*/ 0 w 709468"/>
                <a:gd name="connsiteY0" fmla="*/ 0 h 354499"/>
                <a:gd name="connsiteX1" fmla="*/ 709468 w 709468"/>
                <a:gd name="connsiteY1" fmla="*/ 0 h 354499"/>
                <a:gd name="connsiteX2" fmla="*/ 709468 w 709468"/>
                <a:gd name="connsiteY2" fmla="*/ 354499 h 354499"/>
                <a:gd name="connsiteX3" fmla="*/ 0 w 709468"/>
                <a:gd name="connsiteY3" fmla="*/ 354499 h 354499"/>
                <a:gd name="connsiteX4" fmla="*/ 0 w 709468"/>
                <a:gd name="connsiteY4" fmla="*/ 0 h 354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9468" h="354499">
                  <a:moveTo>
                    <a:pt x="0" y="0"/>
                  </a:moveTo>
                  <a:lnTo>
                    <a:pt x="709468" y="0"/>
                  </a:lnTo>
                  <a:lnTo>
                    <a:pt x="709468" y="354499"/>
                  </a:lnTo>
                  <a:lnTo>
                    <a:pt x="0" y="35449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1400" kern="1200" dirty="0"/>
                <a:t>Size of data</a:t>
              </a:r>
            </a:p>
          </p:txBody>
        </p:sp>
        <p:sp>
          <p:nvSpPr>
            <p:cNvPr id="7" name="Shape 6">
              <a:extLst>
                <a:ext uri="{FF2B5EF4-FFF2-40B4-BE49-F238E27FC236}">
                  <a16:creationId xmlns:a16="http://schemas.microsoft.com/office/drawing/2014/main" id="{89A55F82-7E26-4C58-B3E7-178D986DC162}"/>
                </a:ext>
              </a:extLst>
            </p:cNvPr>
            <p:cNvSpPr/>
            <p:nvPr/>
          </p:nvSpPr>
          <p:spPr>
            <a:xfrm>
              <a:off x="4278460" y="2491628"/>
              <a:ext cx="1271319" cy="1271457"/>
            </a:xfrm>
            <a:prstGeom prst="leftCircularArrow">
              <a:avLst>
                <a:gd name="adj1" fmla="val 10980"/>
                <a:gd name="adj2" fmla="val 1142322"/>
                <a:gd name="adj3" fmla="val 6300000"/>
                <a:gd name="adj4" fmla="val 18900000"/>
                <a:gd name="adj5" fmla="val 125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CF390148-A4E8-47C5-8758-90683C49EDC4}"/>
                </a:ext>
              </a:extLst>
            </p:cNvPr>
            <p:cNvSpPr/>
            <p:nvPr/>
          </p:nvSpPr>
          <p:spPr>
            <a:xfrm rot="5400000">
              <a:off x="4524358" y="2880271"/>
              <a:ext cx="650479" cy="435906"/>
            </a:xfrm>
            <a:custGeom>
              <a:avLst/>
              <a:gdLst>
                <a:gd name="connsiteX0" fmla="*/ 0 w 709468"/>
                <a:gd name="connsiteY0" fmla="*/ 0 h 354499"/>
                <a:gd name="connsiteX1" fmla="*/ 709468 w 709468"/>
                <a:gd name="connsiteY1" fmla="*/ 0 h 354499"/>
                <a:gd name="connsiteX2" fmla="*/ 709468 w 709468"/>
                <a:gd name="connsiteY2" fmla="*/ 354499 h 354499"/>
                <a:gd name="connsiteX3" fmla="*/ 0 w 709468"/>
                <a:gd name="connsiteY3" fmla="*/ 354499 h 354499"/>
                <a:gd name="connsiteX4" fmla="*/ 0 w 709468"/>
                <a:gd name="connsiteY4" fmla="*/ 0 h 354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9468" h="354499">
                  <a:moveTo>
                    <a:pt x="0" y="0"/>
                  </a:moveTo>
                  <a:lnTo>
                    <a:pt x="709468" y="0"/>
                  </a:lnTo>
                  <a:lnTo>
                    <a:pt x="709468" y="354499"/>
                  </a:lnTo>
                  <a:lnTo>
                    <a:pt x="0" y="35449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1400" kern="1200" dirty="0"/>
                <a:t>Determine a period of basic </a:t>
              </a:r>
              <a:r>
                <a:rPr lang="en-US" sz="1400" u="sng" kern="1200" dirty="0">
                  <a:solidFill>
                    <a:schemeClr val="accent5">
                      <a:lumMod val="50000"/>
                    </a:schemeClr>
                  </a:solidFill>
                </a:rPr>
                <a:t>exploration</a:t>
              </a:r>
              <a:r>
                <a:rPr lang="en-US" sz="1400" kern="1200" dirty="0"/>
                <a:t> to understand the data.</a:t>
              </a:r>
            </a:p>
          </p:txBody>
        </p:sp>
        <p:sp>
          <p:nvSpPr>
            <p:cNvPr id="9" name="Arrow: Circular 8">
              <a:extLst>
                <a:ext uri="{FF2B5EF4-FFF2-40B4-BE49-F238E27FC236}">
                  <a16:creationId xmlns:a16="http://schemas.microsoft.com/office/drawing/2014/main" id="{C64FF2E6-23A9-4A01-A82B-A9796A823A01}"/>
                </a:ext>
              </a:extLst>
            </p:cNvPr>
            <p:cNvSpPr/>
            <p:nvPr/>
          </p:nvSpPr>
          <p:spPr>
            <a:xfrm>
              <a:off x="4631645" y="3224808"/>
              <a:ext cx="1271319" cy="1271457"/>
            </a:xfrm>
            <a:prstGeom prst="circularArrow">
              <a:avLst>
                <a:gd name="adj1" fmla="val 10980"/>
                <a:gd name="adj2" fmla="val 1142322"/>
                <a:gd name="adj3" fmla="val 4500000"/>
                <a:gd name="adj4" fmla="val 13500000"/>
                <a:gd name="adj5" fmla="val 125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Freeform: Shape 9">
              <a:extLst>
                <a:ext uri="{FF2B5EF4-FFF2-40B4-BE49-F238E27FC236}">
                  <a16:creationId xmlns:a16="http://schemas.microsoft.com/office/drawing/2014/main" id="{4326B2EA-0068-4EE8-99D7-84983FD7BE15}"/>
                </a:ext>
              </a:extLst>
            </p:cNvPr>
            <p:cNvSpPr/>
            <p:nvPr/>
          </p:nvSpPr>
          <p:spPr>
            <a:xfrm rot="5400000">
              <a:off x="4923715" y="3489418"/>
              <a:ext cx="735046" cy="696557"/>
            </a:xfrm>
            <a:custGeom>
              <a:avLst/>
              <a:gdLst>
                <a:gd name="connsiteX0" fmla="*/ 0 w 709468"/>
                <a:gd name="connsiteY0" fmla="*/ 0 h 354499"/>
                <a:gd name="connsiteX1" fmla="*/ 709468 w 709468"/>
                <a:gd name="connsiteY1" fmla="*/ 0 h 354499"/>
                <a:gd name="connsiteX2" fmla="*/ 709468 w 709468"/>
                <a:gd name="connsiteY2" fmla="*/ 354499 h 354499"/>
                <a:gd name="connsiteX3" fmla="*/ 0 w 709468"/>
                <a:gd name="connsiteY3" fmla="*/ 354499 h 354499"/>
                <a:gd name="connsiteX4" fmla="*/ 0 w 709468"/>
                <a:gd name="connsiteY4" fmla="*/ 0 h 354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9468" h="354499">
                  <a:moveTo>
                    <a:pt x="0" y="0"/>
                  </a:moveTo>
                  <a:lnTo>
                    <a:pt x="709468" y="0"/>
                  </a:lnTo>
                  <a:lnTo>
                    <a:pt x="709468" y="354499"/>
                  </a:lnTo>
                  <a:lnTo>
                    <a:pt x="0" y="35449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1400" u="sng" kern="1200" dirty="0">
                  <a:solidFill>
                    <a:schemeClr val="accent5">
                      <a:lumMod val="50000"/>
                    </a:schemeClr>
                  </a:solidFill>
                </a:rPr>
                <a:t>Inventory </a:t>
              </a:r>
            </a:p>
            <a:p>
              <a:pPr marL="0" lvl="0" indent="0" algn="ctr" defTabSz="222250">
                <a:lnSpc>
                  <a:spcPct val="90000"/>
                </a:lnSpc>
                <a:spcBef>
                  <a:spcPct val="0"/>
                </a:spcBef>
                <a:spcAft>
                  <a:spcPct val="35000"/>
                </a:spcAft>
                <a:buNone/>
              </a:pPr>
              <a:r>
                <a:rPr lang="en-US" sz="1400" kern="1200" dirty="0"/>
                <a:t>what the organization has in terms of data. Collected, stored, challenges encountered?</a:t>
              </a:r>
            </a:p>
          </p:txBody>
        </p:sp>
        <p:sp>
          <p:nvSpPr>
            <p:cNvPr id="11" name="Shape 10">
              <a:extLst>
                <a:ext uri="{FF2B5EF4-FFF2-40B4-BE49-F238E27FC236}">
                  <a16:creationId xmlns:a16="http://schemas.microsoft.com/office/drawing/2014/main" id="{3CCEF163-ACF2-48C3-83AA-78A1AA87FF83}"/>
                </a:ext>
              </a:extLst>
            </p:cNvPr>
            <p:cNvSpPr/>
            <p:nvPr/>
          </p:nvSpPr>
          <p:spPr>
            <a:xfrm>
              <a:off x="4278460" y="3957020"/>
              <a:ext cx="1271319" cy="1271457"/>
            </a:xfrm>
            <a:prstGeom prst="leftCircularArrow">
              <a:avLst>
                <a:gd name="adj1" fmla="val 10980"/>
                <a:gd name="adj2" fmla="val 1142322"/>
                <a:gd name="adj3" fmla="val 6300000"/>
                <a:gd name="adj4" fmla="val 18900000"/>
                <a:gd name="adj5" fmla="val 125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Freeform: Shape 11">
              <a:extLst>
                <a:ext uri="{FF2B5EF4-FFF2-40B4-BE49-F238E27FC236}">
                  <a16:creationId xmlns:a16="http://schemas.microsoft.com/office/drawing/2014/main" id="{A860DAED-5705-4DC8-AA8D-393EA75A77BF}"/>
                </a:ext>
              </a:extLst>
            </p:cNvPr>
            <p:cNvSpPr/>
            <p:nvPr/>
          </p:nvSpPr>
          <p:spPr>
            <a:xfrm rot="5400000">
              <a:off x="4467782" y="4175334"/>
              <a:ext cx="732464" cy="757924"/>
            </a:xfrm>
            <a:custGeom>
              <a:avLst/>
              <a:gdLst>
                <a:gd name="connsiteX0" fmla="*/ 0 w 709468"/>
                <a:gd name="connsiteY0" fmla="*/ 0 h 354499"/>
                <a:gd name="connsiteX1" fmla="*/ 709468 w 709468"/>
                <a:gd name="connsiteY1" fmla="*/ 0 h 354499"/>
                <a:gd name="connsiteX2" fmla="*/ 709468 w 709468"/>
                <a:gd name="connsiteY2" fmla="*/ 354499 h 354499"/>
                <a:gd name="connsiteX3" fmla="*/ 0 w 709468"/>
                <a:gd name="connsiteY3" fmla="*/ 354499 h 354499"/>
                <a:gd name="connsiteX4" fmla="*/ 0 w 709468"/>
                <a:gd name="connsiteY4" fmla="*/ 0 h 354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9468" h="354499">
                  <a:moveTo>
                    <a:pt x="0" y="0"/>
                  </a:moveTo>
                  <a:lnTo>
                    <a:pt x="709468" y="0"/>
                  </a:lnTo>
                  <a:lnTo>
                    <a:pt x="709468" y="354499"/>
                  </a:lnTo>
                  <a:lnTo>
                    <a:pt x="0" y="35449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1400" dirty="0"/>
                <a:t>D</a:t>
              </a:r>
              <a:r>
                <a:rPr lang="en-US" sz="1400" kern="1200" dirty="0"/>
                <a:t>ata architectures is a </a:t>
              </a:r>
              <a:r>
                <a:rPr lang="en-US" sz="1400" u="sng" kern="1200" dirty="0">
                  <a:solidFill>
                    <a:schemeClr val="accent5">
                      <a:lumMod val="50000"/>
                    </a:schemeClr>
                  </a:solidFill>
                </a:rPr>
                <a:t>fundamental </a:t>
              </a:r>
              <a:r>
                <a:rPr lang="en-US" sz="1400" kern="1200" dirty="0"/>
                <a:t>building blocks for advanced data related work.</a:t>
              </a:r>
            </a:p>
          </p:txBody>
        </p:sp>
        <p:sp>
          <p:nvSpPr>
            <p:cNvPr id="13" name="Arrow: Circular 12">
              <a:extLst>
                <a:ext uri="{FF2B5EF4-FFF2-40B4-BE49-F238E27FC236}">
                  <a16:creationId xmlns:a16="http://schemas.microsoft.com/office/drawing/2014/main" id="{07E20F3F-4798-48CE-A2C7-06C4DFD0B0E6}"/>
                </a:ext>
              </a:extLst>
            </p:cNvPr>
            <p:cNvSpPr/>
            <p:nvPr/>
          </p:nvSpPr>
          <p:spPr>
            <a:xfrm>
              <a:off x="4631645" y="4688265"/>
              <a:ext cx="1271319" cy="1271457"/>
            </a:xfrm>
            <a:prstGeom prst="circularArrow">
              <a:avLst>
                <a:gd name="adj1" fmla="val 10980"/>
                <a:gd name="adj2" fmla="val 1142322"/>
                <a:gd name="adj3" fmla="val 4500000"/>
                <a:gd name="adj4" fmla="val 13500000"/>
                <a:gd name="adj5" fmla="val 125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Freeform: Shape 13">
              <a:extLst>
                <a:ext uri="{FF2B5EF4-FFF2-40B4-BE49-F238E27FC236}">
                  <a16:creationId xmlns:a16="http://schemas.microsoft.com/office/drawing/2014/main" id="{9855CAD3-865A-423C-983A-F8601D5798D4}"/>
                </a:ext>
              </a:extLst>
            </p:cNvPr>
            <p:cNvSpPr/>
            <p:nvPr/>
          </p:nvSpPr>
          <p:spPr>
            <a:xfrm rot="5400000">
              <a:off x="4936616" y="4960292"/>
              <a:ext cx="712807" cy="668440"/>
            </a:xfrm>
            <a:custGeom>
              <a:avLst/>
              <a:gdLst>
                <a:gd name="connsiteX0" fmla="*/ 0 w 709468"/>
                <a:gd name="connsiteY0" fmla="*/ 0 h 354499"/>
                <a:gd name="connsiteX1" fmla="*/ 709468 w 709468"/>
                <a:gd name="connsiteY1" fmla="*/ 0 h 354499"/>
                <a:gd name="connsiteX2" fmla="*/ 709468 w 709468"/>
                <a:gd name="connsiteY2" fmla="*/ 354499 h 354499"/>
                <a:gd name="connsiteX3" fmla="*/ 0 w 709468"/>
                <a:gd name="connsiteY3" fmla="*/ 354499 h 354499"/>
                <a:gd name="connsiteX4" fmla="*/ 0 w 709468"/>
                <a:gd name="connsiteY4" fmla="*/ 0 h 354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9468" h="354499">
                  <a:moveTo>
                    <a:pt x="0" y="0"/>
                  </a:moveTo>
                  <a:lnTo>
                    <a:pt x="709468" y="0"/>
                  </a:lnTo>
                  <a:lnTo>
                    <a:pt x="709468" y="354499"/>
                  </a:lnTo>
                  <a:lnTo>
                    <a:pt x="0" y="35449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1400" kern="1200" dirty="0"/>
                <a:t>Big Data engineering might NOT be required to start but </a:t>
              </a:r>
              <a:r>
                <a:rPr lang="en-US" sz="1400" u="sng" kern="1200" dirty="0">
                  <a:solidFill>
                    <a:schemeClr val="accent5">
                      <a:lumMod val="50000"/>
                    </a:schemeClr>
                  </a:solidFill>
                </a:rPr>
                <a:t>scaling</a:t>
              </a:r>
              <a:r>
                <a:rPr lang="en-US" sz="1400" kern="1200" dirty="0"/>
                <a:t> as fundamentals are more in place. </a:t>
              </a:r>
            </a:p>
          </p:txBody>
        </p:sp>
        <p:sp>
          <p:nvSpPr>
            <p:cNvPr id="15" name="Block Arc 14">
              <a:extLst>
                <a:ext uri="{FF2B5EF4-FFF2-40B4-BE49-F238E27FC236}">
                  <a16:creationId xmlns:a16="http://schemas.microsoft.com/office/drawing/2014/main" id="{848EE804-C7AA-414F-9DDF-530A873BC882}"/>
                </a:ext>
              </a:extLst>
            </p:cNvPr>
            <p:cNvSpPr/>
            <p:nvPr/>
          </p:nvSpPr>
          <p:spPr>
            <a:xfrm>
              <a:off x="4369082" y="5504145"/>
              <a:ext cx="1092223" cy="1092998"/>
            </a:xfrm>
            <a:prstGeom prst="blockArc">
              <a:avLst>
                <a:gd name="adj1" fmla="val 0"/>
                <a:gd name="adj2" fmla="val 18900000"/>
                <a:gd name="adj3" fmla="val 1274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Freeform: Shape 15">
              <a:extLst>
                <a:ext uri="{FF2B5EF4-FFF2-40B4-BE49-F238E27FC236}">
                  <a16:creationId xmlns:a16="http://schemas.microsoft.com/office/drawing/2014/main" id="{C18EA47B-7F6C-461D-A98B-C3A6AEBE27E3}"/>
                </a:ext>
              </a:extLst>
            </p:cNvPr>
            <p:cNvSpPr/>
            <p:nvPr/>
          </p:nvSpPr>
          <p:spPr>
            <a:xfrm rot="5400000">
              <a:off x="4422987" y="5768581"/>
              <a:ext cx="864242" cy="628910"/>
            </a:xfrm>
            <a:custGeom>
              <a:avLst/>
              <a:gdLst>
                <a:gd name="connsiteX0" fmla="*/ 0 w 709468"/>
                <a:gd name="connsiteY0" fmla="*/ 0 h 354499"/>
                <a:gd name="connsiteX1" fmla="*/ 709468 w 709468"/>
                <a:gd name="connsiteY1" fmla="*/ 0 h 354499"/>
                <a:gd name="connsiteX2" fmla="*/ 709468 w 709468"/>
                <a:gd name="connsiteY2" fmla="*/ 354499 h 354499"/>
                <a:gd name="connsiteX3" fmla="*/ 0 w 709468"/>
                <a:gd name="connsiteY3" fmla="*/ 354499 h 354499"/>
                <a:gd name="connsiteX4" fmla="*/ 0 w 709468"/>
                <a:gd name="connsiteY4" fmla="*/ 0 h 354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9468" h="354499">
                  <a:moveTo>
                    <a:pt x="0" y="0"/>
                  </a:moveTo>
                  <a:lnTo>
                    <a:pt x="709468" y="0"/>
                  </a:lnTo>
                  <a:lnTo>
                    <a:pt x="709468" y="354499"/>
                  </a:lnTo>
                  <a:lnTo>
                    <a:pt x="0" y="35449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1400" kern="1200" dirty="0"/>
                <a:t>Standards and policies for how data would be made </a:t>
              </a:r>
              <a:r>
                <a:rPr lang="en-US" sz="1400" u="sng" kern="1200" dirty="0">
                  <a:solidFill>
                    <a:schemeClr val="accent5">
                      <a:lumMod val="50000"/>
                    </a:schemeClr>
                  </a:solidFill>
                </a:rPr>
                <a:t>available</a:t>
              </a:r>
              <a:r>
                <a:rPr lang="en-US" sz="1400" kern="1200" dirty="0"/>
                <a:t>.</a:t>
              </a:r>
            </a:p>
          </p:txBody>
        </p:sp>
      </p:grpSp>
      <p:sp>
        <p:nvSpPr>
          <p:cNvPr id="17" name="Subtitle 2">
            <a:extLst>
              <a:ext uri="{FF2B5EF4-FFF2-40B4-BE49-F238E27FC236}">
                <a16:creationId xmlns:a16="http://schemas.microsoft.com/office/drawing/2014/main" id="{E5B10BE4-D7DB-4E6E-8917-BA2E22B2B595}"/>
              </a:ext>
            </a:extLst>
          </p:cNvPr>
          <p:cNvSpPr txBox="1">
            <a:spLocks/>
          </p:cNvSpPr>
          <p:nvPr/>
        </p:nvSpPr>
        <p:spPr>
          <a:xfrm>
            <a:off x="66429" y="-77111"/>
            <a:ext cx="2493850" cy="59760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110000"/>
              </a:lnSpc>
              <a:spcBef>
                <a:spcPts val="1000"/>
              </a:spcBef>
              <a:buClr>
                <a:schemeClr val="accent5"/>
              </a:buClr>
              <a:buFont typeface="Avenir Next LT Pro" panose="020B0504020202020204" pitchFamily="34" charset="0"/>
              <a:buNone/>
              <a:defRPr sz="2400" kern="1200">
                <a:solidFill>
                  <a:schemeClr val="tx2"/>
                </a:solidFill>
                <a:latin typeface="+mn-lt"/>
                <a:ea typeface="+mn-ea"/>
                <a:cs typeface="+mn-cs"/>
              </a:defRPr>
            </a:lvl1pPr>
            <a:lvl2pPr marL="457200" indent="0" algn="ctr" defTabSz="914400" rtl="0" eaLnBrk="1" latinLnBrk="0" hangingPunct="1">
              <a:lnSpc>
                <a:spcPct val="110000"/>
              </a:lnSpc>
              <a:spcBef>
                <a:spcPts val="500"/>
              </a:spcBef>
              <a:buClr>
                <a:schemeClr val="accent5"/>
              </a:buClr>
              <a:buFont typeface="Avenir Next LT Pro" panose="020B05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t>Andrea Freire</a:t>
            </a:r>
          </a:p>
          <a:p>
            <a:pPr algn="l"/>
            <a:r>
              <a:rPr lang="en-US" sz="1000" dirty="0"/>
              <a:t>Digital Transformation Leader</a:t>
            </a:r>
            <a:endParaRPr lang="es-EC" sz="1000" dirty="0"/>
          </a:p>
        </p:txBody>
      </p:sp>
    </p:spTree>
    <p:extLst>
      <p:ext uri="{BB962C8B-B14F-4D97-AF65-F5344CB8AC3E}">
        <p14:creationId xmlns:p14="http://schemas.microsoft.com/office/powerpoint/2010/main" val="1489792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DDE98F-BCA2-4100-B2B7-0D32C8733415}"/>
              </a:ext>
            </a:extLst>
          </p:cNvPr>
          <p:cNvPicPr>
            <a:picLocks noChangeAspect="1"/>
          </p:cNvPicPr>
          <p:nvPr/>
        </p:nvPicPr>
        <p:blipFill rotWithShape="1">
          <a:blip r:embed="rId2"/>
          <a:srcRect t="45359" r="-2" b="2550"/>
          <a:stretch/>
        </p:blipFill>
        <p:spPr>
          <a:xfrm>
            <a:off x="5531159" y="212"/>
            <a:ext cx="6761944" cy="2351157"/>
          </a:xfrm>
          <a:custGeom>
            <a:avLst/>
            <a:gdLst/>
            <a:ahLst/>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pic>
      <p:sp>
        <p:nvSpPr>
          <p:cNvPr id="2" name="Title 1">
            <a:extLst>
              <a:ext uri="{FF2B5EF4-FFF2-40B4-BE49-F238E27FC236}">
                <a16:creationId xmlns:a16="http://schemas.microsoft.com/office/drawing/2014/main" id="{630BE3B7-F50F-464D-BB6D-A624FDB89C31}"/>
              </a:ext>
            </a:extLst>
          </p:cNvPr>
          <p:cNvSpPr>
            <a:spLocks noGrp="1"/>
          </p:cNvSpPr>
          <p:nvPr>
            <p:ph type="ctrTitle"/>
          </p:nvPr>
        </p:nvSpPr>
        <p:spPr>
          <a:xfrm>
            <a:off x="1005653" y="169452"/>
            <a:ext cx="10583117" cy="1030694"/>
          </a:xfrm>
        </p:spPr>
        <p:txBody>
          <a:bodyPr anchor="b">
            <a:normAutofit/>
          </a:bodyPr>
          <a:lstStyle/>
          <a:p>
            <a:pPr algn="l"/>
            <a:r>
              <a:rPr lang="en-US" sz="5400" dirty="0"/>
              <a:t>Data Analytics - Areas of Focus</a:t>
            </a:r>
          </a:p>
        </p:txBody>
      </p:sp>
      <p:sp>
        <p:nvSpPr>
          <p:cNvPr id="33" name="Subtitle 2">
            <a:extLst>
              <a:ext uri="{FF2B5EF4-FFF2-40B4-BE49-F238E27FC236}">
                <a16:creationId xmlns:a16="http://schemas.microsoft.com/office/drawing/2014/main" id="{CBC285D6-E14E-4530-8C67-9432A5816505}"/>
              </a:ext>
            </a:extLst>
          </p:cNvPr>
          <p:cNvSpPr>
            <a:spLocks noGrp="1"/>
          </p:cNvSpPr>
          <p:nvPr>
            <p:ph type="subTitle" idx="1"/>
          </p:nvPr>
        </p:nvSpPr>
        <p:spPr>
          <a:xfrm>
            <a:off x="1397182" y="1148820"/>
            <a:ext cx="8815660" cy="1095106"/>
          </a:xfrm>
        </p:spPr>
        <p:txBody>
          <a:bodyPr anchor="t">
            <a:normAutofit/>
          </a:bodyPr>
          <a:lstStyle/>
          <a:p>
            <a:pPr lvl="1" algn="l"/>
            <a:r>
              <a:rPr lang="en-US" sz="2400" dirty="0">
                <a:solidFill>
                  <a:schemeClr val="tx2">
                    <a:lumMod val="75000"/>
                    <a:lumOff val="25000"/>
                  </a:schemeClr>
                </a:solidFill>
              </a:rPr>
              <a:t>Data Architecture, </a:t>
            </a:r>
          </a:p>
          <a:p>
            <a:pPr lvl="1" algn="l"/>
            <a:r>
              <a:rPr lang="en-US" sz="2400" dirty="0">
                <a:solidFill>
                  <a:schemeClr val="tx2">
                    <a:lumMod val="75000"/>
                    <a:lumOff val="25000"/>
                  </a:schemeClr>
                </a:solidFill>
              </a:rPr>
              <a:t>Management and Governance</a:t>
            </a:r>
          </a:p>
        </p:txBody>
      </p:sp>
      <p:sp>
        <p:nvSpPr>
          <p:cNvPr id="32" name="TextBox 31">
            <a:extLst>
              <a:ext uri="{FF2B5EF4-FFF2-40B4-BE49-F238E27FC236}">
                <a16:creationId xmlns:a16="http://schemas.microsoft.com/office/drawing/2014/main" id="{68192CC4-A645-46C9-90B6-464B87584C6E}"/>
              </a:ext>
            </a:extLst>
          </p:cNvPr>
          <p:cNvSpPr txBox="1"/>
          <p:nvPr/>
        </p:nvSpPr>
        <p:spPr>
          <a:xfrm>
            <a:off x="7860164" y="3019625"/>
            <a:ext cx="4101960" cy="964495"/>
          </a:xfrm>
          <a:prstGeom prst="rect">
            <a:avLst/>
          </a:prstGeom>
          <a:noFill/>
        </p:spPr>
        <p:txBody>
          <a:bodyPr wrap="square">
            <a:spAutoFit/>
          </a:bodyPr>
          <a:lstStyle/>
          <a:p>
            <a:pPr marR="0" lvl="0">
              <a:lnSpc>
                <a:spcPct val="107000"/>
              </a:lnSpc>
              <a:spcBef>
                <a:spcPts val="0"/>
              </a:spcBef>
              <a:spcAft>
                <a:spcPts val="0"/>
              </a:spcAft>
            </a:pPr>
            <a:r>
              <a:rPr lang="en-US" sz="1800" b="1" dirty="0">
                <a:effectLst/>
                <a:ea typeface="Calibri" panose="020F0502020204030204" pitchFamily="34" charset="0"/>
                <a:cs typeface="Times New Roman" panose="02020603050405020304" pitchFamily="18" charset="0"/>
              </a:rPr>
              <a:t>ETL: </a:t>
            </a:r>
            <a:r>
              <a:rPr lang="en-US" sz="1800" b="1" dirty="0">
                <a:cs typeface="Times New Roman" panose="02020603050405020304" pitchFamily="18" charset="0"/>
              </a:rPr>
              <a:t>Transformation </a:t>
            </a:r>
            <a:r>
              <a:rPr lang="en-US" sz="1800" dirty="0">
                <a:cs typeface="Times New Roman" panose="02020603050405020304" pitchFamily="18" charset="0"/>
              </a:rPr>
              <a:t>is key to load datasets r</a:t>
            </a:r>
            <a:r>
              <a:rPr lang="en-US" sz="1800" dirty="0">
                <a:effectLst/>
                <a:ea typeface="Calibri" panose="020F0502020204030204" pitchFamily="34" charset="0"/>
                <a:cs typeface="Times New Roman" panose="02020603050405020304" pitchFamily="18" charset="0"/>
              </a:rPr>
              <a:t>eady to be use for data science projects.</a:t>
            </a:r>
            <a:endParaRPr lang="es-EC" sz="1800" dirty="0">
              <a:effectLst/>
              <a:ea typeface="Calibri" panose="020F0502020204030204" pitchFamily="34" charset="0"/>
              <a:cs typeface="Times New Roman" panose="02020603050405020304" pitchFamily="18" charset="0"/>
            </a:endParaRPr>
          </a:p>
        </p:txBody>
      </p:sp>
      <p:grpSp>
        <p:nvGrpSpPr>
          <p:cNvPr id="15" name="Group 14">
            <a:extLst>
              <a:ext uri="{FF2B5EF4-FFF2-40B4-BE49-F238E27FC236}">
                <a16:creationId xmlns:a16="http://schemas.microsoft.com/office/drawing/2014/main" id="{DD9338E7-0CEA-4026-8BF2-4515437B3E90}"/>
              </a:ext>
            </a:extLst>
          </p:cNvPr>
          <p:cNvGrpSpPr/>
          <p:nvPr/>
        </p:nvGrpSpPr>
        <p:grpSpPr>
          <a:xfrm>
            <a:off x="1397182" y="1852784"/>
            <a:ext cx="5980064" cy="4768342"/>
            <a:chOff x="3709677" y="2846101"/>
            <a:chExt cx="4346074" cy="3178151"/>
          </a:xfrm>
        </p:grpSpPr>
        <p:sp>
          <p:nvSpPr>
            <p:cNvPr id="16" name="Arrow: Circular 15">
              <a:extLst>
                <a:ext uri="{FF2B5EF4-FFF2-40B4-BE49-F238E27FC236}">
                  <a16:creationId xmlns:a16="http://schemas.microsoft.com/office/drawing/2014/main" id="{6B6C5EDD-C078-47B8-81BA-E92D0BAAACCE}"/>
                </a:ext>
              </a:extLst>
            </p:cNvPr>
            <p:cNvSpPr/>
            <p:nvPr/>
          </p:nvSpPr>
          <p:spPr>
            <a:xfrm>
              <a:off x="4416138" y="2846101"/>
              <a:ext cx="2933153" cy="2933153"/>
            </a:xfrm>
            <a:prstGeom prst="circularArrow">
              <a:avLst>
                <a:gd name="adj1" fmla="val 5689"/>
                <a:gd name="adj2" fmla="val 340510"/>
                <a:gd name="adj3" fmla="val 12281137"/>
                <a:gd name="adj4" fmla="val 18371216"/>
                <a:gd name="adj5" fmla="val 5908"/>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7" name="Freeform: Shape 16">
              <a:extLst>
                <a:ext uri="{FF2B5EF4-FFF2-40B4-BE49-F238E27FC236}">
                  <a16:creationId xmlns:a16="http://schemas.microsoft.com/office/drawing/2014/main" id="{DC86F8B7-56F8-45AB-893C-577B4DFD1599}"/>
                </a:ext>
              </a:extLst>
            </p:cNvPr>
            <p:cNvSpPr/>
            <p:nvPr/>
          </p:nvSpPr>
          <p:spPr>
            <a:xfrm>
              <a:off x="4821356" y="3037411"/>
              <a:ext cx="2122717" cy="1061358"/>
            </a:xfrm>
            <a:custGeom>
              <a:avLst/>
              <a:gdLst>
                <a:gd name="connsiteX0" fmla="*/ 0 w 2122717"/>
                <a:gd name="connsiteY0" fmla="*/ 176897 h 1061358"/>
                <a:gd name="connsiteX1" fmla="*/ 176897 w 2122717"/>
                <a:gd name="connsiteY1" fmla="*/ 0 h 1061358"/>
                <a:gd name="connsiteX2" fmla="*/ 1945820 w 2122717"/>
                <a:gd name="connsiteY2" fmla="*/ 0 h 1061358"/>
                <a:gd name="connsiteX3" fmla="*/ 2122717 w 2122717"/>
                <a:gd name="connsiteY3" fmla="*/ 176897 h 1061358"/>
                <a:gd name="connsiteX4" fmla="*/ 2122717 w 2122717"/>
                <a:gd name="connsiteY4" fmla="*/ 884461 h 1061358"/>
                <a:gd name="connsiteX5" fmla="*/ 1945820 w 2122717"/>
                <a:gd name="connsiteY5" fmla="*/ 1061358 h 1061358"/>
                <a:gd name="connsiteX6" fmla="*/ 176897 w 2122717"/>
                <a:gd name="connsiteY6" fmla="*/ 1061358 h 1061358"/>
                <a:gd name="connsiteX7" fmla="*/ 0 w 2122717"/>
                <a:gd name="connsiteY7" fmla="*/ 884461 h 1061358"/>
                <a:gd name="connsiteX8" fmla="*/ 0 w 2122717"/>
                <a:gd name="connsiteY8" fmla="*/ 176897 h 106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717" h="1061358">
                  <a:moveTo>
                    <a:pt x="0" y="176897"/>
                  </a:moveTo>
                  <a:cubicBezTo>
                    <a:pt x="0" y="79199"/>
                    <a:pt x="79199" y="0"/>
                    <a:pt x="176897" y="0"/>
                  </a:cubicBezTo>
                  <a:lnTo>
                    <a:pt x="1945820" y="0"/>
                  </a:lnTo>
                  <a:cubicBezTo>
                    <a:pt x="2043518" y="0"/>
                    <a:pt x="2122717" y="79199"/>
                    <a:pt x="2122717" y="176897"/>
                  </a:cubicBezTo>
                  <a:lnTo>
                    <a:pt x="2122717" y="884461"/>
                  </a:lnTo>
                  <a:cubicBezTo>
                    <a:pt x="2122717" y="982159"/>
                    <a:pt x="2043518" y="1061358"/>
                    <a:pt x="1945820" y="1061358"/>
                  </a:cubicBezTo>
                  <a:lnTo>
                    <a:pt x="176897" y="1061358"/>
                  </a:lnTo>
                  <a:cubicBezTo>
                    <a:pt x="79199" y="1061358"/>
                    <a:pt x="0" y="982159"/>
                    <a:pt x="0" y="884461"/>
                  </a:cubicBezTo>
                  <a:lnTo>
                    <a:pt x="0" y="1768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7531" tIns="97531" rIns="97531" bIns="97531" numCol="1" spcCol="1270" anchor="ctr" anchorCtr="0">
              <a:noAutofit/>
            </a:bodyPr>
            <a:lstStyle/>
            <a:p>
              <a:pPr marL="0" lvl="0" indent="0" algn="ctr" defTabSz="533400">
                <a:lnSpc>
                  <a:spcPct val="90000"/>
                </a:lnSpc>
                <a:spcBef>
                  <a:spcPct val="0"/>
                </a:spcBef>
                <a:spcAft>
                  <a:spcPct val="35000"/>
                </a:spcAft>
                <a:buNone/>
              </a:pPr>
              <a:r>
                <a:rPr lang="en-US" sz="2000" kern="1200" dirty="0"/>
                <a:t>Extracting data from </a:t>
              </a:r>
              <a:r>
                <a:rPr lang="en-US" sz="2000" u="sng" kern="1200" dirty="0"/>
                <a:t>various source </a:t>
              </a:r>
              <a:r>
                <a:rPr lang="en-US" sz="2000" kern="1200" dirty="0"/>
                <a:t>to be explored to identify the state of the data. </a:t>
              </a:r>
            </a:p>
          </p:txBody>
        </p:sp>
        <p:sp>
          <p:nvSpPr>
            <p:cNvPr id="18" name="Freeform: Shape 17">
              <a:extLst>
                <a:ext uri="{FF2B5EF4-FFF2-40B4-BE49-F238E27FC236}">
                  <a16:creationId xmlns:a16="http://schemas.microsoft.com/office/drawing/2014/main" id="{D21CCDAD-6292-4995-892E-C8A6B59D7D05}"/>
                </a:ext>
              </a:extLst>
            </p:cNvPr>
            <p:cNvSpPr/>
            <p:nvPr/>
          </p:nvSpPr>
          <p:spPr>
            <a:xfrm>
              <a:off x="5933034" y="4962894"/>
              <a:ext cx="2122717" cy="1061358"/>
            </a:xfrm>
            <a:custGeom>
              <a:avLst/>
              <a:gdLst>
                <a:gd name="connsiteX0" fmla="*/ 0 w 2122717"/>
                <a:gd name="connsiteY0" fmla="*/ 176897 h 1061358"/>
                <a:gd name="connsiteX1" fmla="*/ 176897 w 2122717"/>
                <a:gd name="connsiteY1" fmla="*/ 0 h 1061358"/>
                <a:gd name="connsiteX2" fmla="*/ 1945820 w 2122717"/>
                <a:gd name="connsiteY2" fmla="*/ 0 h 1061358"/>
                <a:gd name="connsiteX3" fmla="*/ 2122717 w 2122717"/>
                <a:gd name="connsiteY3" fmla="*/ 176897 h 1061358"/>
                <a:gd name="connsiteX4" fmla="*/ 2122717 w 2122717"/>
                <a:gd name="connsiteY4" fmla="*/ 884461 h 1061358"/>
                <a:gd name="connsiteX5" fmla="*/ 1945820 w 2122717"/>
                <a:gd name="connsiteY5" fmla="*/ 1061358 h 1061358"/>
                <a:gd name="connsiteX6" fmla="*/ 176897 w 2122717"/>
                <a:gd name="connsiteY6" fmla="*/ 1061358 h 1061358"/>
                <a:gd name="connsiteX7" fmla="*/ 0 w 2122717"/>
                <a:gd name="connsiteY7" fmla="*/ 884461 h 1061358"/>
                <a:gd name="connsiteX8" fmla="*/ 0 w 2122717"/>
                <a:gd name="connsiteY8" fmla="*/ 176897 h 106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717" h="1061358">
                  <a:moveTo>
                    <a:pt x="0" y="176897"/>
                  </a:moveTo>
                  <a:cubicBezTo>
                    <a:pt x="0" y="79199"/>
                    <a:pt x="79199" y="0"/>
                    <a:pt x="176897" y="0"/>
                  </a:cubicBezTo>
                  <a:lnTo>
                    <a:pt x="1945820" y="0"/>
                  </a:lnTo>
                  <a:cubicBezTo>
                    <a:pt x="2043518" y="0"/>
                    <a:pt x="2122717" y="79199"/>
                    <a:pt x="2122717" y="176897"/>
                  </a:cubicBezTo>
                  <a:lnTo>
                    <a:pt x="2122717" y="884461"/>
                  </a:lnTo>
                  <a:cubicBezTo>
                    <a:pt x="2122717" y="982159"/>
                    <a:pt x="2043518" y="1061358"/>
                    <a:pt x="1945820" y="1061358"/>
                  </a:cubicBezTo>
                  <a:lnTo>
                    <a:pt x="176897" y="1061358"/>
                  </a:lnTo>
                  <a:cubicBezTo>
                    <a:pt x="79199" y="1061358"/>
                    <a:pt x="0" y="982159"/>
                    <a:pt x="0" y="884461"/>
                  </a:cubicBezTo>
                  <a:lnTo>
                    <a:pt x="0" y="1768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7531" tIns="97531" rIns="97531" bIns="97531" numCol="1" spcCol="1270" anchor="ctr" anchorCtr="0">
              <a:noAutofit/>
            </a:bodyPr>
            <a:lstStyle/>
            <a:p>
              <a:pPr marL="0" lvl="0" indent="0" algn="ctr" defTabSz="533400">
                <a:lnSpc>
                  <a:spcPct val="90000"/>
                </a:lnSpc>
                <a:spcBef>
                  <a:spcPct val="0"/>
                </a:spcBef>
                <a:spcAft>
                  <a:spcPct val="35000"/>
                </a:spcAft>
                <a:buNone/>
              </a:pPr>
              <a:r>
                <a:rPr lang="en-US" kern="1200" dirty="0"/>
                <a:t>Transformation can include  </a:t>
              </a:r>
              <a:r>
                <a:rPr lang="en-US" u="sng" kern="1200" dirty="0"/>
                <a:t>joints</a:t>
              </a:r>
              <a:r>
                <a:rPr lang="en-US" kern="1200" dirty="0"/>
                <a:t>, </a:t>
              </a:r>
              <a:r>
                <a:rPr lang="en-US" u="sng" kern="1200" dirty="0"/>
                <a:t>cleaning</a:t>
              </a:r>
              <a:r>
                <a:rPr lang="en-US" kern="1200" dirty="0"/>
                <a:t>, </a:t>
              </a:r>
              <a:r>
                <a:rPr lang="en-US" u="sng" kern="1200" dirty="0"/>
                <a:t>imputing</a:t>
              </a:r>
              <a:r>
                <a:rPr lang="en-US" kern="1200" dirty="0"/>
                <a:t>, </a:t>
              </a:r>
              <a:r>
                <a:rPr lang="en-US" u="sng" kern="1200" dirty="0"/>
                <a:t>transforming data </a:t>
              </a:r>
              <a:r>
                <a:rPr lang="en-US" kern="1200" dirty="0"/>
                <a:t>to be better </a:t>
              </a:r>
              <a:r>
                <a:rPr lang="en-US" u="sng" kern="1200" dirty="0"/>
                <a:t>interpreted by models</a:t>
              </a:r>
              <a:r>
                <a:rPr lang="en-US" kern="1200" dirty="0"/>
                <a:t>.</a:t>
              </a:r>
            </a:p>
          </p:txBody>
        </p:sp>
        <p:sp>
          <p:nvSpPr>
            <p:cNvPr id="19" name="Freeform: Shape 18">
              <a:extLst>
                <a:ext uri="{FF2B5EF4-FFF2-40B4-BE49-F238E27FC236}">
                  <a16:creationId xmlns:a16="http://schemas.microsoft.com/office/drawing/2014/main" id="{94626795-37D6-4B70-B68E-439A3B241E76}"/>
                </a:ext>
              </a:extLst>
            </p:cNvPr>
            <p:cNvSpPr/>
            <p:nvPr/>
          </p:nvSpPr>
          <p:spPr>
            <a:xfrm>
              <a:off x="3709677" y="4962894"/>
              <a:ext cx="2122717" cy="1061358"/>
            </a:xfrm>
            <a:custGeom>
              <a:avLst/>
              <a:gdLst>
                <a:gd name="connsiteX0" fmla="*/ 0 w 2122717"/>
                <a:gd name="connsiteY0" fmla="*/ 176897 h 1061358"/>
                <a:gd name="connsiteX1" fmla="*/ 176897 w 2122717"/>
                <a:gd name="connsiteY1" fmla="*/ 0 h 1061358"/>
                <a:gd name="connsiteX2" fmla="*/ 1945820 w 2122717"/>
                <a:gd name="connsiteY2" fmla="*/ 0 h 1061358"/>
                <a:gd name="connsiteX3" fmla="*/ 2122717 w 2122717"/>
                <a:gd name="connsiteY3" fmla="*/ 176897 h 1061358"/>
                <a:gd name="connsiteX4" fmla="*/ 2122717 w 2122717"/>
                <a:gd name="connsiteY4" fmla="*/ 884461 h 1061358"/>
                <a:gd name="connsiteX5" fmla="*/ 1945820 w 2122717"/>
                <a:gd name="connsiteY5" fmla="*/ 1061358 h 1061358"/>
                <a:gd name="connsiteX6" fmla="*/ 176897 w 2122717"/>
                <a:gd name="connsiteY6" fmla="*/ 1061358 h 1061358"/>
                <a:gd name="connsiteX7" fmla="*/ 0 w 2122717"/>
                <a:gd name="connsiteY7" fmla="*/ 884461 h 1061358"/>
                <a:gd name="connsiteX8" fmla="*/ 0 w 2122717"/>
                <a:gd name="connsiteY8" fmla="*/ 176897 h 106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717" h="1061358">
                  <a:moveTo>
                    <a:pt x="0" y="176897"/>
                  </a:moveTo>
                  <a:cubicBezTo>
                    <a:pt x="0" y="79199"/>
                    <a:pt x="79199" y="0"/>
                    <a:pt x="176897" y="0"/>
                  </a:cubicBezTo>
                  <a:lnTo>
                    <a:pt x="1945820" y="0"/>
                  </a:lnTo>
                  <a:cubicBezTo>
                    <a:pt x="2043518" y="0"/>
                    <a:pt x="2122717" y="79199"/>
                    <a:pt x="2122717" y="176897"/>
                  </a:cubicBezTo>
                  <a:lnTo>
                    <a:pt x="2122717" y="884461"/>
                  </a:lnTo>
                  <a:cubicBezTo>
                    <a:pt x="2122717" y="982159"/>
                    <a:pt x="2043518" y="1061358"/>
                    <a:pt x="1945820" y="1061358"/>
                  </a:cubicBezTo>
                  <a:lnTo>
                    <a:pt x="176897" y="1061358"/>
                  </a:lnTo>
                  <a:cubicBezTo>
                    <a:pt x="79199" y="1061358"/>
                    <a:pt x="0" y="982159"/>
                    <a:pt x="0" y="884461"/>
                  </a:cubicBezTo>
                  <a:lnTo>
                    <a:pt x="0" y="1768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7531" tIns="97531" rIns="97531" bIns="97531" numCol="1" spcCol="1270" anchor="ctr" anchorCtr="0">
              <a:noAutofit/>
            </a:bodyPr>
            <a:lstStyle/>
            <a:p>
              <a:pPr marL="0" lvl="0" indent="0" algn="ctr" defTabSz="533400">
                <a:lnSpc>
                  <a:spcPct val="90000"/>
                </a:lnSpc>
                <a:spcBef>
                  <a:spcPct val="0"/>
                </a:spcBef>
                <a:spcAft>
                  <a:spcPct val="35000"/>
                </a:spcAft>
                <a:buNone/>
              </a:pPr>
              <a:r>
                <a:rPr lang="en-US" sz="2000" kern="1200" dirty="0"/>
                <a:t>Loading already </a:t>
              </a:r>
              <a:r>
                <a:rPr lang="en-US" sz="2000" u="sng" kern="1200" dirty="0"/>
                <a:t>curated datasets </a:t>
              </a:r>
              <a:r>
                <a:rPr lang="en-US" sz="2000" kern="1200" dirty="0"/>
                <a:t>to lakes that will advance analytics and machine learning tools. </a:t>
              </a:r>
            </a:p>
          </p:txBody>
        </p:sp>
      </p:grpSp>
      <p:sp>
        <p:nvSpPr>
          <p:cNvPr id="3" name="Subtitle 2">
            <a:extLst>
              <a:ext uri="{FF2B5EF4-FFF2-40B4-BE49-F238E27FC236}">
                <a16:creationId xmlns:a16="http://schemas.microsoft.com/office/drawing/2014/main" id="{B7EE2163-EB08-49B3-84F0-681F7D4E21FC}"/>
              </a:ext>
            </a:extLst>
          </p:cNvPr>
          <p:cNvSpPr txBox="1">
            <a:spLocks/>
          </p:cNvSpPr>
          <p:nvPr/>
        </p:nvSpPr>
        <p:spPr>
          <a:xfrm>
            <a:off x="66429" y="-77111"/>
            <a:ext cx="2493850" cy="59760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110000"/>
              </a:lnSpc>
              <a:spcBef>
                <a:spcPts val="1000"/>
              </a:spcBef>
              <a:buClr>
                <a:schemeClr val="accent5"/>
              </a:buClr>
              <a:buFont typeface="Avenir Next LT Pro" panose="020B0504020202020204" pitchFamily="34" charset="0"/>
              <a:buNone/>
              <a:defRPr sz="2400" kern="1200">
                <a:solidFill>
                  <a:schemeClr val="tx2"/>
                </a:solidFill>
                <a:latin typeface="+mn-lt"/>
                <a:ea typeface="+mn-ea"/>
                <a:cs typeface="+mn-cs"/>
              </a:defRPr>
            </a:lvl1pPr>
            <a:lvl2pPr marL="457200" indent="0" algn="ctr" defTabSz="914400" rtl="0" eaLnBrk="1" latinLnBrk="0" hangingPunct="1">
              <a:lnSpc>
                <a:spcPct val="110000"/>
              </a:lnSpc>
              <a:spcBef>
                <a:spcPts val="500"/>
              </a:spcBef>
              <a:buClr>
                <a:schemeClr val="accent5"/>
              </a:buClr>
              <a:buFont typeface="Avenir Next LT Pro" panose="020B05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t>Andrea Freire</a:t>
            </a:r>
          </a:p>
          <a:p>
            <a:pPr algn="l"/>
            <a:r>
              <a:rPr lang="en-US" sz="1000" dirty="0"/>
              <a:t>Digital Transformation Leader</a:t>
            </a:r>
            <a:endParaRPr lang="es-EC" sz="1000" dirty="0"/>
          </a:p>
        </p:txBody>
      </p:sp>
    </p:spTree>
    <p:extLst>
      <p:ext uri="{BB962C8B-B14F-4D97-AF65-F5344CB8AC3E}">
        <p14:creationId xmlns:p14="http://schemas.microsoft.com/office/powerpoint/2010/main" val="3722446126"/>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423</TotalTime>
  <Words>1174</Words>
  <Application>Microsoft Office PowerPoint</Application>
  <PresentationFormat>Widescreen</PresentationFormat>
  <Paragraphs>168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Avenir Next LT Pro</vt:lpstr>
      <vt:lpstr>AvenirNext LT Pro Medium</vt:lpstr>
      <vt:lpstr>Courier New</vt:lpstr>
      <vt:lpstr>Posterama</vt:lpstr>
      <vt:lpstr>Wingdings</vt:lpstr>
      <vt:lpstr>ExploreVTI</vt:lpstr>
      <vt:lpstr>Data Analytics, Data Governance &amp; Research</vt:lpstr>
      <vt:lpstr>Data Analytics</vt:lpstr>
      <vt:lpstr>Data tools</vt:lpstr>
      <vt:lpstr>Data tools</vt:lpstr>
      <vt:lpstr>Data Analytics - Areas of Focus</vt:lpstr>
      <vt:lpstr>Data Analytics - Areas of Focus</vt:lpstr>
      <vt:lpstr>Data Analytics - Areas of Focus</vt:lpstr>
      <vt:lpstr>Data Analytics - Areas of Focus</vt:lpstr>
      <vt:lpstr>Data Analytics - Areas of Focus</vt:lpstr>
      <vt:lpstr>Data Analytics - Areas of Focus</vt:lpstr>
      <vt:lpstr>Data Analytics - Areas of Focus</vt:lpstr>
      <vt:lpstr>Data Analytics - Areas of Focus</vt:lpstr>
      <vt:lpstr>Data Analytics - Areas of Focus</vt:lpstr>
      <vt:lpstr>Data Analytics - Areas of Focus</vt:lpstr>
      <vt:lpstr>Data Analytics - Areas of Focus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Data Governance &amp; Research</dc:title>
  <dc:creator>Andrea Freire</dc:creator>
  <cp:lastModifiedBy>Andrea Freire</cp:lastModifiedBy>
  <cp:revision>1</cp:revision>
  <cp:lastPrinted>2020-11-17T04:48:34Z</cp:lastPrinted>
  <dcterms:created xsi:type="dcterms:W3CDTF">2020-10-29T07:22:01Z</dcterms:created>
  <dcterms:modified xsi:type="dcterms:W3CDTF">2020-11-17T04:58:49Z</dcterms:modified>
</cp:coreProperties>
</file>