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2" r:id="rId4"/>
  </p:sldMasterIdLst>
  <p:notesMasterIdLst>
    <p:notesMasterId r:id="rId16"/>
  </p:notesMasterIdLst>
  <p:sldIdLst>
    <p:sldId id="257" r:id="rId5"/>
    <p:sldId id="263" r:id="rId6"/>
    <p:sldId id="264" r:id="rId7"/>
    <p:sldId id="265" r:id="rId8"/>
    <p:sldId id="266" r:id="rId9"/>
    <p:sldId id="267" r:id="rId10"/>
    <p:sldId id="268" r:id="rId11"/>
    <p:sldId id="272" r:id="rId12"/>
    <p:sldId id="269" r:id="rId13"/>
    <p:sldId id="270"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2CFC"/>
    <a:srgbClr val="F8D22F"/>
    <a:srgbClr val="212D32"/>
    <a:srgbClr val="344529"/>
    <a:srgbClr val="2B3922"/>
    <a:srgbClr val="2E3722"/>
    <a:srgbClr val="FCF7F1"/>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1F883B-E675-4144-B3FA-417D58A2C8FC}"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US"/>
        </a:p>
      </dgm:t>
    </dgm:pt>
    <dgm:pt modelId="{C2E443A6-90CE-4AAE-9111-7E8DD53590DD}">
      <dgm:prSet phldrT="[Text]" custT="1"/>
      <dgm:spPr/>
      <dgm:t>
        <a:bodyPr/>
        <a:lstStyle/>
        <a:p>
          <a:r>
            <a:rPr lang="en-US" sz="1400" b="0" dirty="0"/>
            <a:t>Looking around you at some point during the pandemic (COVID-19), during times you've been stuck indoors wondering where to go, </a:t>
          </a:r>
        </a:p>
      </dgm:t>
    </dgm:pt>
    <dgm:pt modelId="{8EB9FD3C-285B-4348-9F18-3603460FE82D}" type="parTrans" cxnId="{527224A9-BAFA-442E-9BEC-FB856F60FBE6}">
      <dgm:prSet/>
      <dgm:spPr/>
      <dgm:t>
        <a:bodyPr/>
        <a:lstStyle/>
        <a:p>
          <a:endParaRPr lang="en-US"/>
        </a:p>
      </dgm:t>
    </dgm:pt>
    <dgm:pt modelId="{CB834F2B-2DF8-4DA8-A2B2-07E7F55B5AA5}" type="sibTrans" cxnId="{527224A9-BAFA-442E-9BEC-FB856F60FBE6}">
      <dgm:prSet/>
      <dgm:spPr/>
      <dgm:t>
        <a:bodyPr/>
        <a:lstStyle/>
        <a:p>
          <a:endParaRPr lang="en-US"/>
        </a:p>
      </dgm:t>
    </dgm:pt>
    <dgm:pt modelId="{4DE2DE9E-9491-4AD9-9B18-8B3EACB91435}">
      <dgm:prSet phldrT="[Text]" custT="1"/>
      <dgm:spPr/>
      <dgm:t>
        <a:bodyPr/>
        <a:lstStyle/>
        <a:p>
          <a:r>
            <a:rPr lang="en-US" sz="1400" b="0" dirty="0"/>
            <a:t>how to spend time with your family outdoors, a place to clear your head, relieve yourself of stress, anxiety and never really deciding at the end of the day? </a:t>
          </a:r>
          <a:endParaRPr lang="en-US" sz="1400" dirty="0"/>
        </a:p>
      </dgm:t>
    </dgm:pt>
    <dgm:pt modelId="{D50221B1-AA10-448A-9FF2-C47C8880A9BB}" type="parTrans" cxnId="{D4BA52D4-7A2C-45F6-ADC5-4C4AD96C022B}">
      <dgm:prSet/>
      <dgm:spPr/>
      <dgm:t>
        <a:bodyPr/>
        <a:lstStyle/>
        <a:p>
          <a:endParaRPr lang="en-US"/>
        </a:p>
      </dgm:t>
    </dgm:pt>
    <dgm:pt modelId="{D5FF76F9-6744-4913-B32F-4B4DF8B3220B}" type="sibTrans" cxnId="{D4BA52D4-7A2C-45F6-ADC5-4C4AD96C022B}">
      <dgm:prSet/>
      <dgm:spPr/>
      <dgm:t>
        <a:bodyPr/>
        <a:lstStyle/>
        <a:p>
          <a:endParaRPr lang="en-US"/>
        </a:p>
      </dgm:t>
    </dgm:pt>
    <dgm:pt modelId="{18D7F17B-BC6C-4A1F-8DD6-27CF2BD6BD13}">
      <dgm:prSet custT="1"/>
      <dgm:spPr/>
      <dgm:t>
        <a:bodyPr/>
        <a:lstStyle/>
        <a:p>
          <a:r>
            <a:rPr lang="en-US" sz="1400" b="0" dirty="0"/>
            <a:t>We as developers understand that need and have designed a website with well-thought of features that will handle all those needs and will definitely make your life relatively easier. Just visit Park-Planner.com.:)</a:t>
          </a:r>
          <a:endParaRPr lang="en-US" sz="1400" dirty="0"/>
        </a:p>
      </dgm:t>
    </dgm:pt>
    <dgm:pt modelId="{D4B7F5AA-F8CF-416E-B600-7E721863495C}" type="parTrans" cxnId="{174091A6-C1B7-4AC3-83F4-BF780824549A}">
      <dgm:prSet/>
      <dgm:spPr/>
      <dgm:t>
        <a:bodyPr/>
        <a:lstStyle/>
        <a:p>
          <a:endParaRPr lang="en-US"/>
        </a:p>
      </dgm:t>
    </dgm:pt>
    <dgm:pt modelId="{99C06022-1DC1-434E-87F3-B7DE6631F506}" type="sibTrans" cxnId="{174091A6-C1B7-4AC3-83F4-BF780824549A}">
      <dgm:prSet/>
      <dgm:spPr/>
      <dgm:t>
        <a:bodyPr/>
        <a:lstStyle/>
        <a:p>
          <a:endParaRPr lang="en-US"/>
        </a:p>
      </dgm:t>
    </dgm:pt>
    <dgm:pt modelId="{DAC713FF-A698-475E-B2CC-32FED4E09B6D}" type="pres">
      <dgm:prSet presAssocID="{171F883B-E675-4144-B3FA-417D58A2C8FC}" presName="Name0" presStyleCnt="0">
        <dgm:presLayoutVars>
          <dgm:dir/>
          <dgm:resizeHandles val="exact"/>
        </dgm:presLayoutVars>
      </dgm:prSet>
      <dgm:spPr/>
    </dgm:pt>
    <dgm:pt modelId="{A9BCE055-064D-4F23-9C09-CC5634B06970}" type="pres">
      <dgm:prSet presAssocID="{C2E443A6-90CE-4AAE-9111-7E8DD53590DD}" presName="node" presStyleLbl="node1" presStyleIdx="0" presStyleCnt="3">
        <dgm:presLayoutVars>
          <dgm:bulletEnabled val="1"/>
        </dgm:presLayoutVars>
      </dgm:prSet>
      <dgm:spPr/>
    </dgm:pt>
    <dgm:pt modelId="{0FF7321A-2514-46F1-B91C-A8FFD3A72672}" type="pres">
      <dgm:prSet presAssocID="{CB834F2B-2DF8-4DA8-A2B2-07E7F55B5AA5}" presName="sibTrans" presStyleCnt="0"/>
      <dgm:spPr/>
    </dgm:pt>
    <dgm:pt modelId="{68BA3401-38A8-4A0A-9F6A-43B40234EC7B}" type="pres">
      <dgm:prSet presAssocID="{4DE2DE9E-9491-4AD9-9B18-8B3EACB91435}" presName="node" presStyleLbl="node1" presStyleIdx="1" presStyleCnt="3" custScaleX="123254">
        <dgm:presLayoutVars>
          <dgm:bulletEnabled val="1"/>
        </dgm:presLayoutVars>
      </dgm:prSet>
      <dgm:spPr/>
    </dgm:pt>
    <dgm:pt modelId="{E4631629-EC01-478D-BDD8-05EA0036E6C8}" type="pres">
      <dgm:prSet presAssocID="{D5FF76F9-6744-4913-B32F-4B4DF8B3220B}" presName="sibTrans" presStyleCnt="0"/>
      <dgm:spPr/>
    </dgm:pt>
    <dgm:pt modelId="{AAF31363-552D-4E54-94EE-DEF68DECDE13}" type="pres">
      <dgm:prSet presAssocID="{18D7F17B-BC6C-4A1F-8DD6-27CF2BD6BD13}" presName="node" presStyleLbl="node1" presStyleIdx="2" presStyleCnt="3">
        <dgm:presLayoutVars>
          <dgm:bulletEnabled val="1"/>
        </dgm:presLayoutVars>
      </dgm:prSet>
      <dgm:spPr/>
    </dgm:pt>
  </dgm:ptLst>
  <dgm:cxnLst>
    <dgm:cxn modelId="{DC0AAB28-0838-4461-AF38-1BA74002992C}" type="presOf" srcId="{18D7F17B-BC6C-4A1F-8DD6-27CF2BD6BD13}" destId="{AAF31363-552D-4E54-94EE-DEF68DECDE13}" srcOrd="0" destOrd="0" presId="urn:microsoft.com/office/officeart/2005/8/layout/hList6"/>
    <dgm:cxn modelId="{C96CAC46-3A14-4DF5-BE36-C20AB85222AE}" type="presOf" srcId="{171F883B-E675-4144-B3FA-417D58A2C8FC}" destId="{DAC713FF-A698-475E-B2CC-32FED4E09B6D}" srcOrd="0" destOrd="0" presId="urn:microsoft.com/office/officeart/2005/8/layout/hList6"/>
    <dgm:cxn modelId="{174091A6-C1B7-4AC3-83F4-BF780824549A}" srcId="{171F883B-E675-4144-B3FA-417D58A2C8FC}" destId="{18D7F17B-BC6C-4A1F-8DD6-27CF2BD6BD13}" srcOrd="2" destOrd="0" parTransId="{D4B7F5AA-F8CF-416E-B600-7E721863495C}" sibTransId="{99C06022-1DC1-434E-87F3-B7DE6631F506}"/>
    <dgm:cxn modelId="{527224A9-BAFA-442E-9BEC-FB856F60FBE6}" srcId="{171F883B-E675-4144-B3FA-417D58A2C8FC}" destId="{C2E443A6-90CE-4AAE-9111-7E8DD53590DD}" srcOrd="0" destOrd="0" parTransId="{8EB9FD3C-285B-4348-9F18-3603460FE82D}" sibTransId="{CB834F2B-2DF8-4DA8-A2B2-07E7F55B5AA5}"/>
    <dgm:cxn modelId="{87DB24BE-E0EF-4EC7-86E5-D7FAA77CE03C}" type="presOf" srcId="{C2E443A6-90CE-4AAE-9111-7E8DD53590DD}" destId="{A9BCE055-064D-4F23-9C09-CC5634B06970}" srcOrd="0" destOrd="0" presId="urn:microsoft.com/office/officeart/2005/8/layout/hList6"/>
    <dgm:cxn modelId="{AE8956C4-4F85-4898-A053-CFF5ABB6A2A0}" type="presOf" srcId="{4DE2DE9E-9491-4AD9-9B18-8B3EACB91435}" destId="{68BA3401-38A8-4A0A-9F6A-43B40234EC7B}" srcOrd="0" destOrd="0" presId="urn:microsoft.com/office/officeart/2005/8/layout/hList6"/>
    <dgm:cxn modelId="{D4BA52D4-7A2C-45F6-ADC5-4C4AD96C022B}" srcId="{171F883B-E675-4144-B3FA-417D58A2C8FC}" destId="{4DE2DE9E-9491-4AD9-9B18-8B3EACB91435}" srcOrd="1" destOrd="0" parTransId="{D50221B1-AA10-448A-9FF2-C47C8880A9BB}" sibTransId="{D5FF76F9-6744-4913-B32F-4B4DF8B3220B}"/>
    <dgm:cxn modelId="{29426EF7-3445-4619-B928-5E4169CF4436}" type="presParOf" srcId="{DAC713FF-A698-475E-B2CC-32FED4E09B6D}" destId="{A9BCE055-064D-4F23-9C09-CC5634B06970}" srcOrd="0" destOrd="0" presId="urn:microsoft.com/office/officeart/2005/8/layout/hList6"/>
    <dgm:cxn modelId="{46C18A41-28D0-457A-8760-C438754AB711}" type="presParOf" srcId="{DAC713FF-A698-475E-B2CC-32FED4E09B6D}" destId="{0FF7321A-2514-46F1-B91C-A8FFD3A72672}" srcOrd="1" destOrd="0" presId="urn:microsoft.com/office/officeart/2005/8/layout/hList6"/>
    <dgm:cxn modelId="{9ED79949-DE98-43D6-A4D2-1A63023949A5}" type="presParOf" srcId="{DAC713FF-A698-475E-B2CC-32FED4E09B6D}" destId="{68BA3401-38A8-4A0A-9F6A-43B40234EC7B}" srcOrd="2" destOrd="0" presId="urn:microsoft.com/office/officeart/2005/8/layout/hList6"/>
    <dgm:cxn modelId="{5BA62D18-42DA-470F-B433-7C1C32C2D576}" type="presParOf" srcId="{DAC713FF-A698-475E-B2CC-32FED4E09B6D}" destId="{E4631629-EC01-478D-BDD8-05EA0036E6C8}" srcOrd="3" destOrd="0" presId="urn:microsoft.com/office/officeart/2005/8/layout/hList6"/>
    <dgm:cxn modelId="{5280BB24-21EC-4C1E-B62B-844F6EE49A4C}" type="presParOf" srcId="{DAC713FF-A698-475E-B2CC-32FED4E09B6D}" destId="{AAF31363-552D-4E54-94EE-DEF68DECDE13}"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7C9C70-42F8-4ECC-9560-E551513ADF51}" type="doc">
      <dgm:prSet loTypeId="urn:microsoft.com/office/officeart/2005/8/layout/hProcess4" loCatId="process" qsTypeId="urn:microsoft.com/office/officeart/2005/8/quickstyle/simple4" qsCatId="simple" csTypeId="urn:microsoft.com/office/officeart/2005/8/colors/colorful5" csCatId="colorful" phldr="1"/>
      <dgm:spPr/>
      <dgm:t>
        <a:bodyPr/>
        <a:lstStyle/>
        <a:p>
          <a:endParaRPr lang="en-US"/>
        </a:p>
      </dgm:t>
    </dgm:pt>
    <dgm:pt modelId="{FE5F0F81-0AA0-419F-8ED8-9868EC352F9A}">
      <dgm:prSet custT="1"/>
      <dgm:spPr/>
      <dgm:t>
        <a:bodyPr/>
        <a:lstStyle/>
        <a:p>
          <a:r>
            <a:rPr lang="en-US" sz="2000" dirty="0"/>
            <a:t>Description</a:t>
          </a:r>
        </a:p>
      </dgm:t>
    </dgm:pt>
    <dgm:pt modelId="{84345BDA-2AE7-46B4-8B3E-DBC2E4E4E9E9}" type="parTrans" cxnId="{1D9B1A12-3EFD-420F-BC58-CCFBE314A6BE}">
      <dgm:prSet/>
      <dgm:spPr/>
      <dgm:t>
        <a:bodyPr/>
        <a:lstStyle/>
        <a:p>
          <a:endParaRPr lang="en-US"/>
        </a:p>
      </dgm:t>
    </dgm:pt>
    <dgm:pt modelId="{1C41D43B-92D7-4C5C-AE94-191BDBAE77C6}" type="sibTrans" cxnId="{1D9B1A12-3EFD-420F-BC58-CCFBE314A6BE}">
      <dgm:prSet/>
      <dgm:spPr/>
      <dgm:t>
        <a:bodyPr/>
        <a:lstStyle/>
        <a:p>
          <a:endParaRPr lang="en-US"/>
        </a:p>
      </dgm:t>
    </dgm:pt>
    <dgm:pt modelId="{244D601D-7121-403E-AA3F-5D062EEC2CA3}">
      <dgm:prSet custT="1"/>
      <dgm:spPr/>
      <dgm:t>
        <a:bodyPr/>
        <a:lstStyle/>
        <a:p>
          <a:r>
            <a:rPr lang="en-US" sz="2000" dirty="0"/>
            <a:t>Motivation for development  </a:t>
          </a:r>
        </a:p>
      </dgm:t>
    </dgm:pt>
    <dgm:pt modelId="{9C28CDA0-CBB1-498B-8959-54CFFEAF3072}" type="parTrans" cxnId="{02A0E48F-81B7-4F4A-8732-95149B3DD9DB}">
      <dgm:prSet/>
      <dgm:spPr/>
      <dgm:t>
        <a:bodyPr/>
        <a:lstStyle/>
        <a:p>
          <a:endParaRPr lang="en-US"/>
        </a:p>
      </dgm:t>
    </dgm:pt>
    <dgm:pt modelId="{15D44D03-130F-4A0B-9FF2-5146F86B46BC}" type="sibTrans" cxnId="{02A0E48F-81B7-4F4A-8732-95149B3DD9DB}">
      <dgm:prSet/>
      <dgm:spPr/>
      <dgm:t>
        <a:bodyPr/>
        <a:lstStyle/>
        <a:p>
          <a:endParaRPr lang="en-US"/>
        </a:p>
      </dgm:t>
    </dgm:pt>
    <dgm:pt modelId="{5E6CE6FE-7C84-4D4C-961E-75A013820FAD}">
      <dgm:prSet custT="1"/>
      <dgm:spPr/>
      <dgm:t>
        <a:bodyPr/>
        <a:lstStyle/>
        <a:p>
          <a:r>
            <a:rPr lang="en-US" sz="2000" dirty="0"/>
            <a:t>User story</a:t>
          </a:r>
        </a:p>
      </dgm:t>
    </dgm:pt>
    <dgm:pt modelId="{C3CCA045-0795-428F-B1A0-6BD010D98A57}" type="parTrans" cxnId="{72E86139-7873-48DF-BD41-912F4F452C0A}">
      <dgm:prSet/>
      <dgm:spPr/>
      <dgm:t>
        <a:bodyPr/>
        <a:lstStyle/>
        <a:p>
          <a:endParaRPr lang="en-US"/>
        </a:p>
      </dgm:t>
    </dgm:pt>
    <dgm:pt modelId="{4D535569-5A7F-4001-A040-F2E727F1C38D}" type="sibTrans" cxnId="{72E86139-7873-48DF-BD41-912F4F452C0A}">
      <dgm:prSet/>
      <dgm:spPr/>
      <dgm:t>
        <a:bodyPr/>
        <a:lstStyle/>
        <a:p>
          <a:endParaRPr lang="en-US"/>
        </a:p>
      </dgm:t>
    </dgm:pt>
    <dgm:pt modelId="{182A9E4A-0FD1-4BC6-97A2-BA9FCD0EAF11}">
      <dgm:prSet custT="1"/>
      <dgm:spPr/>
      <dgm:t>
        <a:bodyPr/>
        <a:lstStyle/>
        <a:p>
          <a:r>
            <a:rPr lang="en-US" sz="1300" b="0" i="0" dirty="0"/>
            <a:t>Park Planner is an interactive website which allows Users to conveniently find parks in the State of Georgia. It offers descriptive information about the national parks, captivating pictures - displaying the beauty each park possess, their location, a five-day weather forecast - if favorable or worse, including the humidity. The session will be stored in a database. This will allow the user to actively track the weather anytime using the weather map. In addition to this, the user will have the ability to use their map for directions to their intended park.</a:t>
          </a:r>
          <a:endParaRPr lang="en-US" sz="1300" dirty="0"/>
        </a:p>
      </dgm:t>
    </dgm:pt>
    <dgm:pt modelId="{F0AC14A4-C446-41E8-B8DB-E7A42F9938FE}" type="parTrans" cxnId="{6A3B6C04-1C5A-40CC-9154-A103E8B9DBF8}">
      <dgm:prSet/>
      <dgm:spPr/>
      <dgm:t>
        <a:bodyPr/>
        <a:lstStyle/>
        <a:p>
          <a:endParaRPr lang="en-US"/>
        </a:p>
      </dgm:t>
    </dgm:pt>
    <dgm:pt modelId="{F91A0F3D-F87A-430C-B859-2A172763F00D}" type="sibTrans" cxnId="{6A3B6C04-1C5A-40CC-9154-A103E8B9DBF8}">
      <dgm:prSet/>
      <dgm:spPr/>
      <dgm:t>
        <a:bodyPr/>
        <a:lstStyle/>
        <a:p>
          <a:endParaRPr lang="en-US"/>
        </a:p>
      </dgm:t>
    </dgm:pt>
    <dgm:pt modelId="{C204C4CE-23C1-46B2-90F5-1DAA439686EE}">
      <dgm:prSet custT="1"/>
      <dgm:spPr/>
      <dgm:t>
        <a:bodyPr/>
        <a:lstStyle/>
        <a:p>
          <a:r>
            <a:rPr lang="en-US" sz="1400" b="0" i="0" dirty="0"/>
            <a:t>As a quarantined resident of Georgia, I want help deciding where to go when I get out of the house, so I can get some fresh air, sunshine, and to feel free again. Also, it would be great to have a pleasant experience of nature.</a:t>
          </a:r>
          <a:endParaRPr lang="en-US" sz="1400" dirty="0"/>
        </a:p>
      </dgm:t>
    </dgm:pt>
    <dgm:pt modelId="{4B934476-77FB-4FDF-B6BD-2A731B2F2CC1}" type="parTrans" cxnId="{B555ED96-CEE8-4361-A5D3-88B9687F4EC2}">
      <dgm:prSet/>
      <dgm:spPr/>
      <dgm:t>
        <a:bodyPr/>
        <a:lstStyle/>
        <a:p>
          <a:endParaRPr lang="en-US"/>
        </a:p>
      </dgm:t>
    </dgm:pt>
    <dgm:pt modelId="{3AF837F6-C4C0-42AA-AB40-35CDC6BC38C5}" type="sibTrans" cxnId="{B555ED96-CEE8-4361-A5D3-88B9687F4EC2}">
      <dgm:prSet/>
      <dgm:spPr/>
      <dgm:t>
        <a:bodyPr/>
        <a:lstStyle/>
        <a:p>
          <a:endParaRPr lang="en-US"/>
        </a:p>
      </dgm:t>
    </dgm:pt>
    <dgm:pt modelId="{C6927595-71FB-439E-8E3D-F854B75EE795}">
      <dgm:prSet/>
      <dgm:spPr/>
      <dgm:t>
        <a:bodyPr/>
        <a:lstStyle/>
        <a:p>
          <a:endParaRPr lang="en-US" sz="1400" dirty="0"/>
        </a:p>
      </dgm:t>
    </dgm:pt>
    <dgm:pt modelId="{BCBEC57F-E032-42AA-8524-577C0FAED3DA}" type="parTrans" cxnId="{748967C7-6616-493E-BC4D-E6C4FD06A414}">
      <dgm:prSet/>
      <dgm:spPr/>
      <dgm:t>
        <a:bodyPr/>
        <a:lstStyle/>
        <a:p>
          <a:endParaRPr lang="en-US"/>
        </a:p>
      </dgm:t>
    </dgm:pt>
    <dgm:pt modelId="{A74D5B76-C8CD-41DB-B552-2AF209D5B9C9}" type="sibTrans" cxnId="{748967C7-6616-493E-BC4D-E6C4FD06A414}">
      <dgm:prSet/>
      <dgm:spPr/>
      <dgm:t>
        <a:bodyPr/>
        <a:lstStyle/>
        <a:p>
          <a:endParaRPr lang="en-US"/>
        </a:p>
      </dgm:t>
    </dgm:pt>
    <dgm:pt modelId="{DE6850D2-ADE6-4CA9-AED6-9295667F4B60}">
      <dgm:prSet custT="1"/>
      <dgm:spPr/>
      <dgm:t>
        <a:bodyPr/>
        <a:lstStyle/>
        <a:p>
          <a:r>
            <a:rPr lang="en-US" sz="1400" b="0" i="0" dirty="0"/>
            <a:t>Thinking about all the families locked in during this quarantine period of COVID-19, people are suffering from depression, anxiety and indoor sickness. it inspired our team to create Park Planner that provides several users access to the National Parks without any hassle. Creating Park Planner, allows several residents to look forward to spending time outdoors, alleviate their moods, to be able to receive sunlight.</a:t>
          </a:r>
          <a:endParaRPr lang="en-US" sz="1400" dirty="0"/>
        </a:p>
      </dgm:t>
    </dgm:pt>
    <dgm:pt modelId="{93977B3B-E020-4C6F-990A-F77637534CEB}" type="parTrans" cxnId="{6EF43D0D-C9D4-40D0-9C8E-7518EC6AF733}">
      <dgm:prSet/>
      <dgm:spPr/>
      <dgm:t>
        <a:bodyPr/>
        <a:lstStyle/>
        <a:p>
          <a:endParaRPr lang="en-US"/>
        </a:p>
      </dgm:t>
    </dgm:pt>
    <dgm:pt modelId="{7BBF6194-3790-4D4D-9867-C6A1E5E78654}" type="sibTrans" cxnId="{6EF43D0D-C9D4-40D0-9C8E-7518EC6AF733}">
      <dgm:prSet/>
      <dgm:spPr/>
      <dgm:t>
        <a:bodyPr/>
        <a:lstStyle/>
        <a:p>
          <a:endParaRPr lang="en-US"/>
        </a:p>
      </dgm:t>
    </dgm:pt>
    <dgm:pt modelId="{2F239A39-8F41-4674-B6A3-28301F448F6E}" type="pres">
      <dgm:prSet presAssocID="{777C9C70-42F8-4ECC-9560-E551513ADF51}" presName="Name0" presStyleCnt="0">
        <dgm:presLayoutVars>
          <dgm:dir/>
          <dgm:animLvl val="lvl"/>
          <dgm:resizeHandles val="exact"/>
        </dgm:presLayoutVars>
      </dgm:prSet>
      <dgm:spPr/>
    </dgm:pt>
    <dgm:pt modelId="{7572324E-BCE4-4A0C-86BF-6A4E306B2542}" type="pres">
      <dgm:prSet presAssocID="{777C9C70-42F8-4ECC-9560-E551513ADF51}" presName="tSp" presStyleCnt="0"/>
      <dgm:spPr/>
    </dgm:pt>
    <dgm:pt modelId="{574105C1-CB4B-45C7-BCC4-ECED9FABD495}" type="pres">
      <dgm:prSet presAssocID="{777C9C70-42F8-4ECC-9560-E551513ADF51}" presName="bSp" presStyleCnt="0"/>
      <dgm:spPr/>
    </dgm:pt>
    <dgm:pt modelId="{917DED70-81B2-4B89-94EF-1E14A75A63E1}" type="pres">
      <dgm:prSet presAssocID="{777C9C70-42F8-4ECC-9560-E551513ADF51}" presName="process" presStyleCnt="0"/>
      <dgm:spPr/>
    </dgm:pt>
    <dgm:pt modelId="{95596421-FEAD-431F-883E-BD11F40B004C}" type="pres">
      <dgm:prSet presAssocID="{FE5F0F81-0AA0-419F-8ED8-9868EC352F9A}" presName="composite1" presStyleCnt="0"/>
      <dgm:spPr/>
    </dgm:pt>
    <dgm:pt modelId="{54551FFD-5E0F-4DE0-BB66-38EB1CE58078}" type="pres">
      <dgm:prSet presAssocID="{FE5F0F81-0AA0-419F-8ED8-9868EC352F9A}" presName="dummyNode1" presStyleLbl="node1" presStyleIdx="0" presStyleCnt="3"/>
      <dgm:spPr/>
    </dgm:pt>
    <dgm:pt modelId="{D4223E9A-B1FD-4908-B59D-A4BFB2E03583}" type="pres">
      <dgm:prSet presAssocID="{FE5F0F81-0AA0-419F-8ED8-9868EC352F9A}" presName="childNode1" presStyleLbl="bgAcc1" presStyleIdx="0" presStyleCnt="3" custScaleX="122974" custScaleY="135846" custLinFactNeighborX="-871" custLinFactNeighborY="-12148">
        <dgm:presLayoutVars>
          <dgm:bulletEnabled val="1"/>
        </dgm:presLayoutVars>
      </dgm:prSet>
      <dgm:spPr/>
    </dgm:pt>
    <dgm:pt modelId="{41091B6B-3AF9-4695-8580-F0D06A5BCC03}" type="pres">
      <dgm:prSet presAssocID="{FE5F0F81-0AA0-419F-8ED8-9868EC352F9A}" presName="childNode1tx" presStyleLbl="bgAcc1" presStyleIdx="0" presStyleCnt="3">
        <dgm:presLayoutVars>
          <dgm:bulletEnabled val="1"/>
        </dgm:presLayoutVars>
      </dgm:prSet>
      <dgm:spPr/>
    </dgm:pt>
    <dgm:pt modelId="{DFB8D32E-858E-4CD0-B4E2-A2CE57BA6D99}" type="pres">
      <dgm:prSet presAssocID="{FE5F0F81-0AA0-419F-8ED8-9868EC352F9A}" presName="parentNode1" presStyleLbl="node1" presStyleIdx="0" presStyleCnt="3" custLinFactNeighborX="-1960" custLinFactNeighborY="22183">
        <dgm:presLayoutVars>
          <dgm:chMax val="1"/>
          <dgm:bulletEnabled val="1"/>
        </dgm:presLayoutVars>
      </dgm:prSet>
      <dgm:spPr/>
    </dgm:pt>
    <dgm:pt modelId="{FB4FBA6F-8765-451B-881E-6599C70A11C4}" type="pres">
      <dgm:prSet presAssocID="{FE5F0F81-0AA0-419F-8ED8-9868EC352F9A}" presName="connSite1" presStyleCnt="0"/>
      <dgm:spPr/>
    </dgm:pt>
    <dgm:pt modelId="{ED1ACDCB-47D0-4918-BA0C-B649746CCDF5}" type="pres">
      <dgm:prSet presAssocID="{1C41D43B-92D7-4C5C-AE94-191BDBAE77C6}" presName="Name9" presStyleLbl="sibTrans2D1" presStyleIdx="0" presStyleCnt="2"/>
      <dgm:spPr/>
    </dgm:pt>
    <dgm:pt modelId="{3854DF1C-2A14-44DB-A1AC-FDC060E0F1C3}" type="pres">
      <dgm:prSet presAssocID="{244D601D-7121-403E-AA3F-5D062EEC2CA3}" presName="composite2" presStyleCnt="0"/>
      <dgm:spPr/>
    </dgm:pt>
    <dgm:pt modelId="{174CA1AA-ECE2-43D3-A7DD-E3131A1A2DA5}" type="pres">
      <dgm:prSet presAssocID="{244D601D-7121-403E-AA3F-5D062EEC2CA3}" presName="dummyNode2" presStyleLbl="node1" presStyleIdx="0" presStyleCnt="3"/>
      <dgm:spPr/>
    </dgm:pt>
    <dgm:pt modelId="{F83C130D-5CD4-4A58-B1BF-74904CCE8CEB}" type="pres">
      <dgm:prSet presAssocID="{244D601D-7121-403E-AA3F-5D062EEC2CA3}" presName="childNode2" presStyleLbl="bgAcc1" presStyleIdx="1" presStyleCnt="3" custScaleX="116022" custScaleY="171073">
        <dgm:presLayoutVars>
          <dgm:bulletEnabled val="1"/>
        </dgm:presLayoutVars>
      </dgm:prSet>
      <dgm:spPr/>
    </dgm:pt>
    <dgm:pt modelId="{110AF6E0-E75E-483B-9E7B-84A8A23F3680}" type="pres">
      <dgm:prSet presAssocID="{244D601D-7121-403E-AA3F-5D062EEC2CA3}" presName="childNode2tx" presStyleLbl="bgAcc1" presStyleIdx="1" presStyleCnt="3">
        <dgm:presLayoutVars>
          <dgm:bulletEnabled val="1"/>
        </dgm:presLayoutVars>
      </dgm:prSet>
      <dgm:spPr/>
    </dgm:pt>
    <dgm:pt modelId="{3C70DB3E-9516-447E-B410-6D417B4895CC}" type="pres">
      <dgm:prSet presAssocID="{244D601D-7121-403E-AA3F-5D062EEC2CA3}" presName="parentNode2" presStyleLbl="node1" presStyleIdx="1" presStyleCnt="3" custLinFactNeighborX="1963" custLinFactNeighborY="-52270">
        <dgm:presLayoutVars>
          <dgm:chMax val="0"/>
          <dgm:bulletEnabled val="1"/>
        </dgm:presLayoutVars>
      </dgm:prSet>
      <dgm:spPr/>
    </dgm:pt>
    <dgm:pt modelId="{8716784F-F436-4211-8839-791A262523FE}" type="pres">
      <dgm:prSet presAssocID="{244D601D-7121-403E-AA3F-5D062EEC2CA3}" presName="connSite2" presStyleCnt="0"/>
      <dgm:spPr/>
    </dgm:pt>
    <dgm:pt modelId="{6F0D9165-4981-4D58-B9AF-402F43BB5F0B}" type="pres">
      <dgm:prSet presAssocID="{15D44D03-130F-4A0B-9FF2-5146F86B46BC}" presName="Name18" presStyleLbl="sibTrans2D1" presStyleIdx="1" presStyleCnt="2"/>
      <dgm:spPr/>
    </dgm:pt>
    <dgm:pt modelId="{1DDBB507-F9F7-403A-BBC3-53035E5ADDE5}" type="pres">
      <dgm:prSet presAssocID="{5E6CE6FE-7C84-4D4C-961E-75A013820FAD}" presName="composite1" presStyleCnt="0"/>
      <dgm:spPr/>
    </dgm:pt>
    <dgm:pt modelId="{48866CD3-E11F-4CB7-91E4-8A367C4A3EAE}" type="pres">
      <dgm:prSet presAssocID="{5E6CE6FE-7C84-4D4C-961E-75A013820FAD}" presName="dummyNode1" presStyleLbl="node1" presStyleIdx="1" presStyleCnt="3"/>
      <dgm:spPr/>
    </dgm:pt>
    <dgm:pt modelId="{2D2E741C-5004-41DA-ADD7-1398927C4F82}" type="pres">
      <dgm:prSet presAssocID="{5E6CE6FE-7C84-4D4C-961E-75A013820FAD}" presName="childNode1" presStyleLbl="bgAcc1" presStyleIdx="2" presStyleCnt="3">
        <dgm:presLayoutVars>
          <dgm:bulletEnabled val="1"/>
        </dgm:presLayoutVars>
      </dgm:prSet>
      <dgm:spPr/>
    </dgm:pt>
    <dgm:pt modelId="{D1FF4430-A74C-4375-87D7-52B37218EE9F}" type="pres">
      <dgm:prSet presAssocID="{5E6CE6FE-7C84-4D4C-961E-75A013820FAD}" presName="childNode1tx" presStyleLbl="bgAcc1" presStyleIdx="2" presStyleCnt="3">
        <dgm:presLayoutVars>
          <dgm:bulletEnabled val="1"/>
        </dgm:presLayoutVars>
      </dgm:prSet>
      <dgm:spPr/>
    </dgm:pt>
    <dgm:pt modelId="{0399AC62-5CB5-4E48-9321-469B574D2A7D}" type="pres">
      <dgm:prSet presAssocID="{5E6CE6FE-7C84-4D4C-961E-75A013820FAD}" presName="parentNode1" presStyleLbl="node1" presStyleIdx="2" presStyleCnt="3">
        <dgm:presLayoutVars>
          <dgm:chMax val="1"/>
          <dgm:bulletEnabled val="1"/>
        </dgm:presLayoutVars>
      </dgm:prSet>
      <dgm:spPr/>
    </dgm:pt>
    <dgm:pt modelId="{FB36958D-0DD9-4624-B6D7-29823F7338B2}" type="pres">
      <dgm:prSet presAssocID="{5E6CE6FE-7C84-4D4C-961E-75A013820FAD}" presName="connSite1" presStyleCnt="0"/>
      <dgm:spPr/>
    </dgm:pt>
  </dgm:ptLst>
  <dgm:cxnLst>
    <dgm:cxn modelId="{6A3B6C04-1C5A-40CC-9154-A103E8B9DBF8}" srcId="{FE5F0F81-0AA0-419F-8ED8-9868EC352F9A}" destId="{182A9E4A-0FD1-4BC6-97A2-BA9FCD0EAF11}" srcOrd="0" destOrd="0" parTransId="{F0AC14A4-C446-41E8-B8DB-E7A42F9938FE}" sibTransId="{F91A0F3D-F87A-430C-B859-2A172763F00D}"/>
    <dgm:cxn modelId="{6EF43D0D-C9D4-40D0-9C8E-7518EC6AF733}" srcId="{244D601D-7121-403E-AA3F-5D062EEC2CA3}" destId="{DE6850D2-ADE6-4CA9-AED6-9295667F4B60}" srcOrd="0" destOrd="0" parTransId="{93977B3B-E020-4C6F-990A-F77637534CEB}" sibTransId="{7BBF6194-3790-4D4D-9867-C6A1E5E78654}"/>
    <dgm:cxn modelId="{B2BADE11-82E6-45A5-B54E-664C9D62011A}" type="presOf" srcId="{15D44D03-130F-4A0B-9FF2-5146F86B46BC}" destId="{6F0D9165-4981-4D58-B9AF-402F43BB5F0B}" srcOrd="0" destOrd="0" presId="urn:microsoft.com/office/officeart/2005/8/layout/hProcess4"/>
    <dgm:cxn modelId="{1D9B1A12-3EFD-420F-BC58-CCFBE314A6BE}" srcId="{777C9C70-42F8-4ECC-9560-E551513ADF51}" destId="{FE5F0F81-0AA0-419F-8ED8-9868EC352F9A}" srcOrd="0" destOrd="0" parTransId="{84345BDA-2AE7-46B4-8B3E-DBC2E4E4E9E9}" sibTransId="{1C41D43B-92D7-4C5C-AE94-191BDBAE77C6}"/>
    <dgm:cxn modelId="{142E9319-72FE-4E6F-B333-97640C4C3185}" type="presOf" srcId="{DE6850D2-ADE6-4CA9-AED6-9295667F4B60}" destId="{110AF6E0-E75E-483B-9E7B-84A8A23F3680}" srcOrd="1" destOrd="0" presId="urn:microsoft.com/office/officeart/2005/8/layout/hProcess4"/>
    <dgm:cxn modelId="{24FEA731-9204-47E4-9695-E3D118A7F13C}" type="presOf" srcId="{777C9C70-42F8-4ECC-9560-E551513ADF51}" destId="{2F239A39-8F41-4674-B6A3-28301F448F6E}" srcOrd="0" destOrd="0" presId="urn:microsoft.com/office/officeart/2005/8/layout/hProcess4"/>
    <dgm:cxn modelId="{72E86139-7873-48DF-BD41-912F4F452C0A}" srcId="{777C9C70-42F8-4ECC-9560-E551513ADF51}" destId="{5E6CE6FE-7C84-4D4C-961E-75A013820FAD}" srcOrd="2" destOrd="0" parTransId="{C3CCA045-0795-428F-B1A0-6BD010D98A57}" sibTransId="{4D535569-5A7F-4001-A040-F2E727F1C38D}"/>
    <dgm:cxn modelId="{E7EC095E-7712-4BBE-B3CD-80CD40AA0586}" type="presOf" srcId="{182A9E4A-0FD1-4BC6-97A2-BA9FCD0EAF11}" destId="{D4223E9A-B1FD-4908-B59D-A4BFB2E03583}" srcOrd="0" destOrd="0" presId="urn:microsoft.com/office/officeart/2005/8/layout/hProcess4"/>
    <dgm:cxn modelId="{C0A1575E-9005-4F63-AA0E-8EE460BEBB3C}" type="presOf" srcId="{5E6CE6FE-7C84-4D4C-961E-75A013820FAD}" destId="{0399AC62-5CB5-4E48-9321-469B574D2A7D}" srcOrd="0" destOrd="0" presId="urn:microsoft.com/office/officeart/2005/8/layout/hProcess4"/>
    <dgm:cxn modelId="{74E2D68D-7D13-44C8-AD8E-192D1AC29368}" type="presOf" srcId="{C204C4CE-23C1-46B2-90F5-1DAA439686EE}" destId="{2D2E741C-5004-41DA-ADD7-1398927C4F82}" srcOrd="0" destOrd="0" presId="urn:microsoft.com/office/officeart/2005/8/layout/hProcess4"/>
    <dgm:cxn modelId="{02A0E48F-81B7-4F4A-8732-95149B3DD9DB}" srcId="{777C9C70-42F8-4ECC-9560-E551513ADF51}" destId="{244D601D-7121-403E-AA3F-5D062EEC2CA3}" srcOrd="1" destOrd="0" parTransId="{9C28CDA0-CBB1-498B-8959-54CFFEAF3072}" sibTransId="{15D44D03-130F-4A0B-9FF2-5146F86B46BC}"/>
    <dgm:cxn modelId="{B555ED96-CEE8-4361-A5D3-88B9687F4EC2}" srcId="{5E6CE6FE-7C84-4D4C-961E-75A013820FAD}" destId="{C204C4CE-23C1-46B2-90F5-1DAA439686EE}" srcOrd="0" destOrd="0" parTransId="{4B934476-77FB-4FDF-B6BD-2A731B2F2CC1}" sibTransId="{3AF837F6-C4C0-42AA-AB40-35CDC6BC38C5}"/>
    <dgm:cxn modelId="{0E7FF397-483A-4A5A-A183-D3BCF86D7625}" type="presOf" srcId="{C204C4CE-23C1-46B2-90F5-1DAA439686EE}" destId="{D1FF4430-A74C-4375-87D7-52B37218EE9F}" srcOrd="1" destOrd="0" presId="urn:microsoft.com/office/officeart/2005/8/layout/hProcess4"/>
    <dgm:cxn modelId="{7BFA09B7-A671-4023-AFDA-A58736B51308}" type="presOf" srcId="{DE6850D2-ADE6-4CA9-AED6-9295667F4B60}" destId="{F83C130D-5CD4-4A58-B1BF-74904CCE8CEB}" srcOrd="0" destOrd="0" presId="urn:microsoft.com/office/officeart/2005/8/layout/hProcess4"/>
    <dgm:cxn modelId="{092A1DB9-8040-49D9-9FE3-F4411F42B4B0}" type="presOf" srcId="{244D601D-7121-403E-AA3F-5D062EEC2CA3}" destId="{3C70DB3E-9516-447E-B410-6D417B4895CC}" srcOrd="0" destOrd="0" presId="urn:microsoft.com/office/officeart/2005/8/layout/hProcess4"/>
    <dgm:cxn modelId="{1285C3BB-AE17-4F99-A43A-C42DB69AE7F4}" type="presOf" srcId="{C6927595-71FB-439E-8E3D-F854B75EE795}" destId="{D1FF4430-A74C-4375-87D7-52B37218EE9F}" srcOrd="1" destOrd="1" presId="urn:microsoft.com/office/officeart/2005/8/layout/hProcess4"/>
    <dgm:cxn modelId="{748967C7-6616-493E-BC4D-E6C4FD06A414}" srcId="{5E6CE6FE-7C84-4D4C-961E-75A013820FAD}" destId="{C6927595-71FB-439E-8E3D-F854B75EE795}" srcOrd="1" destOrd="0" parTransId="{BCBEC57F-E032-42AA-8524-577C0FAED3DA}" sibTransId="{A74D5B76-C8CD-41DB-B552-2AF209D5B9C9}"/>
    <dgm:cxn modelId="{2F0B0BD1-9F36-4C8B-8A6F-4668442BE71A}" type="presOf" srcId="{C6927595-71FB-439E-8E3D-F854B75EE795}" destId="{2D2E741C-5004-41DA-ADD7-1398927C4F82}" srcOrd="0" destOrd="1" presId="urn:microsoft.com/office/officeart/2005/8/layout/hProcess4"/>
    <dgm:cxn modelId="{672C5DED-6962-48F0-8B82-E3A3C406F02E}" type="presOf" srcId="{182A9E4A-0FD1-4BC6-97A2-BA9FCD0EAF11}" destId="{41091B6B-3AF9-4695-8580-F0D06A5BCC03}" srcOrd="1" destOrd="0" presId="urn:microsoft.com/office/officeart/2005/8/layout/hProcess4"/>
    <dgm:cxn modelId="{33F882F0-A5C9-484D-868F-894C420506D9}" type="presOf" srcId="{FE5F0F81-0AA0-419F-8ED8-9868EC352F9A}" destId="{DFB8D32E-858E-4CD0-B4E2-A2CE57BA6D99}" srcOrd="0" destOrd="0" presId="urn:microsoft.com/office/officeart/2005/8/layout/hProcess4"/>
    <dgm:cxn modelId="{F239D1F6-730F-46E9-ADEC-A27F11129863}" type="presOf" srcId="{1C41D43B-92D7-4C5C-AE94-191BDBAE77C6}" destId="{ED1ACDCB-47D0-4918-BA0C-B649746CCDF5}" srcOrd="0" destOrd="0" presId="urn:microsoft.com/office/officeart/2005/8/layout/hProcess4"/>
    <dgm:cxn modelId="{A3DC035D-EFB5-4899-B6AF-EEE50614398F}" type="presParOf" srcId="{2F239A39-8F41-4674-B6A3-28301F448F6E}" destId="{7572324E-BCE4-4A0C-86BF-6A4E306B2542}" srcOrd="0" destOrd="0" presId="urn:microsoft.com/office/officeart/2005/8/layout/hProcess4"/>
    <dgm:cxn modelId="{52CE7795-7661-4890-9341-2886BFD6849E}" type="presParOf" srcId="{2F239A39-8F41-4674-B6A3-28301F448F6E}" destId="{574105C1-CB4B-45C7-BCC4-ECED9FABD495}" srcOrd="1" destOrd="0" presId="urn:microsoft.com/office/officeart/2005/8/layout/hProcess4"/>
    <dgm:cxn modelId="{ADDA4EE3-E9B2-41EE-8311-851A734B1BAD}" type="presParOf" srcId="{2F239A39-8F41-4674-B6A3-28301F448F6E}" destId="{917DED70-81B2-4B89-94EF-1E14A75A63E1}" srcOrd="2" destOrd="0" presId="urn:microsoft.com/office/officeart/2005/8/layout/hProcess4"/>
    <dgm:cxn modelId="{1F038400-ADD5-411F-945D-843945D7CA8A}" type="presParOf" srcId="{917DED70-81B2-4B89-94EF-1E14A75A63E1}" destId="{95596421-FEAD-431F-883E-BD11F40B004C}" srcOrd="0" destOrd="0" presId="urn:microsoft.com/office/officeart/2005/8/layout/hProcess4"/>
    <dgm:cxn modelId="{0B785F4D-3891-4B53-83C2-1529A2BF153F}" type="presParOf" srcId="{95596421-FEAD-431F-883E-BD11F40B004C}" destId="{54551FFD-5E0F-4DE0-BB66-38EB1CE58078}" srcOrd="0" destOrd="0" presId="urn:microsoft.com/office/officeart/2005/8/layout/hProcess4"/>
    <dgm:cxn modelId="{49C5AA1C-BF90-4E4A-B257-9103CBF1EEDD}" type="presParOf" srcId="{95596421-FEAD-431F-883E-BD11F40B004C}" destId="{D4223E9A-B1FD-4908-B59D-A4BFB2E03583}" srcOrd="1" destOrd="0" presId="urn:microsoft.com/office/officeart/2005/8/layout/hProcess4"/>
    <dgm:cxn modelId="{58B04E69-6E9C-47EA-A8E4-D97D61B03B0A}" type="presParOf" srcId="{95596421-FEAD-431F-883E-BD11F40B004C}" destId="{41091B6B-3AF9-4695-8580-F0D06A5BCC03}" srcOrd="2" destOrd="0" presId="urn:microsoft.com/office/officeart/2005/8/layout/hProcess4"/>
    <dgm:cxn modelId="{4F8C8146-E659-46B0-BA28-59C590E257CA}" type="presParOf" srcId="{95596421-FEAD-431F-883E-BD11F40B004C}" destId="{DFB8D32E-858E-4CD0-B4E2-A2CE57BA6D99}" srcOrd="3" destOrd="0" presId="urn:microsoft.com/office/officeart/2005/8/layout/hProcess4"/>
    <dgm:cxn modelId="{7FF7C5FB-B0B3-469F-8CE4-96DF82892D63}" type="presParOf" srcId="{95596421-FEAD-431F-883E-BD11F40B004C}" destId="{FB4FBA6F-8765-451B-881E-6599C70A11C4}" srcOrd="4" destOrd="0" presId="urn:microsoft.com/office/officeart/2005/8/layout/hProcess4"/>
    <dgm:cxn modelId="{867C579E-CF6C-471A-87FD-AEA0596FCDDE}" type="presParOf" srcId="{917DED70-81B2-4B89-94EF-1E14A75A63E1}" destId="{ED1ACDCB-47D0-4918-BA0C-B649746CCDF5}" srcOrd="1" destOrd="0" presId="urn:microsoft.com/office/officeart/2005/8/layout/hProcess4"/>
    <dgm:cxn modelId="{F2F23BEC-9E6B-4D13-AF05-74E488D2664D}" type="presParOf" srcId="{917DED70-81B2-4B89-94EF-1E14A75A63E1}" destId="{3854DF1C-2A14-44DB-A1AC-FDC060E0F1C3}" srcOrd="2" destOrd="0" presId="urn:microsoft.com/office/officeart/2005/8/layout/hProcess4"/>
    <dgm:cxn modelId="{369B3DC2-DD2B-4CBC-9EC5-C0A8D039089B}" type="presParOf" srcId="{3854DF1C-2A14-44DB-A1AC-FDC060E0F1C3}" destId="{174CA1AA-ECE2-43D3-A7DD-E3131A1A2DA5}" srcOrd="0" destOrd="0" presId="urn:microsoft.com/office/officeart/2005/8/layout/hProcess4"/>
    <dgm:cxn modelId="{CA506E64-B5E0-42E2-8362-CD3997E1F128}" type="presParOf" srcId="{3854DF1C-2A14-44DB-A1AC-FDC060E0F1C3}" destId="{F83C130D-5CD4-4A58-B1BF-74904CCE8CEB}" srcOrd="1" destOrd="0" presId="urn:microsoft.com/office/officeart/2005/8/layout/hProcess4"/>
    <dgm:cxn modelId="{8E37ECFF-9AE8-4DBA-BAB4-EE9EE183D2A1}" type="presParOf" srcId="{3854DF1C-2A14-44DB-A1AC-FDC060E0F1C3}" destId="{110AF6E0-E75E-483B-9E7B-84A8A23F3680}" srcOrd="2" destOrd="0" presId="urn:microsoft.com/office/officeart/2005/8/layout/hProcess4"/>
    <dgm:cxn modelId="{98F14D0B-8220-4DBF-BCC9-BC04BEE298BA}" type="presParOf" srcId="{3854DF1C-2A14-44DB-A1AC-FDC060E0F1C3}" destId="{3C70DB3E-9516-447E-B410-6D417B4895CC}" srcOrd="3" destOrd="0" presId="urn:microsoft.com/office/officeart/2005/8/layout/hProcess4"/>
    <dgm:cxn modelId="{1E79C1A7-801A-4795-AEA3-F9B95EBD0F17}" type="presParOf" srcId="{3854DF1C-2A14-44DB-A1AC-FDC060E0F1C3}" destId="{8716784F-F436-4211-8839-791A262523FE}" srcOrd="4" destOrd="0" presId="urn:microsoft.com/office/officeart/2005/8/layout/hProcess4"/>
    <dgm:cxn modelId="{5BD8DDCC-7951-45D7-903D-3CFF989BB83D}" type="presParOf" srcId="{917DED70-81B2-4B89-94EF-1E14A75A63E1}" destId="{6F0D9165-4981-4D58-B9AF-402F43BB5F0B}" srcOrd="3" destOrd="0" presId="urn:microsoft.com/office/officeart/2005/8/layout/hProcess4"/>
    <dgm:cxn modelId="{D26C84A8-AF2A-4D1F-9512-6381FB245A64}" type="presParOf" srcId="{917DED70-81B2-4B89-94EF-1E14A75A63E1}" destId="{1DDBB507-F9F7-403A-BBC3-53035E5ADDE5}" srcOrd="4" destOrd="0" presId="urn:microsoft.com/office/officeart/2005/8/layout/hProcess4"/>
    <dgm:cxn modelId="{84714FB2-2A21-426A-89BB-693B7962E4C8}" type="presParOf" srcId="{1DDBB507-F9F7-403A-BBC3-53035E5ADDE5}" destId="{48866CD3-E11F-4CB7-91E4-8A367C4A3EAE}" srcOrd="0" destOrd="0" presId="urn:microsoft.com/office/officeart/2005/8/layout/hProcess4"/>
    <dgm:cxn modelId="{73494133-A657-40BE-A39F-089243EC341E}" type="presParOf" srcId="{1DDBB507-F9F7-403A-BBC3-53035E5ADDE5}" destId="{2D2E741C-5004-41DA-ADD7-1398927C4F82}" srcOrd="1" destOrd="0" presId="urn:microsoft.com/office/officeart/2005/8/layout/hProcess4"/>
    <dgm:cxn modelId="{113BC3BE-E9F4-4CA7-8EC6-A6B8F3ED1974}" type="presParOf" srcId="{1DDBB507-F9F7-403A-BBC3-53035E5ADDE5}" destId="{D1FF4430-A74C-4375-87D7-52B37218EE9F}" srcOrd="2" destOrd="0" presId="urn:microsoft.com/office/officeart/2005/8/layout/hProcess4"/>
    <dgm:cxn modelId="{44015EE5-6931-4850-9AB9-17C72116EBA6}" type="presParOf" srcId="{1DDBB507-F9F7-403A-BBC3-53035E5ADDE5}" destId="{0399AC62-5CB5-4E48-9321-469B574D2A7D}" srcOrd="3" destOrd="0" presId="urn:microsoft.com/office/officeart/2005/8/layout/hProcess4"/>
    <dgm:cxn modelId="{1DBC048D-4822-4724-8DB8-72664295B338}" type="presParOf" srcId="{1DDBB507-F9F7-403A-BBC3-53035E5ADDE5}" destId="{FB36958D-0DD9-4624-B6D7-29823F7338B2}"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025A30-923D-4ADE-9342-99EB53BBE1B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278BF05-2E7A-4DE8-8CD9-E6209524463F}">
      <dgm:prSet custT="1"/>
      <dgm:spPr/>
      <dgm:t>
        <a:bodyPr/>
        <a:lstStyle/>
        <a:p>
          <a:br>
            <a:rPr lang="en-US" sz="800" dirty="0"/>
          </a:br>
          <a:br>
            <a:rPr lang="en-US" sz="800" dirty="0"/>
          </a:br>
          <a:r>
            <a:rPr lang="en-US" sz="1400" dirty="0"/>
            <a:t>Tasks were assigned to each member of the team based on the Project's User story and, on the need of the team as we proceeded deeper into the project. Each member of the team was able to learn something new and the various roles highlighting individual strengths. Also, everyone had a chance to contribute to different aspects of the project despite the allocated roles.</a:t>
          </a:r>
          <a:br>
            <a:rPr lang="en-US" sz="800" dirty="0"/>
          </a:br>
          <a:br>
            <a:rPr lang="en-US" sz="800" dirty="0"/>
          </a:br>
          <a:br>
            <a:rPr lang="en-US" sz="800" dirty="0"/>
          </a:br>
          <a:endParaRPr lang="en-US" sz="800" dirty="0"/>
        </a:p>
      </dgm:t>
    </dgm:pt>
    <dgm:pt modelId="{DD5671C9-6BB2-4E52-B356-F87B6B1BEE26}" type="parTrans" cxnId="{81C5A685-2391-4549-8023-D4C5C576954A}">
      <dgm:prSet/>
      <dgm:spPr/>
      <dgm:t>
        <a:bodyPr/>
        <a:lstStyle/>
        <a:p>
          <a:endParaRPr lang="en-US"/>
        </a:p>
      </dgm:t>
    </dgm:pt>
    <dgm:pt modelId="{D899F3C1-35FF-4061-ACEA-851125721349}" type="sibTrans" cxnId="{81C5A685-2391-4549-8023-D4C5C576954A}">
      <dgm:prSet/>
      <dgm:spPr/>
      <dgm:t>
        <a:bodyPr/>
        <a:lstStyle/>
        <a:p>
          <a:endParaRPr lang="en-US"/>
        </a:p>
      </dgm:t>
    </dgm:pt>
    <dgm:pt modelId="{13A332D5-261B-49CD-BFD6-75DA4FF244AE}" type="pres">
      <dgm:prSet presAssocID="{12025A30-923D-4ADE-9342-99EB53BBE1B8}" presName="CompostProcess" presStyleCnt="0">
        <dgm:presLayoutVars>
          <dgm:dir/>
          <dgm:resizeHandles val="exact"/>
        </dgm:presLayoutVars>
      </dgm:prSet>
      <dgm:spPr/>
    </dgm:pt>
    <dgm:pt modelId="{686D3911-4681-4393-B851-F0C6406FAF37}" type="pres">
      <dgm:prSet presAssocID="{12025A30-923D-4ADE-9342-99EB53BBE1B8}" presName="arrow" presStyleLbl="bgShp" presStyleIdx="0" presStyleCnt="1" custScaleX="117647" custLinFactNeighborX="68898" custLinFactNeighborY="-963"/>
      <dgm:spPr/>
    </dgm:pt>
    <dgm:pt modelId="{08206203-D670-426E-AC72-79453B312C8F}" type="pres">
      <dgm:prSet presAssocID="{12025A30-923D-4ADE-9342-99EB53BBE1B8}" presName="linearProcess" presStyleCnt="0"/>
      <dgm:spPr/>
    </dgm:pt>
    <dgm:pt modelId="{E0D89D31-FAC1-4031-B50D-5FA750729273}" type="pres">
      <dgm:prSet presAssocID="{F278BF05-2E7A-4DE8-8CD9-E6209524463F}" presName="textNode" presStyleLbl="node1" presStyleIdx="0" presStyleCnt="1" custScaleX="116546" custLinFactNeighborX="-14650" custLinFactNeighborY="-5012">
        <dgm:presLayoutVars>
          <dgm:bulletEnabled val="1"/>
        </dgm:presLayoutVars>
      </dgm:prSet>
      <dgm:spPr/>
    </dgm:pt>
  </dgm:ptLst>
  <dgm:cxnLst>
    <dgm:cxn modelId="{5A45846C-A197-4265-AC32-5FC85C9A3025}" type="presOf" srcId="{F278BF05-2E7A-4DE8-8CD9-E6209524463F}" destId="{E0D89D31-FAC1-4031-B50D-5FA750729273}" srcOrd="0" destOrd="0" presId="urn:microsoft.com/office/officeart/2005/8/layout/hProcess9"/>
    <dgm:cxn modelId="{81C5A685-2391-4549-8023-D4C5C576954A}" srcId="{12025A30-923D-4ADE-9342-99EB53BBE1B8}" destId="{F278BF05-2E7A-4DE8-8CD9-E6209524463F}" srcOrd="0" destOrd="0" parTransId="{DD5671C9-6BB2-4E52-B356-F87B6B1BEE26}" sibTransId="{D899F3C1-35FF-4061-ACEA-851125721349}"/>
    <dgm:cxn modelId="{4BFD049D-F256-47E0-81AA-EA8E4E168AD4}" type="presOf" srcId="{12025A30-923D-4ADE-9342-99EB53BBE1B8}" destId="{13A332D5-261B-49CD-BFD6-75DA4FF244AE}" srcOrd="0" destOrd="0" presId="urn:microsoft.com/office/officeart/2005/8/layout/hProcess9"/>
    <dgm:cxn modelId="{3158DDCD-DE88-45F4-B7E2-8967221FBBCD}" type="presParOf" srcId="{13A332D5-261B-49CD-BFD6-75DA4FF244AE}" destId="{686D3911-4681-4393-B851-F0C6406FAF37}" srcOrd="0" destOrd="0" presId="urn:microsoft.com/office/officeart/2005/8/layout/hProcess9"/>
    <dgm:cxn modelId="{4B1107E9-EEBB-4A03-9904-E57BAFDE1198}" type="presParOf" srcId="{13A332D5-261B-49CD-BFD6-75DA4FF244AE}" destId="{08206203-D670-426E-AC72-79453B312C8F}" srcOrd="1" destOrd="0" presId="urn:microsoft.com/office/officeart/2005/8/layout/hProcess9"/>
    <dgm:cxn modelId="{C5B1244C-E7C4-4144-A0A2-BEF1F890E826}" type="presParOf" srcId="{08206203-D670-426E-AC72-79453B312C8F}" destId="{E0D89D31-FAC1-4031-B50D-5FA750729273}" srcOrd="0"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4C99B8-79C6-4E65-BD1B-56E969576AA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9D991E7-C239-4444-BF71-0065B330A3F9}">
      <dgm:prSet custT="1"/>
      <dgm:spPr/>
      <dgm:t>
        <a:bodyPr/>
        <a:lstStyle/>
        <a:p>
          <a:r>
            <a:rPr lang="en-US" sz="1800" dirty="0"/>
            <a:t>Researcher - Zachariah T.</a:t>
          </a:r>
        </a:p>
      </dgm:t>
    </dgm:pt>
    <dgm:pt modelId="{1FB26768-76CE-401B-AB1A-E785C957AD62}" type="parTrans" cxnId="{9340C3D0-1144-4416-B8B4-BD7BDFD6CA3F}">
      <dgm:prSet/>
      <dgm:spPr/>
      <dgm:t>
        <a:bodyPr/>
        <a:lstStyle/>
        <a:p>
          <a:endParaRPr lang="en-US"/>
        </a:p>
      </dgm:t>
    </dgm:pt>
    <dgm:pt modelId="{99F85075-F449-46D9-986D-C7AA0259A772}" type="sibTrans" cxnId="{9340C3D0-1144-4416-B8B4-BD7BDFD6CA3F}">
      <dgm:prSet/>
      <dgm:spPr/>
      <dgm:t>
        <a:bodyPr/>
        <a:lstStyle/>
        <a:p>
          <a:endParaRPr lang="en-US"/>
        </a:p>
      </dgm:t>
    </dgm:pt>
    <dgm:pt modelId="{5970DD52-E786-4D50-B9FF-5BAD1F71F064}">
      <dgm:prSet custT="1"/>
      <dgm:spPr/>
      <dgm:t>
        <a:bodyPr/>
        <a:lstStyle/>
        <a:p>
          <a:r>
            <a:rPr lang="en-US" sz="1800" dirty="0"/>
            <a:t>Front-end developer - Joshua S.</a:t>
          </a:r>
        </a:p>
      </dgm:t>
    </dgm:pt>
    <dgm:pt modelId="{94A615F1-89A4-42F5-9EC7-4615F2CDEC94}" type="parTrans" cxnId="{937CE72C-16C6-42CD-91A8-BCAEDAB990F2}">
      <dgm:prSet/>
      <dgm:spPr/>
      <dgm:t>
        <a:bodyPr/>
        <a:lstStyle/>
        <a:p>
          <a:endParaRPr lang="en-US"/>
        </a:p>
      </dgm:t>
    </dgm:pt>
    <dgm:pt modelId="{2065BD93-4D2F-4C28-A0F3-C2119B69E56F}" type="sibTrans" cxnId="{937CE72C-16C6-42CD-91A8-BCAEDAB990F2}">
      <dgm:prSet/>
      <dgm:spPr/>
      <dgm:t>
        <a:bodyPr/>
        <a:lstStyle/>
        <a:p>
          <a:endParaRPr lang="en-US"/>
        </a:p>
      </dgm:t>
    </dgm:pt>
    <dgm:pt modelId="{598E0C51-658B-4C1E-9E29-FEE522C4F54B}">
      <dgm:prSet custT="1"/>
      <dgm:spPr/>
      <dgm:t>
        <a:bodyPr/>
        <a:lstStyle/>
        <a:p>
          <a:r>
            <a:rPr lang="en-US" sz="1800" dirty="0"/>
            <a:t>Back-end developer - Andrea B.</a:t>
          </a:r>
        </a:p>
      </dgm:t>
    </dgm:pt>
    <dgm:pt modelId="{39990A33-361E-4788-B65D-508E5AAEEB4B}" type="parTrans" cxnId="{719FEFDD-5530-484C-81F3-A39B2221B617}">
      <dgm:prSet/>
      <dgm:spPr/>
      <dgm:t>
        <a:bodyPr/>
        <a:lstStyle/>
        <a:p>
          <a:endParaRPr lang="en-US"/>
        </a:p>
      </dgm:t>
    </dgm:pt>
    <dgm:pt modelId="{74EE9592-A27B-490C-AC2E-DD73EF8B706F}" type="sibTrans" cxnId="{719FEFDD-5530-484C-81F3-A39B2221B617}">
      <dgm:prSet/>
      <dgm:spPr/>
      <dgm:t>
        <a:bodyPr/>
        <a:lstStyle/>
        <a:p>
          <a:endParaRPr lang="en-US"/>
        </a:p>
      </dgm:t>
    </dgm:pt>
    <dgm:pt modelId="{B67B3C1D-9D23-400F-9C7E-305CC4745A24}">
      <dgm:prSet custT="1"/>
      <dgm:spPr/>
      <dgm:t>
        <a:bodyPr/>
        <a:lstStyle/>
        <a:p>
          <a:r>
            <a:rPr lang="en-US" sz="1800" dirty="0"/>
            <a:t>Project Manager - Faithful O.</a:t>
          </a:r>
        </a:p>
      </dgm:t>
    </dgm:pt>
    <dgm:pt modelId="{D87470EA-9001-4687-8298-97AED44B2002}" type="parTrans" cxnId="{F12959B9-C005-4B23-B456-4D8BE4B73AD5}">
      <dgm:prSet/>
      <dgm:spPr/>
      <dgm:t>
        <a:bodyPr/>
        <a:lstStyle/>
        <a:p>
          <a:endParaRPr lang="en-US"/>
        </a:p>
      </dgm:t>
    </dgm:pt>
    <dgm:pt modelId="{58354108-8C4B-4123-9D7C-B5D175F273ED}" type="sibTrans" cxnId="{F12959B9-C005-4B23-B456-4D8BE4B73AD5}">
      <dgm:prSet/>
      <dgm:spPr/>
      <dgm:t>
        <a:bodyPr/>
        <a:lstStyle/>
        <a:p>
          <a:endParaRPr lang="en-US"/>
        </a:p>
      </dgm:t>
    </dgm:pt>
    <dgm:pt modelId="{759C7247-2C09-409B-BCE4-5215D2E44419}" type="pres">
      <dgm:prSet presAssocID="{9C4C99B8-79C6-4E65-BD1B-56E969576AA5}" presName="Name0" presStyleCnt="0">
        <dgm:presLayoutVars>
          <dgm:chMax val="7"/>
          <dgm:chPref val="7"/>
          <dgm:dir/>
        </dgm:presLayoutVars>
      </dgm:prSet>
      <dgm:spPr/>
    </dgm:pt>
    <dgm:pt modelId="{23B7978A-6F2C-439E-B875-24DFDBB83FDB}" type="pres">
      <dgm:prSet presAssocID="{9C4C99B8-79C6-4E65-BD1B-56E969576AA5}" presName="Name1" presStyleCnt="0"/>
      <dgm:spPr/>
    </dgm:pt>
    <dgm:pt modelId="{8A1D5B8D-E379-4EF3-9B00-CD15A4CE4F32}" type="pres">
      <dgm:prSet presAssocID="{9C4C99B8-79C6-4E65-BD1B-56E969576AA5}" presName="cycle" presStyleCnt="0"/>
      <dgm:spPr/>
    </dgm:pt>
    <dgm:pt modelId="{5F64189F-78BB-425A-BE30-82AC961E3441}" type="pres">
      <dgm:prSet presAssocID="{9C4C99B8-79C6-4E65-BD1B-56E969576AA5}" presName="srcNode" presStyleLbl="node1" presStyleIdx="0" presStyleCnt="4"/>
      <dgm:spPr/>
    </dgm:pt>
    <dgm:pt modelId="{BA7A04B0-FEAF-4F4B-97C5-61FBEA4F1A66}" type="pres">
      <dgm:prSet presAssocID="{9C4C99B8-79C6-4E65-BD1B-56E969576AA5}" presName="conn" presStyleLbl="parChTrans1D2" presStyleIdx="0" presStyleCnt="1"/>
      <dgm:spPr/>
    </dgm:pt>
    <dgm:pt modelId="{CE68D540-1EC7-4AFB-802F-AE481BFDE00B}" type="pres">
      <dgm:prSet presAssocID="{9C4C99B8-79C6-4E65-BD1B-56E969576AA5}" presName="extraNode" presStyleLbl="node1" presStyleIdx="0" presStyleCnt="4"/>
      <dgm:spPr/>
    </dgm:pt>
    <dgm:pt modelId="{C1B63F6C-B923-43F0-A6CA-BEBEBBB8E12F}" type="pres">
      <dgm:prSet presAssocID="{9C4C99B8-79C6-4E65-BD1B-56E969576AA5}" presName="dstNode" presStyleLbl="node1" presStyleIdx="0" presStyleCnt="4"/>
      <dgm:spPr/>
    </dgm:pt>
    <dgm:pt modelId="{C3721FE9-5E6A-475D-8FC3-E9CF586A4675}" type="pres">
      <dgm:prSet presAssocID="{19D991E7-C239-4444-BF71-0065B330A3F9}" presName="text_1" presStyleLbl="node1" presStyleIdx="0" presStyleCnt="4">
        <dgm:presLayoutVars>
          <dgm:bulletEnabled val="1"/>
        </dgm:presLayoutVars>
      </dgm:prSet>
      <dgm:spPr/>
    </dgm:pt>
    <dgm:pt modelId="{E3C82361-AE0A-4206-B886-AB35665B139B}" type="pres">
      <dgm:prSet presAssocID="{19D991E7-C239-4444-BF71-0065B330A3F9}" presName="accent_1" presStyleCnt="0"/>
      <dgm:spPr/>
    </dgm:pt>
    <dgm:pt modelId="{7D1FDC48-1C12-44F2-8DF7-14AF97525923}" type="pres">
      <dgm:prSet presAssocID="{19D991E7-C239-4444-BF71-0065B330A3F9}" presName="accentRepeatNode" presStyleLbl="solidFgAcc1" presStyleIdx="0" presStyleCnt="4"/>
      <dgm:spPr/>
    </dgm:pt>
    <dgm:pt modelId="{008EF239-A2CF-4FFB-80AB-61768FACEDD1}" type="pres">
      <dgm:prSet presAssocID="{5970DD52-E786-4D50-B9FF-5BAD1F71F064}" presName="text_2" presStyleLbl="node1" presStyleIdx="1" presStyleCnt="4" custLinFactNeighborX="3596" custLinFactNeighborY="-421">
        <dgm:presLayoutVars>
          <dgm:bulletEnabled val="1"/>
        </dgm:presLayoutVars>
      </dgm:prSet>
      <dgm:spPr/>
    </dgm:pt>
    <dgm:pt modelId="{FC4786CD-20B4-4BBA-920C-F602E9F63032}" type="pres">
      <dgm:prSet presAssocID="{5970DD52-E786-4D50-B9FF-5BAD1F71F064}" presName="accent_2" presStyleCnt="0"/>
      <dgm:spPr/>
    </dgm:pt>
    <dgm:pt modelId="{B6162736-5BD0-46D8-AFCF-177A19BDF5C4}" type="pres">
      <dgm:prSet presAssocID="{5970DD52-E786-4D50-B9FF-5BAD1F71F064}" presName="accentRepeatNode" presStyleLbl="solidFgAcc1" presStyleIdx="1" presStyleCnt="4"/>
      <dgm:spPr/>
    </dgm:pt>
    <dgm:pt modelId="{5E5CD93E-C9E4-4B7E-8141-7DC1042CCE9C}" type="pres">
      <dgm:prSet presAssocID="{598E0C51-658B-4C1E-9E29-FEE522C4F54B}" presName="text_3" presStyleLbl="node1" presStyleIdx="2" presStyleCnt="4">
        <dgm:presLayoutVars>
          <dgm:bulletEnabled val="1"/>
        </dgm:presLayoutVars>
      </dgm:prSet>
      <dgm:spPr/>
    </dgm:pt>
    <dgm:pt modelId="{49AF2C6F-A7F7-4B76-8B0C-765B7C7A7BEF}" type="pres">
      <dgm:prSet presAssocID="{598E0C51-658B-4C1E-9E29-FEE522C4F54B}" presName="accent_3" presStyleCnt="0"/>
      <dgm:spPr/>
    </dgm:pt>
    <dgm:pt modelId="{70709A66-6F2D-48C3-89D6-5A19DAE70377}" type="pres">
      <dgm:prSet presAssocID="{598E0C51-658B-4C1E-9E29-FEE522C4F54B}" presName="accentRepeatNode" presStyleLbl="solidFgAcc1" presStyleIdx="2" presStyleCnt="4"/>
      <dgm:spPr/>
    </dgm:pt>
    <dgm:pt modelId="{05BB4D5C-A2CB-4BD6-AA7B-C5E9ED5020A0}" type="pres">
      <dgm:prSet presAssocID="{B67B3C1D-9D23-400F-9C7E-305CC4745A24}" presName="text_4" presStyleLbl="node1" presStyleIdx="3" presStyleCnt="4">
        <dgm:presLayoutVars>
          <dgm:bulletEnabled val="1"/>
        </dgm:presLayoutVars>
      </dgm:prSet>
      <dgm:spPr/>
    </dgm:pt>
    <dgm:pt modelId="{DF843CC5-EBD9-4AF4-B5E2-49E568A56536}" type="pres">
      <dgm:prSet presAssocID="{B67B3C1D-9D23-400F-9C7E-305CC4745A24}" presName="accent_4" presStyleCnt="0"/>
      <dgm:spPr/>
    </dgm:pt>
    <dgm:pt modelId="{39886CA9-1FA8-45B6-B93F-908CC09C856A}" type="pres">
      <dgm:prSet presAssocID="{B67B3C1D-9D23-400F-9C7E-305CC4745A24}" presName="accentRepeatNode" presStyleLbl="solidFgAcc1" presStyleIdx="3" presStyleCnt="4"/>
      <dgm:spPr/>
    </dgm:pt>
  </dgm:ptLst>
  <dgm:cxnLst>
    <dgm:cxn modelId="{2F688D1C-70F0-476D-97E4-DE9C1C98E219}" type="presOf" srcId="{19D991E7-C239-4444-BF71-0065B330A3F9}" destId="{C3721FE9-5E6A-475D-8FC3-E9CF586A4675}" srcOrd="0" destOrd="0" presId="urn:microsoft.com/office/officeart/2008/layout/VerticalCurvedList"/>
    <dgm:cxn modelId="{937CE72C-16C6-42CD-91A8-BCAEDAB990F2}" srcId="{9C4C99B8-79C6-4E65-BD1B-56E969576AA5}" destId="{5970DD52-E786-4D50-B9FF-5BAD1F71F064}" srcOrd="1" destOrd="0" parTransId="{94A615F1-89A4-42F5-9EC7-4615F2CDEC94}" sibTransId="{2065BD93-4D2F-4C28-A0F3-C2119B69E56F}"/>
    <dgm:cxn modelId="{F2B6E632-CD77-4607-90F4-41F2D6767B65}" type="presOf" srcId="{99F85075-F449-46D9-986D-C7AA0259A772}" destId="{BA7A04B0-FEAF-4F4B-97C5-61FBEA4F1A66}" srcOrd="0" destOrd="0" presId="urn:microsoft.com/office/officeart/2008/layout/VerticalCurvedList"/>
    <dgm:cxn modelId="{35FDBF3F-39A0-48AF-B4BD-70705270B5BB}" type="presOf" srcId="{9C4C99B8-79C6-4E65-BD1B-56E969576AA5}" destId="{759C7247-2C09-409B-BCE4-5215D2E44419}" srcOrd="0" destOrd="0" presId="urn:microsoft.com/office/officeart/2008/layout/VerticalCurvedList"/>
    <dgm:cxn modelId="{E6453361-92D7-4BBE-BB88-7F6448440A6E}" type="presOf" srcId="{598E0C51-658B-4C1E-9E29-FEE522C4F54B}" destId="{5E5CD93E-C9E4-4B7E-8141-7DC1042CCE9C}" srcOrd="0" destOrd="0" presId="urn:microsoft.com/office/officeart/2008/layout/VerticalCurvedList"/>
    <dgm:cxn modelId="{E68CEB87-7714-4A93-B7F2-44B14BD8B4FF}" type="presOf" srcId="{B67B3C1D-9D23-400F-9C7E-305CC4745A24}" destId="{05BB4D5C-A2CB-4BD6-AA7B-C5E9ED5020A0}" srcOrd="0" destOrd="0" presId="urn:microsoft.com/office/officeart/2008/layout/VerticalCurvedList"/>
    <dgm:cxn modelId="{CA548A96-EE05-4F91-B336-CB826361AA4B}" type="presOf" srcId="{5970DD52-E786-4D50-B9FF-5BAD1F71F064}" destId="{008EF239-A2CF-4FFB-80AB-61768FACEDD1}" srcOrd="0" destOrd="0" presId="urn:microsoft.com/office/officeart/2008/layout/VerticalCurvedList"/>
    <dgm:cxn modelId="{F12959B9-C005-4B23-B456-4D8BE4B73AD5}" srcId="{9C4C99B8-79C6-4E65-BD1B-56E969576AA5}" destId="{B67B3C1D-9D23-400F-9C7E-305CC4745A24}" srcOrd="3" destOrd="0" parTransId="{D87470EA-9001-4687-8298-97AED44B2002}" sibTransId="{58354108-8C4B-4123-9D7C-B5D175F273ED}"/>
    <dgm:cxn modelId="{9340C3D0-1144-4416-B8B4-BD7BDFD6CA3F}" srcId="{9C4C99B8-79C6-4E65-BD1B-56E969576AA5}" destId="{19D991E7-C239-4444-BF71-0065B330A3F9}" srcOrd="0" destOrd="0" parTransId="{1FB26768-76CE-401B-AB1A-E785C957AD62}" sibTransId="{99F85075-F449-46D9-986D-C7AA0259A772}"/>
    <dgm:cxn modelId="{719FEFDD-5530-484C-81F3-A39B2221B617}" srcId="{9C4C99B8-79C6-4E65-BD1B-56E969576AA5}" destId="{598E0C51-658B-4C1E-9E29-FEE522C4F54B}" srcOrd="2" destOrd="0" parTransId="{39990A33-361E-4788-B65D-508E5AAEEB4B}" sibTransId="{74EE9592-A27B-490C-AC2E-DD73EF8B706F}"/>
    <dgm:cxn modelId="{641F829D-42B7-4E09-9827-EB2F1BA93A2C}" type="presParOf" srcId="{759C7247-2C09-409B-BCE4-5215D2E44419}" destId="{23B7978A-6F2C-439E-B875-24DFDBB83FDB}" srcOrd="0" destOrd="0" presId="urn:microsoft.com/office/officeart/2008/layout/VerticalCurvedList"/>
    <dgm:cxn modelId="{A28D3F7E-3364-4D52-BC32-A96FFEA8DD75}" type="presParOf" srcId="{23B7978A-6F2C-439E-B875-24DFDBB83FDB}" destId="{8A1D5B8D-E379-4EF3-9B00-CD15A4CE4F32}" srcOrd="0" destOrd="0" presId="urn:microsoft.com/office/officeart/2008/layout/VerticalCurvedList"/>
    <dgm:cxn modelId="{33458744-EFD3-4E56-A43D-71FD0B3151A1}" type="presParOf" srcId="{8A1D5B8D-E379-4EF3-9B00-CD15A4CE4F32}" destId="{5F64189F-78BB-425A-BE30-82AC961E3441}" srcOrd="0" destOrd="0" presId="urn:microsoft.com/office/officeart/2008/layout/VerticalCurvedList"/>
    <dgm:cxn modelId="{3498F20E-1E5F-4039-B730-6F1BEC17D49A}" type="presParOf" srcId="{8A1D5B8D-E379-4EF3-9B00-CD15A4CE4F32}" destId="{BA7A04B0-FEAF-4F4B-97C5-61FBEA4F1A66}" srcOrd="1" destOrd="0" presId="urn:microsoft.com/office/officeart/2008/layout/VerticalCurvedList"/>
    <dgm:cxn modelId="{500E296F-0476-4BD3-948F-FF7CC5E1022A}" type="presParOf" srcId="{8A1D5B8D-E379-4EF3-9B00-CD15A4CE4F32}" destId="{CE68D540-1EC7-4AFB-802F-AE481BFDE00B}" srcOrd="2" destOrd="0" presId="urn:microsoft.com/office/officeart/2008/layout/VerticalCurvedList"/>
    <dgm:cxn modelId="{80F984E9-98B2-48E2-833B-0653647DEE22}" type="presParOf" srcId="{8A1D5B8D-E379-4EF3-9B00-CD15A4CE4F32}" destId="{C1B63F6C-B923-43F0-A6CA-BEBEBBB8E12F}" srcOrd="3" destOrd="0" presId="urn:microsoft.com/office/officeart/2008/layout/VerticalCurvedList"/>
    <dgm:cxn modelId="{012D1C42-F295-4E16-832E-FAE0AA086EC4}" type="presParOf" srcId="{23B7978A-6F2C-439E-B875-24DFDBB83FDB}" destId="{C3721FE9-5E6A-475D-8FC3-E9CF586A4675}" srcOrd="1" destOrd="0" presId="urn:microsoft.com/office/officeart/2008/layout/VerticalCurvedList"/>
    <dgm:cxn modelId="{6FAC909C-0194-47B9-B7E8-E45F599401B4}" type="presParOf" srcId="{23B7978A-6F2C-439E-B875-24DFDBB83FDB}" destId="{E3C82361-AE0A-4206-B886-AB35665B139B}" srcOrd="2" destOrd="0" presId="urn:microsoft.com/office/officeart/2008/layout/VerticalCurvedList"/>
    <dgm:cxn modelId="{F15B142E-AC1B-4D98-B33B-2C076E4C7F6D}" type="presParOf" srcId="{E3C82361-AE0A-4206-B886-AB35665B139B}" destId="{7D1FDC48-1C12-44F2-8DF7-14AF97525923}" srcOrd="0" destOrd="0" presId="urn:microsoft.com/office/officeart/2008/layout/VerticalCurvedList"/>
    <dgm:cxn modelId="{2F8ABE90-8510-4B14-90A0-E9572B600FE2}" type="presParOf" srcId="{23B7978A-6F2C-439E-B875-24DFDBB83FDB}" destId="{008EF239-A2CF-4FFB-80AB-61768FACEDD1}" srcOrd="3" destOrd="0" presId="urn:microsoft.com/office/officeart/2008/layout/VerticalCurvedList"/>
    <dgm:cxn modelId="{BF51F9E5-6557-415F-9BA4-B8BEAC50F27A}" type="presParOf" srcId="{23B7978A-6F2C-439E-B875-24DFDBB83FDB}" destId="{FC4786CD-20B4-4BBA-920C-F602E9F63032}" srcOrd="4" destOrd="0" presId="urn:microsoft.com/office/officeart/2008/layout/VerticalCurvedList"/>
    <dgm:cxn modelId="{C636FD9D-A837-401D-880F-EF6C47951738}" type="presParOf" srcId="{FC4786CD-20B4-4BBA-920C-F602E9F63032}" destId="{B6162736-5BD0-46D8-AFCF-177A19BDF5C4}" srcOrd="0" destOrd="0" presId="urn:microsoft.com/office/officeart/2008/layout/VerticalCurvedList"/>
    <dgm:cxn modelId="{1D93B1D7-9252-49F8-B05A-947F46D64669}" type="presParOf" srcId="{23B7978A-6F2C-439E-B875-24DFDBB83FDB}" destId="{5E5CD93E-C9E4-4B7E-8141-7DC1042CCE9C}" srcOrd="5" destOrd="0" presId="urn:microsoft.com/office/officeart/2008/layout/VerticalCurvedList"/>
    <dgm:cxn modelId="{1BB2A7F4-D894-4DC1-B5CF-D3390F91C67A}" type="presParOf" srcId="{23B7978A-6F2C-439E-B875-24DFDBB83FDB}" destId="{49AF2C6F-A7F7-4B76-8B0C-765B7C7A7BEF}" srcOrd="6" destOrd="0" presId="urn:microsoft.com/office/officeart/2008/layout/VerticalCurvedList"/>
    <dgm:cxn modelId="{EFE712BF-72C7-4B5A-AF29-81D0BFB9D1CE}" type="presParOf" srcId="{49AF2C6F-A7F7-4B76-8B0C-765B7C7A7BEF}" destId="{70709A66-6F2D-48C3-89D6-5A19DAE70377}" srcOrd="0" destOrd="0" presId="urn:microsoft.com/office/officeart/2008/layout/VerticalCurvedList"/>
    <dgm:cxn modelId="{D6245A6C-42C0-4A01-8657-5E935542F0A4}" type="presParOf" srcId="{23B7978A-6F2C-439E-B875-24DFDBB83FDB}" destId="{05BB4D5C-A2CB-4BD6-AA7B-C5E9ED5020A0}" srcOrd="7" destOrd="0" presId="urn:microsoft.com/office/officeart/2008/layout/VerticalCurvedList"/>
    <dgm:cxn modelId="{DD0F7D69-4DAC-4678-A161-CD0F84DD5348}" type="presParOf" srcId="{23B7978A-6F2C-439E-B875-24DFDBB83FDB}" destId="{DF843CC5-EBD9-4AF4-B5E2-49E568A56536}" srcOrd="8" destOrd="0" presId="urn:microsoft.com/office/officeart/2008/layout/VerticalCurvedList"/>
    <dgm:cxn modelId="{0B804BC9-8832-437B-8190-63C14CD52C4C}" type="presParOf" srcId="{DF843CC5-EBD9-4AF4-B5E2-49E568A56536}" destId="{39886CA9-1FA8-45B6-B93F-908CC09C856A}" srcOrd="0" destOrd="0" presId="urn:microsoft.com/office/officeart/2008/layout/VerticalCurv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A4CB42-5F6F-4446-ACD6-16EF717DE52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3C200E23-7DF7-4CAC-AAD9-FBC78F3F13FD}">
      <dgm:prSet/>
      <dgm:spPr/>
      <dgm:t>
        <a:bodyPr/>
        <a:lstStyle/>
        <a:p>
          <a:r>
            <a:rPr lang="en-US" dirty="0"/>
            <a:t>Working together as a team was a ton of fun, but this project introduced us to the joys of forced git merges, when (not) to use branches, and passive-aggressive stylistic revisions. We faced several difficult situation as a team during the project. Fixing the carousel and ensuring the API's are loading up the pictures of each park. Map did not display, got the right component and ensured the site was responsive with a polished user Interface.</a:t>
          </a:r>
        </a:p>
      </dgm:t>
    </dgm:pt>
    <dgm:pt modelId="{03BA3155-6515-460A-BD1F-F832777612CB}" type="parTrans" cxnId="{62DE88EE-9A08-4506-9C8B-17E78FB94EB3}">
      <dgm:prSet/>
      <dgm:spPr/>
      <dgm:t>
        <a:bodyPr/>
        <a:lstStyle/>
        <a:p>
          <a:endParaRPr lang="en-US"/>
        </a:p>
      </dgm:t>
    </dgm:pt>
    <dgm:pt modelId="{EDCC5D71-9BB0-4EB1-AA79-DC33EA3A19F7}" type="sibTrans" cxnId="{62DE88EE-9A08-4506-9C8B-17E78FB94EB3}">
      <dgm:prSet/>
      <dgm:spPr/>
      <dgm:t>
        <a:bodyPr/>
        <a:lstStyle/>
        <a:p>
          <a:endParaRPr lang="en-US"/>
        </a:p>
      </dgm:t>
    </dgm:pt>
    <dgm:pt modelId="{3D2AF92B-FEA8-42BB-9E6E-45EAFDB6949D}" type="pres">
      <dgm:prSet presAssocID="{78A4CB42-5F6F-4446-ACD6-16EF717DE52D}" presName="linear" presStyleCnt="0">
        <dgm:presLayoutVars>
          <dgm:animLvl val="lvl"/>
          <dgm:resizeHandles val="exact"/>
        </dgm:presLayoutVars>
      </dgm:prSet>
      <dgm:spPr/>
    </dgm:pt>
    <dgm:pt modelId="{7CEC86AB-9B83-4409-A63A-30FB471C36E2}" type="pres">
      <dgm:prSet presAssocID="{3C200E23-7DF7-4CAC-AAD9-FBC78F3F13FD}" presName="parentText" presStyleLbl="node1" presStyleIdx="0" presStyleCnt="1" custLinFactNeighborX="602" custLinFactNeighborY="44472">
        <dgm:presLayoutVars>
          <dgm:chMax val="0"/>
          <dgm:bulletEnabled val="1"/>
        </dgm:presLayoutVars>
      </dgm:prSet>
      <dgm:spPr/>
    </dgm:pt>
  </dgm:ptLst>
  <dgm:cxnLst>
    <dgm:cxn modelId="{CCACFA70-2915-44C6-AB7D-E3C392BF6304}" type="presOf" srcId="{3C200E23-7DF7-4CAC-AAD9-FBC78F3F13FD}" destId="{7CEC86AB-9B83-4409-A63A-30FB471C36E2}" srcOrd="0" destOrd="0" presId="urn:microsoft.com/office/officeart/2005/8/layout/vList2"/>
    <dgm:cxn modelId="{843F1558-3A39-40EA-BA1E-8CD923C6AE81}" type="presOf" srcId="{78A4CB42-5F6F-4446-ACD6-16EF717DE52D}" destId="{3D2AF92B-FEA8-42BB-9E6E-45EAFDB6949D}" srcOrd="0" destOrd="0" presId="urn:microsoft.com/office/officeart/2005/8/layout/vList2"/>
    <dgm:cxn modelId="{62DE88EE-9A08-4506-9C8B-17E78FB94EB3}" srcId="{78A4CB42-5F6F-4446-ACD6-16EF717DE52D}" destId="{3C200E23-7DF7-4CAC-AAD9-FBC78F3F13FD}" srcOrd="0" destOrd="0" parTransId="{03BA3155-6515-460A-BD1F-F832777612CB}" sibTransId="{EDCC5D71-9BB0-4EB1-AA79-DC33EA3A19F7}"/>
    <dgm:cxn modelId="{ED737BC1-F078-4E64-98DA-7D0506C2F4B6}" type="presParOf" srcId="{3D2AF92B-FEA8-42BB-9E6E-45EAFDB6949D}" destId="{7CEC86AB-9B83-4409-A63A-30FB471C36E2}"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A4CB42-5F6F-4446-ACD6-16EF717DE5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D2AF92B-FEA8-42BB-9E6E-45EAFDB6949D}" type="pres">
      <dgm:prSet presAssocID="{78A4CB42-5F6F-4446-ACD6-16EF717DE52D}" presName="linear" presStyleCnt="0">
        <dgm:presLayoutVars>
          <dgm:animLvl val="lvl"/>
          <dgm:resizeHandles val="exact"/>
        </dgm:presLayoutVars>
      </dgm:prSet>
      <dgm:spPr/>
    </dgm:pt>
  </dgm:ptLst>
  <dgm:cxnLst>
    <dgm:cxn modelId="{843F1558-3A39-40EA-BA1E-8CD923C6AE81}" type="presOf" srcId="{78A4CB42-5F6F-4446-ACD6-16EF717DE52D}" destId="{3D2AF92B-FEA8-42BB-9E6E-45EAFDB6949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A303C9-4F51-4374-88A1-5A1315927EC7}" type="doc">
      <dgm:prSet loTypeId="urn:microsoft.com/office/officeart/2005/8/layout/arrow6" loCatId="relationship" qsTypeId="urn:microsoft.com/office/officeart/2005/8/quickstyle/3d1" qsCatId="3D" csTypeId="urn:microsoft.com/office/officeart/2005/8/colors/accent1_2" csCatId="accent1" phldr="1"/>
      <dgm:spPr/>
      <dgm:t>
        <a:bodyPr/>
        <a:lstStyle/>
        <a:p>
          <a:endParaRPr lang="en-US"/>
        </a:p>
      </dgm:t>
    </dgm:pt>
    <dgm:pt modelId="{BD7A2DEE-32FE-4C66-8017-0B2B70F8507E}">
      <dgm:prSet custT="1"/>
      <dgm:spPr/>
      <dgm:t>
        <a:bodyPr/>
        <a:lstStyle/>
        <a:p>
          <a:r>
            <a:rPr lang="en-US" sz="1400" b="1" i="1" dirty="0"/>
            <a:t>The carousel worked; we were able to ensure the site was responsive across all devices, finally got the map API loading pictures to the site; accumulated knowledge in the process</a:t>
          </a:r>
          <a:endParaRPr lang="en-US" sz="1400" dirty="0"/>
        </a:p>
      </dgm:t>
    </dgm:pt>
    <dgm:pt modelId="{4CDB19F5-23A1-4414-A511-551C83D8E6BC}" type="parTrans" cxnId="{DA80312F-83C4-4DE8-874D-F99D497D86A0}">
      <dgm:prSet/>
      <dgm:spPr/>
      <dgm:t>
        <a:bodyPr/>
        <a:lstStyle/>
        <a:p>
          <a:endParaRPr lang="en-US"/>
        </a:p>
      </dgm:t>
    </dgm:pt>
    <dgm:pt modelId="{999CA65A-92D2-42AD-BF13-1587829C0516}" type="sibTrans" cxnId="{DA80312F-83C4-4DE8-874D-F99D497D86A0}">
      <dgm:prSet/>
      <dgm:spPr/>
      <dgm:t>
        <a:bodyPr/>
        <a:lstStyle/>
        <a:p>
          <a:endParaRPr lang="en-US"/>
        </a:p>
      </dgm:t>
    </dgm:pt>
    <dgm:pt modelId="{3207DEF5-A87E-46B7-BE02-DC3EDB9E1696}">
      <dgm:prSet custT="1"/>
      <dgm:spPr/>
      <dgm:t>
        <a:bodyPr/>
        <a:lstStyle/>
        <a:p>
          <a:r>
            <a:rPr lang="en-US" sz="1400" b="1" i="1" dirty="0"/>
            <a:t>With a lot of hard-work, perseverance, we as a team can say we did it!</a:t>
          </a:r>
          <a:endParaRPr lang="en-US" sz="1400" dirty="0"/>
        </a:p>
      </dgm:t>
    </dgm:pt>
    <dgm:pt modelId="{50B57448-9B9F-4474-957A-E119B59F3D47}" type="parTrans" cxnId="{BF55837A-3823-4AF3-A4BC-3F686F7FE5DD}">
      <dgm:prSet/>
      <dgm:spPr/>
      <dgm:t>
        <a:bodyPr/>
        <a:lstStyle/>
        <a:p>
          <a:endParaRPr lang="en-US"/>
        </a:p>
      </dgm:t>
    </dgm:pt>
    <dgm:pt modelId="{2EF4C578-C8EA-40AF-9CAB-C08638A16785}" type="sibTrans" cxnId="{BF55837A-3823-4AF3-A4BC-3F686F7FE5DD}">
      <dgm:prSet/>
      <dgm:spPr/>
      <dgm:t>
        <a:bodyPr/>
        <a:lstStyle/>
        <a:p>
          <a:endParaRPr lang="en-US"/>
        </a:p>
      </dgm:t>
    </dgm:pt>
    <dgm:pt modelId="{C6A1D95B-1EF4-4E99-A1B2-B2EDD14682EB}" type="pres">
      <dgm:prSet presAssocID="{2BA303C9-4F51-4374-88A1-5A1315927EC7}" presName="compositeShape" presStyleCnt="0">
        <dgm:presLayoutVars>
          <dgm:chMax val="2"/>
          <dgm:dir/>
          <dgm:resizeHandles val="exact"/>
        </dgm:presLayoutVars>
      </dgm:prSet>
      <dgm:spPr/>
    </dgm:pt>
    <dgm:pt modelId="{A9FB1B3E-5E4C-4886-9E66-E565AC4DCD24}" type="pres">
      <dgm:prSet presAssocID="{2BA303C9-4F51-4374-88A1-5A1315927EC7}" presName="ribbon" presStyleLbl="node1" presStyleIdx="0" presStyleCnt="1" custScaleY="115042"/>
      <dgm:spPr/>
    </dgm:pt>
    <dgm:pt modelId="{203E4E7A-CFF7-43EB-890E-071CFA49F365}" type="pres">
      <dgm:prSet presAssocID="{2BA303C9-4F51-4374-88A1-5A1315927EC7}" presName="leftArrowText" presStyleLbl="node1" presStyleIdx="0" presStyleCnt="1">
        <dgm:presLayoutVars>
          <dgm:chMax val="0"/>
          <dgm:bulletEnabled val="1"/>
        </dgm:presLayoutVars>
      </dgm:prSet>
      <dgm:spPr/>
    </dgm:pt>
    <dgm:pt modelId="{03240A6E-C342-44A8-9B9D-CFB133CD6FAD}" type="pres">
      <dgm:prSet presAssocID="{2BA303C9-4F51-4374-88A1-5A1315927EC7}" presName="rightArrowText" presStyleLbl="node1" presStyleIdx="0" presStyleCnt="1">
        <dgm:presLayoutVars>
          <dgm:chMax val="0"/>
          <dgm:bulletEnabled val="1"/>
        </dgm:presLayoutVars>
      </dgm:prSet>
      <dgm:spPr/>
    </dgm:pt>
  </dgm:ptLst>
  <dgm:cxnLst>
    <dgm:cxn modelId="{DA80312F-83C4-4DE8-874D-F99D497D86A0}" srcId="{2BA303C9-4F51-4374-88A1-5A1315927EC7}" destId="{BD7A2DEE-32FE-4C66-8017-0B2B70F8507E}" srcOrd="0" destOrd="0" parTransId="{4CDB19F5-23A1-4414-A511-551C83D8E6BC}" sibTransId="{999CA65A-92D2-42AD-BF13-1587829C0516}"/>
    <dgm:cxn modelId="{BF55837A-3823-4AF3-A4BC-3F686F7FE5DD}" srcId="{2BA303C9-4F51-4374-88A1-5A1315927EC7}" destId="{3207DEF5-A87E-46B7-BE02-DC3EDB9E1696}" srcOrd="1" destOrd="0" parTransId="{50B57448-9B9F-4474-957A-E119B59F3D47}" sibTransId="{2EF4C578-C8EA-40AF-9CAB-C08638A16785}"/>
    <dgm:cxn modelId="{EA569396-DE1F-4075-8036-B72ECE11C302}" type="presOf" srcId="{3207DEF5-A87E-46B7-BE02-DC3EDB9E1696}" destId="{03240A6E-C342-44A8-9B9D-CFB133CD6FAD}" srcOrd="0" destOrd="0" presId="urn:microsoft.com/office/officeart/2005/8/layout/arrow6"/>
    <dgm:cxn modelId="{498C23E3-A0C6-4E65-AE8E-B947C70BA8F7}" type="presOf" srcId="{2BA303C9-4F51-4374-88A1-5A1315927EC7}" destId="{C6A1D95B-1EF4-4E99-A1B2-B2EDD14682EB}" srcOrd="0" destOrd="0" presId="urn:microsoft.com/office/officeart/2005/8/layout/arrow6"/>
    <dgm:cxn modelId="{A703DEFE-EDD1-4272-8326-0B26DD46C649}" type="presOf" srcId="{BD7A2DEE-32FE-4C66-8017-0B2B70F8507E}" destId="{203E4E7A-CFF7-43EB-890E-071CFA49F365}" srcOrd="0" destOrd="0" presId="urn:microsoft.com/office/officeart/2005/8/layout/arrow6"/>
    <dgm:cxn modelId="{55C280DC-A5C5-45EC-BC99-7A6EB3370CCE}" type="presParOf" srcId="{C6A1D95B-1EF4-4E99-A1B2-B2EDD14682EB}" destId="{A9FB1B3E-5E4C-4886-9E66-E565AC4DCD24}" srcOrd="0" destOrd="0" presId="urn:microsoft.com/office/officeart/2005/8/layout/arrow6"/>
    <dgm:cxn modelId="{3A69AC9D-B163-47A1-836F-08C3C51CC8BC}" type="presParOf" srcId="{C6A1D95B-1EF4-4E99-A1B2-B2EDD14682EB}" destId="{203E4E7A-CFF7-43EB-890E-071CFA49F365}" srcOrd="1" destOrd="0" presId="urn:microsoft.com/office/officeart/2005/8/layout/arrow6"/>
    <dgm:cxn modelId="{2D05F071-1AE9-44FF-9BD8-60F2145544E3}" type="presParOf" srcId="{C6A1D95B-1EF4-4E99-A1B2-B2EDD14682EB}" destId="{03240A6E-C342-44A8-9B9D-CFB133CD6FAD}" srcOrd="2" destOrd="0" presId="urn:microsoft.com/office/officeart/2005/8/layout/arrow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CBD646E-C992-49B9-8697-617E6FE4C30D}"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66D4D2B0-C8E8-45F1-A501-DC7FF5DD296F}">
      <dgm:prSet/>
      <dgm:spPr/>
      <dgm:t>
        <a:bodyPr/>
        <a:lstStyle/>
        <a:p>
          <a:r>
            <a:rPr lang="en-US"/>
            <a:t>We as a team plan to improve the site by adding to the parks/locations,</a:t>
          </a:r>
        </a:p>
      </dgm:t>
    </dgm:pt>
    <dgm:pt modelId="{CAA2C14E-936B-4590-B801-438080D15424}" type="parTrans" cxnId="{FC9EEDCB-5393-406C-9489-D02E4F1EAE97}">
      <dgm:prSet/>
      <dgm:spPr/>
      <dgm:t>
        <a:bodyPr/>
        <a:lstStyle/>
        <a:p>
          <a:endParaRPr lang="en-US"/>
        </a:p>
      </dgm:t>
    </dgm:pt>
    <dgm:pt modelId="{7BF969E4-ADD9-441F-A922-299AEF627E18}" type="sibTrans" cxnId="{FC9EEDCB-5393-406C-9489-D02E4F1EAE97}">
      <dgm:prSet/>
      <dgm:spPr/>
      <dgm:t>
        <a:bodyPr/>
        <a:lstStyle/>
        <a:p>
          <a:endParaRPr lang="en-US"/>
        </a:p>
      </dgm:t>
    </dgm:pt>
    <dgm:pt modelId="{7840FAE9-27DB-448B-B5BC-5E30E6CC6EE7}">
      <dgm:prSet/>
      <dgm:spPr/>
      <dgm:t>
        <a:bodyPr/>
        <a:lstStyle/>
        <a:p>
          <a:r>
            <a:rPr lang="en-US"/>
            <a:t>tab a ticket purchasing option, present transportation options like - Uber, Lyft.</a:t>
          </a:r>
        </a:p>
      </dgm:t>
    </dgm:pt>
    <dgm:pt modelId="{D9CEC4A0-079B-4826-9DF3-644665D8879B}" type="parTrans" cxnId="{FCFCF308-9704-443E-BB40-83C18979929B}">
      <dgm:prSet/>
      <dgm:spPr/>
      <dgm:t>
        <a:bodyPr/>
        <a:lstStyle/>
        <a:p>
          <a:endParaRPr lang="en-US"/>
        </a:p>
      </dgm:t>
    </dgm:pt>
    <dgm:pt modelId="{33F65AD4-0C80-4ED1-B7C1-7D4EDBF24293}" type="sibTrans" cxnId="{FCFCF308-9704-443E-BB40-83C18979929B}">
      <dgm:prSet/>
      <dgm:spPr/>
      <dgm:t>
        <a:bodyPr/>
        <a:lstStyle/>
        <a:p>
          <a:endParaRPr lang="en-US"/>
        </a:p>
      </dgm:t>
    </dgm:pt>
    <dgm:pt modelId="{766F0116-468B-4585-841B-86319606AA31}">
      <dgm:prSet/>
      <dgm:spPr/>
      <dgm:t>
        <a:bodyPr/>
        <a:lstStyle/>
        <a:p>
          <a:r>
            <a:rPr lang="en-US"/>
            <a:t>Possible layouts may change, but for the most part, we believe that the end user will appreciate the uncluttered design, the preview.</a:t>
          </a:r>
        </a:p>
      </dgm:t>
    </dgm:pt>
    <dgm:pt modelId="{1D5F9B66-221E-4AD9-84B7-D091EA7743B2}" type="parTrans" cxnId="{C0FF7234-0D6B-42CF-8FAF-94EF84DEEE2A}">
      <dgm:prSet/>
      <dgm:spPr/>
      <dgm:t>
        <a:bodyPr/>
        <a:lstStyle/>
        <a:p>
          <a:endParaRPr lang="en-US"/>
        </a:p>
      </dgm:t>
    </dgm:pt>
    <dgm:pt modelId="{476B1D7F-7533-4195-96CE-B358D4098B29}" type="sibTrans" cxnId="{C0FF7234-0D6B-42CF-8FAF-94EF84DEEE2A}">
      <dgm:prSet/>
      <dgm:spPr/>
      <dgm:t>
        <a:bodyPr/>
        <a:lstStyle/>
        <a:p>
          <a:endParaRPr lang="en-US"/>
        </a:p>
      </dgm:t>
    </dgm:pt>
    <dgm:pt modelId="{9D4DDA25-AEEF-4F7C-8E4F-D32E1AAB23DE}" type="pres">
      <dgm:prSet presAssocID="{ACBD646E-C992-49B9-8697-617E6FE4C30D}" presName="linear" presStyleCnt="0">
        <dgm:presLayoutVars>
          <dgm:animLvl val="lvl"/>
          <dgm:resizeHandles val="exact"/>
        </dgm:presLayoutVars>
      </dgm:prSet>
      <dgm:spPr/>
    </dgm:pt>
    <dgm:pt modelId="{F1BFFD44-BA33-42C1-89B5-F8C2F6BFF601}" type="pres">
      <dgm:prSet presAssocID="{66D4D2B0-C8E8-45F1-A501-DC7FF5DD296F}" presName="parentText" presStyleLbl="node1" presStyleIdx="0" presStyleCnt="3">
        <dgm:presLayoutVars>
          <dgm:chMax val="0"/>
          <dgm:bulletEnabled val="1"/>
        </dgm:presLayoutVars>
      </dgm:prSet>
      <dgm:spPr/>
    </dgm:pt>
    <dgm:pt modelId="{7B0E1A9A-9A75-48B6-ADC5-F0033C3F02EF}" type="pres">
      <dgm:prSet presAssocID="{7BF969E4-ADD9-441F-A922-299AEF627E18}" presName="spacer" presStyleCnt="0"/>
      <dgm:spPr/>
    </dgm:pt>
    <dgm:pt modelId="{BD6B468B-CBBD-4479-A633-D34FEE8A6676}" type="pres">
      <dgm:prSet presAssocID="{7840FAE9-27DB-448B-B5BC-5E30E6CC6EE7}" presName="parentText" presStyleLbl="node1" presStyleIdx="1" presStyleCnt="3">
        <dgm:presLayoutVars>
          <dgm:chMax val="0"/>
          <dgm:bulletEnabled val="1"/>
        </dgm:presLayoutVars>
      </dgm:prSet>
      <dgm:spPr/>
    </dgm:pt>
    <dgm:pt modelId="{9C800C4F-979D-4C2C-8A11-217C3CE1FF1D}" type="pres">
      <dgm:prSet presAssocID="{33F65AD4-0C80-4ED1-B7C1-7D4EDBF24293}" presName="spacer" presStyleCnt="0"/>
      <dgm:spPr/>
    </dgm:pt>
    <dgm:pt modelId="{B4C245DD-7B53-4558-9FC2-7D5DF6C27FD0}" type="pres">
      <dgm:prSet presAssocID="{766F0116-468B-4585-841B-86319606AA31}" presName="parentText" presStyleLbl="node1" presStyleIdx="2" presStyleCnt="3">
        <dgm:presLayoutVars>
          <dgm:chMax val="0"/>
          <dgm:bulletEnabled val="1"/>
        </dgm:presLayoutVars>
      </dgm:prSet>
      <dgm:spPr/>
    </dgm:pt>
  </dgm:ptLst>
  <dgm:cxnLst>
    <dgm:cxn modelId="{FCFCF308-9704-443E-BB40-83C18979929B}" srcId="{ACBD646E-C992-49B9-8697-617E6FE4C30D}" destId="{7840FAE9-27DB-448B-B5BC-5E30E6CC6EE7}" srcOrd="1" destOrd="0" parTransId="{D9CEC4A0-079B-4826-9DF3-644665D8879B}" sibTransId="{33F65AD4-0C80-4ED1-B7C1-7D4EDBF24293}"/>
    <dgm:cxn modelId="{C0FF7234-0D6B-42CF-8FAF-94EF84DEEE2A}" srcId="{ACBD646E-C992-49B9-8697-617E6FE4C30D}" destId="{766F0116-468B-4585-841B-86319606AA31}" srcOrd="2" destOrd="0" parTransId="{1D5F9B66-221E-4AD9-84B7-D091EA7743B2}" sibTransId="{476B1D7F-7533-4195-96CE-B358D4098B29}"/>
    <dgm:cxn modelId="{3BE6DB46-C035-44A3-8092-C15A992DF1C0}" type="presOf" srcId="{766F0116-468B-4585-841B-86319606AA31}" destId="{B4C245DD-7B53-4558-9FC2-7D5DF6C27FD0}" srcOrd="0" destOrd="0" presId="urn:microsoft.com/office/officeart/2005/8/layout/vList2"/>
    <dgm:cxn modelId="{15940E68-E465-4102-8E14-EF411C44FD9D}" type="presOf" srcId="{66D4D2B0-C8E8-45F1-A501-DC7FF5DD296F}" destId="{F1BFFD44-BA33-42C1-89B5-F8C2F6BFF601}" srcOrd="0" destOrd="0" presId="urn:microsoft.com/office/officeart/2005/8/layout/vList2"/>
    <dgm:cxn modelId="{282E9048-FA06-41EB-80DB-A103FD3D08D1}" type="presOf" srcId="{ACBD646E-C992-49B9-8697-617E6FE4C30D}" destId="{9D4DDA25-AEEF-4F7C-8E4F-D32E1AAB23DE}" srcOrd="0" destOrd="0" presId="urn:microsoft.com/office/officeart/2005/8/layout/vList2"/>
    <dgm:cxn modelId="{3C827B9C-B6F8-45F3-9338-07F4BE78ABE9}" type="presOf" srcId="{7840FAE9-27DB-448B-B5BC-5E30E6CC6EE7}" destId="{BD6B468B-CBBD-4479-A633-D34FEE8A6676}" srcOrd="0" destOrd="0" presId="urn:microsoft.com/office/officeart/2005/8/layout/vList2"/>
    <dgm:cxn modelId="{FC9EEDCB-5393-406C-9489-D02E4F1EAE97}" srcId="{ACBD646E-C992-49B9-8697-617E6FE4C30D}" destId="{66D4D2B0-C8E8-45F1-A501-DC7FF5DD296F}" srcOrd="0" destOrd="0" parTransId="{CAA2C14E-936B-4590-B801-438080D15424}" sibTransId="{7BF969E4-ADD9-441F-A922-299AEF627E18}"/>
    <dgm:cxn modelId="{720934FA-3C37-4982-BD8A-B89FFC02453E}" type="presParOf" srcId="{9D4DDA25-AEEF-4F7C-8E4F-D32E1AAB23DE}" destId="{F1BFFD44-BA33-42C1-89B5-F8C2F6BFF601}" srcOrd="0" destOrd="0" presId="urn:microsoft.com/office/officeart/2005/8/layout/vList2"/>
    <dgm:cxn modelId="{B20F94E3-58DE-41E4-A28B-EC4DF1BA4615}" type="presParOf" srcId="{9D4DDA25-AEEF-4F7C-8E4F-D32E1AAB23DE}" destId="{7B0E1A9A-9A75-48B6-ADC5-F0033C3F02EF}" srcOrd="1" destOrd="0" presId="urn:microsoft.com/office/officeart/2005/8/layout/vList2"/>
    <dgm:cxn modelId="{60FEA35F-B350-44A4-BA78-DC104F19D17A}" type="presParOf" srcId="{9D4DDA25-AEEF-4F7C-8E4F-D32E1AAB23DE}" destId="{BD6B468B-CBBD-4479-A633-D34FEE8A6676}" srcOrd="2" destOrd="0" presId="urn:microsoft.com/office/officeart/2005/8/layout/vList2"/>
    <dgm:cxn modelId="{F80C3384-2B19-4C81-9369-758C42854794}" type="presParOf" srcId="{9D4DDA25-AEEF-4F7C-8E4F-D32E1AAB23DE}" destId="{9C800C4F-979D-4C2C-8A11-217C3CE1FF1D}" srcOrd="3" destOrd="0" presId="urn:microsoft.com/office/officeart/2005/8/layout/vList2"/>
    <dgm:cxn modelId="{55B5250A-E6D9-4B5B-BF6F-689926CE48A5}" type="presParOf" srcId="{9D4DDA25-AEEF-4F7C-8E4F-D32E1AAB23DE}" destId="{B4C245DD-7B53-4558-9FC2-7D5DF6C27FD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5BA847-AEDB-478C-B8CF-AEA2FA06776B}" type="doc">
      <dgm:prSet loTypeId="urn:diagrams.loki3.com/BracketList" loCatId="list" qsTypeId="urn:microsoft.com/office/officeart/2005/8/quickstyle/simple2" qsCatId="simple" csTypeId="urn:microsoft.com/office/officeart/2005/8/colors/accent1_2" csCatId="accent1" phldr="1"/>
      <dgm:spPr/>
      <dgm:t>
        <a:bodyPr/>
        <a:lstStyle/>
        <a:p>
          <a:endParaRPr lang="en-US"/>
        </a:p>
      </dgm:t>
    </dgm:pt>
    <dgm:pt modelId="{B6F382C9-086F-4BF8-BEDD-C9E08E2D3DAC}">
      <dgm:prSet phldrT="[Text]"/>
      <dgm:spPr/>
      <dgm:t>
        <a:bodyPr/>
        <a:lstStyle/>
        <a:p>
          <a:r>
            <a:rPr lang="en-US" b="0" dirty="0"/>
            <a:t>Code repository</a:t>
          </a:r>
          <a:endParaRPr lang="en-US" dirty="0"/>
        </a:p>
      </dgm:t>
    </dgm:pt>
    <dgm:pt modelId="{47AD9007-55AE-4B4A-B03D-91D8F0AAA9E2}" type="parTrans" cxnId="{6A1370E9-D8F4-4E7E-950A-F260BBE7B524}">
      <dgm:prSet/>
      <dgm:spPr/>
      <dgm:t>
        <a:bodyPr/>
        <a:lstStyle/>
        <a:p>
          <a:endParaRPr lang="en-US"/>
        </a:p>
      </dgm:t>
    </dgm:pt>
    <dgm:pt modelId="{92FC8A22-25AD-48ED-83AD-7BC201882A5C}" type="sibTrans" cxnId="{6A1370E9-D8F4-4E7E-950A-F260BBE7B524}">
      <dgm:prSet/>
      <dgm:spPr/>
      <dgm:t>
        <a:bodyPr/>
        <a:lstStyle/>
        <a:p>
          <a:endParaRPr lang="en-US"/>
        </a:p>
      </dgm:t>
    </dgm:pt>
    <dgm:pt modelId="{5B2095C8-1637-4444-9526-A2E3D81D84A9}">
      <dgm:prSet phldrT="[Text]"/>
      <dgm:spPr/>
      <dgm:t>
        <a:bodyPr/>
        <a:lstStyle/>
        <a:p>
          <a:r>
            <a:rPr lang="en-US" b="0" dirty="0"/>
            <a:t>hosted on GitHub  - https://github.com/AndreaGT91/Park-Planner</a:t>
          </a:r>
          <a:endParaRPr lang="en-US" dirty="0"/>
        </a:p>
      </dgm:t>
    </dgm:pt>
    <dgm:pt modelId="{86F21705-3847-4356-9EAC-B90EE522F5A2}" type="parTrans" cxnId="{1446AEBB-9B6C-45D4-83EC-87DE42AF9010}">
      <dgm:prSet/>
      <dgm:spPr/>
      <dgm:t>
        <a:bodyPr/>
        <a:lstStyle/>
        <a:p>
          <a:endParaRPr lang="en-US"/>
        </a:p>
      </dgm:t>
    </dgm:pt>
    <dgm:pt modelId="{6950868F-00BB-4C4D-85B4-D84B72DE9156}" type="sibTrans" cxnId="{1446AEBB-9B6C-45D4-83EC-87DE42AF9010}">
      <dgm:prSet/>
      <dgm:spPr/>
      <dgm:t>
        <a:bodyPr/>
        <a:lstStyle/>
        <a:p>
          <a:endParaRPr lang="en-US"/>
        </a:p>
      </dgm:t>
    </dgm:pt>
    <dgm:pt modelId="{9ED497AD-7AB6-40DB-98E4-D1F89597EF32}">
      <dgm:prSet phldrT="[Text]"/>
      <dgm:spPr/>
      <dgm:t>
        <a:bodyPr/>
        <a:lstStyle/>
        <a:p>
          <a:r>
            <a:rPr lang="en-US" b="0" dirty="0"/>
            <a:t>Live webpage</a:t>
          </a:r>
          <a:endParaRPr lang="en-US" dirty="0"/>
        </a:p>
      </dgm:t>
    </dgm:pt>
    <dgm:pt modelId="{92DA4486-994F-426C-9039-346A92D17EDC}" type="parTrans" cxnId="{F5DA52DF-E2E6-4E6E-9DB2-6F1AE0A58893}">
      <dgm:prSet/>
      <dgm:spPr/>
      <dgm:t>
        <a:bodyPr/>
        <a:lstStyle/>
        <a:p>
          <a:endParaRPr lang="en-US"/>
        </a:p>
      </dgm:t>
    </dgm:pt>
    <dgm:pt modelId="{EBCCC2F6-52C3-4CA5-9691-B3A547318A0B}" type="sibTrans" cxnId="{F5DA52DF-E2E6-4E6E-9DB2-6F1AE0A58893}">
      <dgm:prSet/>
      <dgm:spPr/>
      <dgm:t>
        <a:bodyPr/>
        <a:lstStyle/>
        <a:p>
          <a:endParaRPr lang="en-US"/>
        </a:p>
      </dgm:t>
    </dgm:pt>
    <dgm:pt modelId="{06E23CF6-F47B-4D37-AC00-76B0B52EE0A2}">
      <dgm:prSet phldrT="[Text]"/>
      <dgm:spPr/>
      <dgm:t>
        <a:bodyPr/>
        <a:lstStyle/>
        <a:p>
          <a:r>
            <a:rPr lang="en-US" b="0" dirty="0"/>
            <a:t>hosted on GitHub Pages // link goes here</a:t>
          </a:r>
          <a:endParaRPr lang="en-US" dirty="0"/>
        </a:p>
      </dgm:t>
    </dgm:pt>
    <dgm:pt modelId="{054343C2-7DAB-4B24-A3EB-8B65EB063C7B}" type="parTrans" cxnId="{30A9E04E-C2CD-41E2-B657-DEC2AAD8164E}">
      <dgm:prSet/>
      <dgm:spPr/>
      <dgm:t>
        <a:bodyPr/>
        <a:lstStyle/>
        <a:p>
          <a:endParaRPr lang="en-US"/>
        </a:p>
      </dgm:t>
    </dgm:pt>
    <dgm:pt modelId="{6D7F2C00-54C9-43B2-A3EB-5DF7E4E6A465}" type="sibTrans" cxnId="{30A9E04E-C2CD-41E2-B657-DEC2AAD8164E}">
      <dgm:prSet/>
      <dgm:spPr/>
      <dgm:t>
        <a:bodyPr/>
        <a:lstStyle/>
        <a:p>
          <a:endParaRPr lang="en-US"/>
        </a:p>
      </dgm:t>
    </dgm:pt>
    <dgm:pt modelId="{45A328CE-6BED-4BA0-8AFD-C395882F5773}" type="pres">
      <dgm:prSet presAssocID="{9B5BA847-AEDB-478C-B8CF-AEA2FA06776B}" presName="Name0" presStyleCnt="0">
        <dgm:presLayoutVars>
          <dgm:dir/>
          <dgm:animLvl val="lvl"/>
          <dgm:resizeHandles val="exact"/>
        </dgm:presLayoutVars>
      </dgm:prSet>
      <dgm:spPr/>
    </dgm:pt>
    <dgm:pt modelId="{CD939BCE-1338-4C45-B1DB-C2C2958C7D28}" type="pres">
      <dgm:prSet presAssocID="{B6F382C9-086F-4BF8-BEDD-C9E08E2D3DAC}" presName="linNode" presStyleCnt="0"/>
      <dgm:spPr/>
    </dgm:pt>
    <dgm:pt modelId="{82088135-1D0C-48DB-A784-32F2FCA281B5}" type="pres">
      <dgm:prSet presAssocID="{B6F382C9-086F-4BF8-BEDD-C9E08E2D3DAC}" presName="parTx" presStyleLbl="revTx" presStyleIdx="0" presStyleCnt="2">
        <dgm:presLayoutVars>
          <dgm:chMax val="1"/>
          <dgm:bulletEnabled val="1"/>
        </dgm:presLayoutVars>
      </dgm:prSet>
      <dgm:spPr/>
    </dgm:pt>
    <dgm:pt modelId="{E3BED550-E2F9-48AA-B726-4388E1554616}" type="pres">
      <dgm:prSet presAssocID="{B6F382C9-086F-4BF8-BEDD-C9E08E2D3DAC}" presName="bracket" presStyleLbl="parChTrans1D1" presStyleIdx="0" presStyleCnt="2"/>
      <dgm:spPr/>
    </dgm:pt>
    <dgm:pt modelId="{395FD3E7-2170-4FB2-9334-B585CCEA47C1}" type="pres">
      <dgm:prSet presAssocID="{B6F382C9-086F-4BF8-BEDD-C9E08E2D3DAC}" presName="spH" presStyleCnt="0"/>
      <dgm:spPr/>
    </dgm:pt>
    <dgm:pt modelId="{88503CDF-AE7B-469D-B8BE-5538B2FE5FB9}" type="pres">
      <dgm:prSet presAssocID="{B6F382C9-086F-4BF8-BEDD-C9E08E2D3DAC}" presName="desTx" presStyleLbl="node1" presStyleIdx="0" presStyleCnt="2">
        <dgm:presLayoutVars>
          <dgm:bulletEnabled val="1"/>
        </dgm:presLayoutVars>
      </dgm:prSet>
      <dgm:spPr/>
    </dgm:pt>
    <dgm:pt modelId="{D5BFDD5A-E4E6-45E8-A17D-069924F9018D}" type="pres">
      <dgm:prSet presAssocID="{92FC8A22-25AD-48ED-83AD-7BC201882A5C}" presName="spV" presStyleCnt="0"/>
      <dgm:spPr/>
    </dgm:pt>
    <dgm:pt modelId="{524CDF42-AE0F-4D87-A635-492F99832469}" type="pres">
      <dgm:prSet presAssocID="{9ED497AD-7AB6-40DB-98E4-D1F89597EF32}" presName="linNode" presStyleCnt="0"/>
      <dgm:spPr/>
    </dgm:pt>
    <dgm:pt modelId="{22DBF102-CBD6-4F3B-9A87-E437DD24E756}" type="pres">
      <dgm:prSet presAssocID="{9ED497AD-7AB6-40DB-98E4-D1F89597EF32}" presName="parTx" presStyleLbl="revTx" presStyleIdx="1" presStyleCnt="2">
        <dgm:presLayoutVars>
          <dgm:chMax val="1"/>
          <dgm:bulletEnabled val="1"/>
        </dgm:presLayoutVars>
      </dgm:prSet>
      <dgm:spPr/>
    </dgm:pt>
    <dgm:pt modelId="{E68C23D6-9041-4A19-A72A-612F69A59206}" type="pres">
      <dgm:prSet presAssocID="{9ED497AD-7AB6-40DB-98E4-D1F89597EF32}" presName="bracket" presStyleLbl="parChTrans1D1" presStyleIdx="1" presStyleCnt="2"/>
      <dgm:spPr/>
    </dgm:pt>
    <dgm:pt modelId="{D12EAEDA-0D8E-4C4F-A410-7BCBE9786A3E}" type="pres">
      <dgm:prSet presAssocID="{9ED497AD-7AB6-40DB-98E4-D1F89597EF32}" presName="spH" presStyleCnt="0"/>
      <dgm:spPr/>
    </dgm:pt>
    <dgm:pt modelId="{D154324A-4CA6-4FA2-AB35-89BC5E72A858}" type="pres">
      <dgm:prSet presAssocID="{9ED497AD-7AB6-40DB-98E4-D1F89597EF32}" presName="desTx" presStyleLbl="node1" presStyleIdx="1" presStyleCnt="2">
        <dgm:presLayoutVars>
          <dgm:bulletEnabled val="1"/>
        </dgm:presLayoutVars>
      </dgm:prSet>
      <dgm:spPr/>
    </dgm:pt>
  </dgm:ptLst>
  <dgm:cxnLst>
    <dgm:cxn modelId="{459E5C0C-973C-483A-B9D3-37B5856A18C3}" type="presOf" srcId="{9ED497AD-7AB6-40DB-98E4-D1F89597EF32}" destId="{22DBF102-CBD6-4F3B-9A87-E437DD24E756}" srcOrd="0" destOrd="0" presId="urn:diagrams.loki3.com/BracketList"/>
    <dgm:cxn modelId="{294E2B23-0FE7-4E5D-938A-45867E7AE732}" type="presOf" srcId="{06E23CF6-F47B-4D37-AC00-76B0B52EE0A2}" destId="{D154324A-4CA6-4FA2-AB35-89BC5E72A858}" srcOrd="0" destOrd="0" presId="urn:diagrams.loki3.com/BracketList"/>
    <dgm:cxn modelId="{30A9E04E-C2CD-41E2-B657-DEC2AAD8164E}" srcId="{9ED497AD-7AB6-40DB-98E4-D1F89597EF32}" destId="{06E23CF6-F47B-4D37-AC00-76B0B52EE0A2}" srcOrd="0" destOrd="0" parTransId="{054343C2-7DAB-4B24-A3EB-8B65EB063C7B}" sibTransId="{6D7F2C00-54C9-43B2-A3EB-5DF7E4E6A465}"/>
    <dgm:cxn modelId="{3AA30771-86D0-406B-B215-7B1BC82058F5}" type="presOf" srcId="{B6F382C9-086F-4BF8-BEDD-C9E08E2D3DAC}" destId="{82088135-1D0C-48DB-A784-32F2FCA281B5}" srcOrd="0" destOrd="0" presId="urn:diagrams.loki3.com/BracketList"/>
    <dgm:cxn modelId="{61667378-F08F-4B6D-A0DE-FD98B57848C1}" type="presOf" srcId="{9B5BA847-AEDB-478C-B8CF-AEA2FA06776B}" destId="{45A328CE-6BED-4BA0-8AFD-C395882F5773}" srcOrd="0" destOrd="0" presId="urn:diagrams.loki3.com/BracketList"/>
    <dgm:cxn modelId="{8E75E5B0-377A-4017-BE54-163CAB5EA216}" type="presOf" srcId="{5B2095C8-1637-4444-9526-A2E3D81D84A9}" destId="{88503CDF-AE7B-469D-B8BE-5538B2FE5FB9}" srcOrd="0" destOrd="0" presId="urn:diagrams.loki3.com/BracketList"/>
    <dgm:cxn modelId="{1446AEBB-9B6C-45D4-83EC-87DE42AF9010}" srcId="{B6F382C9-086F-4BF8-BEDD-C9E08E2D3DAC}" destId="{5B2095C8-1637-4444-9526-A2E3D81D84A9}" srcOrd="0" destOrd="0" parTransId="{86F21705-3847-4356-9EAC-B90EE522F5A2}" sibTransId="{6950868F-00BB-4C4D-85B4-D84B72DE9156}"/>
    <dgm:cxn modelId="{F5DA52DF-E2E6-4E6E-9DB2-6F1AE0A58893}" srcId="{9B5BA847-AEDB-478C-B8CF-AEA2FA06776B}" destId="{9ED497AD-7AB6-40DB-98E4-D1F89597EF32}" srcOrd="1" destOrd="0" parTransId="{92DA4486-994F-426C-9039-346A92D17EDC}" sibTransId="{EBCCC2F6-52C3-4CA5-9691-B3A547318A0B}"/>
    <dgm:cxn modelId="{6A1370E9-D8F4-4E7E-950A-F260BBE7B524}" srcId="{9B5BA847-AEDB-478C-B8CF-AEA2FA06776B}" destId="{B6F382C9-086F-4BF8-BEDD-C9E08E2D3DAC}" srcOrd="0" destOrd="0" parTransId="{47AD9007-55AE-4B4A-B03D-91D8F0AAA9E2}" sibTransId="{92FC8A22-25AD-48ED-83AD-7BC201882A5C}"/>
    <dgm:cxn modelId="{4F0104EC-B792-45B0-97D0-C3A0A7814A6D}" type="presParOf" srcId="{45A328CE-6BED-4BA0-8AFD-C395882F5773}" destId="{CD939BCE-1338-4C45-B1DB-C2C2958C7D28}" srcOrd="0" destOrd="0" presId="urn:diagrams.loki3.com/BracketList"/>
    <dgm:cxn modelId="{F73A59D4-2FFA-4AAC-B041-C060BB4CE691}" type="presParOf" srcId="{CD939BCE-1338-4C45-B1DB-C2C2958C7D28}" destId="{82088135-1D0C-48DB-A784-32F2FCA281B5}" srcOrd="0" destOrd="0" presId="urn:diagrams.loki3.com/BracketList"/>
    <dgm:cxn modelId="{9A158405-B3AF-4A8C-9E18-5A25519FC86C}" type="presParOf" srcId="{CD939BCE-1338-4C45-B1DB-C2C2958C7D28}" destId="{E3BED550-E2F9-48AA-B726-4388E1554616}" srcOrd="1" destOrd="0" presId="urn:diagrams.loki3.com/BracketList"/>
    <dgm:cxn modelId="{70EA594D-C23E-4514-87CB-86218279E220}" type="presParOf" srcId="{CD939BCE-1338-4C45-B1DB-C2C2958C7D28}" destId="{395FD3E7-2170-4FB2-9334-B585CCEA47C1}" srcOrd="2" destOrd="0" presId="urn:diagrams.loki3.com/BracketList"/>
    <dgm:cxn modelId="{89320C47-EBCB-48D9-B9B0-28DF4EDA2602}" type="presParOf" srcId="{CD939BCE-1338-4C45-B1DB-C2C2958C7D28}" destId="{88503CDF-AE7B-469D-B8BE-5538B2FE5FB9}" srcOrd="3" destOrd="0" presId="urn:diagrams.loki3.com/BracketList"/>
    <dgm:cxn modelId="{C6E60389-8F76-47A0-85C6-FE86352EBB46}" type="presParOf" srcId="{45A328CE-6BED-4BA0-8AFD-C395882F5773}" destId="{D5BFDD5A-E4E6-45E8-A17D-069924F9018D}" srcOrd="1" destOrd="0" presId="urn:diagrams.loki3.com/BracketList"/>
    <dgm:cxn modelId="{82E681DF-0CBF-4F3F-8E88-6C2FF4261A5C}" type="presParOf" srcId="{45A328CE-6BED-4BA0-8AFD-C395882F5773}" destId="{524CDF42-AE0F-4D87-A635-492F99832469}" srcOrd="2" destOrd="0" presId="urn:diagrams.loki3.com/BracketList"/>
    <dgm:cxn modelId="{9596F9F9-A484-4C74-9378-BCD23ECB7B26}" type="presParOf" srcId="{524CDF42-AE0F-4D87-A635-492F99832469}" destId="{22DBF102-CBD6-4F3B-9A87-E437DD24E756}" srcOrd="0" destOrd="0" presId="urn:diagrams.loki3.com/BracketList"/>
    <dgm:cxn modelId="{91F29FE3-AC5F-48BC-B9DE-C0830601078B}" type="presParOf" srcId="{524CDF42-AE0F-4D87-A635-492F99832469}" destId="{E68C23D6-9041-4A19-A72A-612F69A59206}" srcOrd="1" destOrd="0" presId="urn:diagrams.loki3.com/BracketList"/>
    <dgm:cxn modelId="{3E3917D9-391A-41BC-AA37-EBC106828F06}" type="presParOf" srcId="{524CDF42-AE0F-4D87-A635-492F99832469}" destId="{D12EAEDA-0D8E-4C4F-A410-7BCBE9786A3E}" srcOrd="2" destOrd="0" presId="urn:diagrams.loki3.com/BracketList"/>
    <dgm:cxn modelId="{22B9ED01-89AE-402A-8130-4C7E8F8205C8}" type="presParOf" srcId="{524CDF42-AE0F-4D87-A635-492F99832469}" destId="{D154324A-4CA6-4FA2-AB35-89BC5E72A85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CE055-064D-4F23-9C09-CC5634B06970}">
      <dsp:nvSpPr>
        <dsp:cNvPr id="0" name=""/>
        <dsp:cNvSpPr/>
      </dsp:nvSpPr>
      <dsp:spPr>
        <a:xfrm rot="16200000">
          <a:off x="-792367" y="795611"/>
          <a:ext cx="4102496" cy="2511272"/>
        </a:xfrm>
        <a:prstGeom prst="flowChartManualOperation">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a:lnSpc>
              <a:spcPct val="90000"/>
            </a:lnSpc>
            <a:spcBef>
              <a:spcPct val="0"/>
            </a:spcBef>
            <a:spcAft>
              <a:spcPct val="35000"/>
            </a:spcAft>
            <a:buNone/>
          </a:pPr>
          <a:r>
            <a:rPr lang="en-US" sz="1400" b="0" kern="1200" dirty="0"/>
            <a:t>Looking around you at some point during the pandemic (COVID-19), during times you've been stuck indoors wondering where to go, </a:t>
          </a:r>
        </a:p>
      </dsp:txBody>
      <dsp:txXfrm rot="5400000">
        <a:off x="3245" y="820498"/>
        <a:ext cx="2511272" cy="2461498"/>
      </dsp:txXfrm>
    </dsp:sp>
    <dsp:sp modelId="{68BA3401-38A8-4A0A-9F6A-43B40234EC7B}">
      <dsp:nvSpPr>
        <dsp:cNvPr id="0" name=""/>
        <dsp:cNvSpPr/>
      </dsp:nvSpPr>
      <dsp:spPr>
        <a:xfrm rot="16200000">
          <a:off x="2199236" y="503626"/>
          <a:ext cx="4102496" cy="3095243"/>
        </a:xfrm>
        <a:prstGeom prst="flowChartManualOperation">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a:lnSpc>
              <a:spcPct val="90000"/>
            </a:lnSpc>
            <a:spcBef>
              <a:spcPct val="0"/>
            </a:spcBef>
            <a:spcAft>
              <a:spcPct val="35000"/>
            </a:spcAft>
            <a:buNone/>
          </a:pPr>
          <a:r>
            <a:rPr lang="en-US" sz="1400" b="0" kern="1200" dirty="0"/>
            <a:t>how to spend time with your family outdoors, a place to clear your head, relieve yourself of stress, anxiety and never really deciding at the end of the day? </a:t>
          </a:r>
          <a:endParaRPr lang="en-US" sz="1400" kern="1200" dirty="0"/>
        </a:p>
      </dsp:txBody>
      <dsp:txXfrm rot="5400000">
        <a:off x="2702863" y="820498"/>
        <a:ext cx="3095243" cy="2461498"/>
      </dsp:txXfrm>
    </dsp:sp>
    <dsp:sp modelId="{AAF31363-552D-4E54-94EE-DEF68DECDE13}">
      <dsp:nvSpPr>
        <dsp:cNvPr id="0" name=""/>
        <dsp:cNvSpPr/>
      </dsp:nvSpPr>
      <dsp:spPr>
        <a:xfrm rot="16200000">
          <a:off x="5190839" y="795611"/>
          <a:ext cx="4102496" cy="2511272"/>
        </a:xfrm>
        <a:prstGeom prst="flowChartManualOperation">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a:lnSpc>
              <a:spcPct val="90000"/>
            </a:lnSpc>
            <a:spcBef>
              <a:spcPct val="0"/>
            </a:spcBef>
            <a:spcAft>
              <a:spcPct val="35000"/>
            </a:spcAft>
            <a:buNone/>
          </a:pPr>
          <a:r>
            <a:rPr lang="en-US" sz="1400" b="0" kern="1200" dirty="0"/>
            <a:t>We as developers understand that need and have designed a website with well-thought of features that will handle all those needs and will definitely make your life relatively easier. Just visit Park-Planner.com.:)</a:t>
          </a:r>
          <a:endParaRPr lang="en-US" sz="1400" kern="1200" dirty="0"/>
        </a:p>
      </dsp:txBody>
      <dsp:txXfrm rot="5400000">
        <a:off x="5986451" y="820498"/>
        <a:ext cx="2511272" cy="2461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23E9A-B1FD-4908-B59D-A4BFB2E03583}">
      <dsp:nvSpPr>
        <dsp:cNvPr id="0" name=""/>
        <dsp:cNvSpPr/>
      </dsp:nvSpPr>
      <dsp:spPr>
        <a:xfrm>
          <a:off x="0" y="634772"/>
          <a:ext cx="3591230" cy="3272055"/>
        </a:xfrm>
        <a:prstGeom prst="roundRect">
          <a:avLst>
            <a:gd name="adj" fmla="val 10000"/>
          </a:avLst>
        </a:prstGeom>
        <a:solidFill>
          <a:schemeClr val="lt1">
            <a:alpha val="90000"/>
            <a:hueOff val="0"/>
            <a:satOff val="0"/>
            <a:lumOff val="0"/>
            <a:alphaOff val="0"/>
          </a:schemeClr>
        </a:solidFill>
        <a:ln w="127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Park Planner is an interactive website which allows Users to conveniently find parks in the State of Georgia. It offers descriptive information about the national parks, captivating pictures - displaying the beauty each park possess, their location, a five-day weather forecast - if favorable or worse, including the humidity. The session will be stored in a database. This will allow the user to actively track the weather anytime using the weather map. In addition to this, the user will have the ability to use their map for directions to their intended park.</a:t>
          </a:r>
          <a:endParaRPr lang="en-US" sz="1300" kern="1200" dirty="0"/>
        </a:p>
      </dsp:txBody>
      <dsp:txXfrm>
        <a:off x="75299" y="710071"/>
        <a:ext cx="3440632" cy="2420302"/>
      </dsp:txXfrm>
    </dsp:sp>
    <dsp:sp modelId="{ED1ACDCB-47D0-4918-BA0C-B649746CCDF5}">
      <dsp:nvSpPr>
        <dsp:cNvPr id="0" name=""/>
        <dsp:cNvSpPr/>
      </dsp:nvSpPr>
      <dsp:spPr>
        <a:xfrm>
          <a:off x="1819772" y="1723307"/>
          <a:ext cx="3673130" cy="3673130"/>
        </a:xfrm>
        <a:prstGeom prst="leftCircularArrow">
          <a:avLst>
            <a:gd name="adj1" fmla="val 3133"/>
            <a:gd name="adj2" fmla="val 385331"/>
            <a:gd name="adj3" fmla="val 1906759"/>
            <a:gd name="adj4" fmla="val 8770406"/>
            <a:gd name="adj5" fmla="val 3655"/>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B8D32E-858E-4CD0-B4E2-A2CE57BA6D99}">
      <dsp:nvSpPr>
        <dsp:cNvPr id="0" name=""/>
        <dsp:cNvSpPr/>
      </dsp:nvSpPr>
      <dsp:spPr>
        <a:xfrm>
          <a:off x="936293" y="3480579"/>
          <a:ext cx="2595837" cy="1032278"/>
        </a:xfrm>
        <a:prstGeom prst="roundRect">
          <a:avLst>
            <a:gd name="adj" fmla="val 1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Description</a:t>
          </a:r>
        </a:p>
      </dsp:txBody>
      <dsp:txXfrm>
        <a:off x="966527" y="3510813"/>
        <a:ext cx="2535369" cy="971810"/>
      </dsp:txXfrm>
    </dsp:sp>
    <dsp:sp modelId="{F83C130D-5CD4-4A58-B1BF-74904CCE8CEB}">
      <dsp:nvSpPr>
        <dsp:cNvPr id="0" name=""/>
        <dsp:cNvSpPr/>
      </dsp:nvSpPr>
      <dsp:spPr>
        <a:xfrm>
          <a:off x="4141941" y="500044"/>
          <a:ext cx="3388209" cy="4120550"/>
        </a:xfrm>
        <a:prstGeom prst="roundRect">
          <a:avLst>
            <a:gd name="adj" fmla="val 10000"/>
          </a:avLst>
        </a:prstGeom>
        <a:solidFill>
          <a:schemeClr val="lt1">
            <a:alpha val="90000"/>
            <a:hueOff val="0"/>
            <a:satOff val="0"/>
            <a:lumOff val="0"/>
            <a:alphaOff val="0"/>
          </a:schemeClr>
        </a:solidFill>
        <a:ln w="12700" cap="rnd" cmpd="sng" algn="ctr">
          <a:solidFill>
            <a:schemeClr val="accent5">
              <a:hueOff val="1247628"/>
              <a:satOff val="-25244"/>
              <a:lumOff val="7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Thinking about all the families locked in during this quarantine period of COVID-19, people are suffering from depression, anxiety and indoor sickness. it inspired our team to create Park Planner that provides several users access to the National Parks without any hassle. Creating Park Planner, allows several residents to look forward to spending time outdoors, alleviate their moods, to be able to receive sunlight.</a:t>
          </a:r>
          <a:endParaRPr lang="en-US" sz="1400" kern="1200" dirty="0"/>
        </a:p>
      </dsp:txBody>
      <dsp:txXfrm>
        <a:off x="4236766" y="1477844"/>
        <a:ext cx="3198559" cy="3047925"/>
      </dsp:txXfrm>
    </dsp:sp>
    <dsp:sp modelId="{6F0D9165-4981-4D58-B9AF-402F43BB5F0B}">
      <dsp:nvSpPr>
        <dsp:cNvPr id="0" name=""/>
        <dsp:cNvSpPr/>
      </dsp:nvSpPr>
      <dsp:spPr>
        <a:xfrm>
          <a:off x="5846671" y="-440446"/>
          <a:ext cx="3694502" cy="3694502"/>
        </a:xfrm>
        <a:prstGeom prst="circularArrow">
          <a:avLst>
            <a:gd name="adj1" fmla="val 3115"/>
            <a:gd name="adj2" fmla="val 382938"/>
            <a:gd name="adj3" fmla="val 20064117"/>
            <a:gd name="adj4" fmla="val 13198077"/>
            <a:gd name="adj5" fmla="val 3634"/>
          </a:avLst>
        </a:prstGeom>
        <a:gradFill rotWithShape="0">
          <a:gsLst>
            <a:gs pos="0">
              <a:schemeClr val="accent5">
                <a:hueOff val="2495256"/>
                <a:satOff val="-50489"/>
                <a:lumOff val="1569"/>
                <a:alphaOff val="0"/>
                <a:tint val="96000"/>
                <a:lumMod val="100000"/>
              </a:schemeClr>
            </a:gs>
            <a:gs pos="78000">
              <a:schemeClr val="accent5">
                <a:hueOff val="2495256"/>
                <a:satOff val="-50489"/>
                <a:lumOff val="1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70DB3E-9516-447E-B410-6D417B4895CC}">
      <dsp:nvSpPr>
        <dsp:cNvPr id="0" name=""/>
        <dsp:cNvSpPr/>
      </dsp:nvSpPr>
      <dsp:spPr>
        <a:xfrm>
          <a:off x="5075803" y="300282"/>
          <a:ext cx="2595837" cy="1032278"/>
        </a:xfrm>
        <a:prstGeom prst="roundRect">
          <a:avLst>
            <a:gd name="adj" fmla="val 10000"/>
          </a:avLst>
        </a:prstGeom>
        <a:gradFill rotWithShape="0">
          <a:gsLst>
            <a:gs pos="0">
              <a:schemeClr val="accent5">
                <a:hueOff val="1247628"/>
                <a:satOff val="-25244"/>
                <a:lumOff val="784"/>
                <a:alphaOff val="0"/>
                <a:tint val="96000"/>
                <a:lumMod val="100000"/>
              </a:schemeClr>
            </a:gs>
            <a:gs pos="78000">
              <a:schemeClr val="accent5">
                <a:hueOff val="1247628"/>
                <a:satOff val="-25244"/>
                <a:lumOff val="7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Motivation for development  </a:t>
          </a:r>
        </a:p>
      </dsp:txBody>
      <dsp:txXfrm>
        <a:off x="5106037" y="330516"/>
        <a:ext cx="2535369" cy="971810"/>
      </dsp:txXfrm>
    </dsp:sp>
    <dsp:sp modelId="{2D2E741C-5004-41DA-ADD7-1398927C4F82}">
      <dsp:nvSpPr>
        <dsp:cNvPr id="0" name=""/>
        <dsp:cNvSpPr/>
      </dsp:nvSpPr>
      <dsp:spPr>
        <a:xfrm>
          <a:off x="8168639" y="1355994"/>
          <a:ext cx="2920316" cy="2408650"/>
        </a:xfrm>
        <a:prstGeom prst="roundRect">
          <a:avLst>
            <a:gd name="adj" fmla="val 10000"/>
          </a:avLst>
        </a:prstGeom>
        <a:solidFill>
          <a:schemeClr val="lt1">
            <a:alpha val="90000"/>
            <a:hueOff val="0"/>
            <a:satOff val="0"/>
            <a:lumOff val="0"/>
            <a:alphaOff val="0"/>
          </a:schemeClr>
        </a:solidFill>
        <a:ln w="12700" cap="rnd" cmpd="sng" algn="ctr">
          <a:solidFill>
            <a:schemeClr val="accent5">
              <a:hueOff val="2495256"/>
              <a:satOff val="-50489"/>
              <a:lumOff val="15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As a quarantined resident of Georgia, I want help deciding where to go when I get out of the house, so I can get some fresh air, sunshine, and to feel free again. Also, it would be great to have a pleasant experience of nature.</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8224069" y="1411424"/>
        <a:ext cx="2809456" cy="1781651"/>
      </dsp:txXfrm>
    </dsp:sp>
    <dsp:sp modelId="{0399AC62-5CB5-4E48-9321-469B574D2A7D}">
      <dsp:nvSpPr>
        <dsp:cNvPr id="0" name=""/>
        <dsp:cNvSpPr/>
      </dsp:nvSpPr>
      <dsp:spPr>
        <a:xfrm>
          <a:off x="8817598" y="3248505"/>
          <a:ext cx="2595837" cy="1032278"/>
        </a:xfrm>
        <a:prstGeom prst="roundRect">
          <a:avLst>
            <a:gd name="adj" fmla="val 10000"/>
          </a:avLst>
        </a:prstGeom>
        <a:gradFill rotWithShape="0">
          <a:gsLst>
            <a:gs pos="0">
              <a:schemeClr val="accent5">
                <a:hueOff val="2495256"/>
                <a:satOff val="-50489"/>
                <a:lumOff val="1569"/>
                <a:alphaOff val="0"/>
                <a:tint val="96000"/>
                <a:lumMod val="100000"/>
              </a:schemeClr>
            </a:gs>
            <a:gs pos="78000">
              <a:schemeClr val="accent5">
                <a:hueOff val="2495256"/>
                <a:satOff val="-50489"/>
                <a:lumOff val="1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User story</a:t>
          </a:r>
        </a:p>
      </dsp:txBody>
      <dsp:txXfrm>
        <a:off x="8847832" y="3278739"/>
        <a:ext cx="2535369" cy="9718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D3911-4681-4393-B851-F0C6406FAF37}">
      <dsp:nvSpPr>
        <dsp:cNvPr id="0" name=""/>
        <dsp:cNvSpPr/>
      </dsp:nvSpPr>
      <dsp:spPr>
        <a:xfrm>
          <a:off x="4" y="0"/>
          <a:ext cx="8753712" cy="270344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89D31-FAC1-4031-B50D-5FA750729273}">
      <dsp:nvSpPr>
        <dsp:cNvPr id="0" name=""/>
        <dsp:cNvSpPr/>
      </dsp:nvSpPr>
      <dsp:spPr>
        <a:xfrm>
          <a:off x="0" y="756834"/>
          <a:ext cx="8747509" cy="10813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br>
            <a:rPr lang="en-US" sz="800" kern="1200" dirty="0"/>
          </a:br>
          <a:br>
            <a:rPr lang="en-US" sz="800" kern="1200" dirty="0"/>
          </a:br>
          <a:r>
            <a:rPr lang="en-US" sz="1400" kern="1200" dirty="0"/>
            <a:t>Tasks were assigned to each member of the team based on the Project's User story and, on the need of the team as we proceeded deeper into the project. Each member of the team was able to learn something new and the various roles highlighting individual strengths. Also, everyone had a chance to contribute to different aspects of the project despite the allocated roles.</a:t>
          </a:r>
          <a:br>
            <a:rPr lang="en-US" sz="800" kern="1200" dirty="0"/>
          </a:br>
          <a:br>
            <a:rPr lang="en-US" sz="800" kern="1200" dirty="0"/>
          </a:br>
          <a:br>
            <a:rPr lang="en-US" sz="800" kern="1200" dirty="0"/>
          </a:br>
          <a:endParaRPr lang="en-US" sz="800" kern="1200" dirty="0"/>
        </a:p>
      </dsp:txBody>
      <dsp:txXfrm>
        <a:off x="52788" y="809622"/>
        <a:ext cx="8641933" cy="9758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A04B0-FEAF-4F4B-97C5-61FBEA4F1A66}">
      <dsp:nvSpPr>
        <dsp:cNvPr id="0" name=""/>
        <dsp:cNvSpPr/>
      </dsp:nvSpPr>
      <dsp:spPr>
        <a:xfrm>
          <a:off x="-4509375" y="-691491"/>
          <a:ext cx="5371889" cy="5371889"/>
        </a:xfrm>
        <a:prstGeom prst="blockArc">
          <a:avLst>
            <a:gd name="adj1" fmla="val 18900000"/>
            <a:gd name="adj2" fmla="val 2700000"/>
            <a:gd name="adj3" fmla="val 402"/>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721FE9-5E6A-475D-8FC3-E9CF586A4675}">
      <dsp:nvSpPr>
        <dsp:cNvPr id="0" name=""/>
        <dsp:cNvSpPr/>
      </dsp:nvSpPr>
      <dsp:spPr>
        <a:xfrm>
          <a:off x="451792" y="306667"/>
          <a:ext cx="8090874" cy="6136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7087"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Researcher - Zachariah T.</a:t>
          </a:r>
        </a:p>
      </dsp:txBody>
      <dsp:txXfrm>
        <a:off x="451792" y="306667"/>
        <a:ext cx="8090874" cy="613653"/>
      </dsp:txXfrm>
    </dsp:sp>
    <dsp:sp modelId="{7D1FDC48-1C12-44F2-8DF7-14AF97525923}">
      <dsp:nvSpPr>
        <dsp:cNvPr id="0" name=""/>
        <dsp:cNvSpPr/>
      </dsp:nvSpPr>
      <dsp:spPr>
        <a:xfrm>
          <a:off x="68259" y="229960"/>
          <a:ext cx="767066" cy="767066"/>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8EF239-A2CF-4FFB-80AB-61768FACEDD1}">
      <dsp:nvSpPr>
        <dsp:cNvPr id="0" name=""/>
        <dsp:cNvSpPr/>
      </dsp:nvSpPr>
      <dsp:spPr>
        <a:xfrm>
          <a:off x="857614" y="1224723"/>
          <a:ext cx="7739053" cy="6136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7087"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Front-end developer - Joshua S.</a:t>
          </a:r>
        </a:p>
      </dsp:txBody>
      <dsp:txXfrm>
        <a:off x="857614" y="1224723"/>
        <a:ext cx="7739053" cy="613653"/>
      </dsp:txXfrm>
    </dsp:sp>
    <dsp:sp modelId="{B6162736-5BD0-46D8-AFCF-177A19BDF5C4}">
      <dsp:nvSpPr>
        <dsp:cNvPr id="0" name=""/>
        <dsp:cNvSpPr/>
      </dsp:nvSpPr>
      <dsp:spPr>
        <a:xfrm>
          <a:off x="420080" y="1150599"/>
          <a:ext cx="767066" cy="767066"/>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5CD93E-C9E4-4B7E-8141-7DC1042CCE9C}">
      <dsp:nvSpPr>
        <dsp:cNvPr id="0" name=""/>
        <dsp:cNvSpPr/>
      </dsp:nvSpPr>
      <dsp:spPr>
        <a:xfrm>
          <a:off x="803614" y="2147946"/>
          <a:ext cx="7739053" cy="6136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7087"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Back-end developer - Andrea B.</a:t>
          </a:r>
        </a:p>
      </dsp:txBody>
      <dsp:txXfrm>
        <a:off x="803614" y="2147946"/>
        <a:ext cx="7739053" cy="613653"/>
      </dsp:txXfrm>
    </dsp:sp>
    <dsp:sp modelId="{70709A66-6F2D-48C3-89D6-5A19DAE70377}">
      <dsp:nvSpPr>
        <dsp:cNvPr id="0" name=""/>
        <dsp:cNvSpPr/>
      </dsp:nvSpPr>
      <dsp:spPr>
        <a:xfrm>
          <a:off x="420080" y="2071239"/>
          <a:ext cx="767066" cy="767066"/>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BB4D5C-A2CB-4BD6-AA7B-C5E9ED5020A0}">
      <dsp:nvSpPr>
        <dsp:cNvPr id="0" name=""/>
        <dsp:cNvSpPr/>
      </dsp:nvSpPr>
      <dsp:spPr>
        <a:xfrm>
          <a:off x="451792" y="3068585"/>
          <a:ext cx="8090874" cy="6136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7087"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Project Manager - Faithful O.</a:t>
          </a:r>
        </a:p>
      </dsp:txBody>
      <dsp:txXfrm>
        <a:off x="451792" y="3068585"/>
        <a:ext cx="8090874" cy="613653"/>
      </dsp:txXfrm>
    </dsp:sp>
    <dsp:sp modelId="{39886CA9-1FA8-45B6-B93F-908CC09C856A}">
      <dsp:nvSpPr>
        <dsp:cNvPr id="0" name=""/>
        <dsp:cNvSpPr/>
      </dsp:nvSpPr>
      <dsp:spPr>
        <a:xfrm>
          <a:off x="68259" y="2991878"/>
          <a:ext cx="767066" cy="767066"/>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C86AB-9B83-4409-A63A-30FB471C36E2}">
      <dsp:nvSpPr>
        <dsp:cNvPr id="0" name=""/>
        <dsp:cNvSpPr/>
      </dsp:nvSpPr>
      <dsp:spPr>
        <a:xfrm>
          <a:off x="0" y="31032"/>
          <a:ext cx="8388627" cy="157248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Working together as a team was a ton of fun, but this project introduced us to the joys of forced git merges, when (not) to use branches, and passive-aggressive stylistic revisions. We faced several difficult situation as a team during the project. Fixing the carousel and ensuring the API's are loading up the pictures of each park. Map did not display, got the right component and ensured the site was responsive with a polished user Interface.</a:t>
          </a:r>
        </a:p>
      </dsp:txBody>
      <dsp:txXfrm>
        <a:off x="76762" y="107794"/>
        <a:ext cx="8235103" cy="14189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B1B3E-5E4C-4886-9E66-E565AC4DCD24}">
      <dsp:nvSpPr>
        <dsp:cNvPr id="0" name=""/>
        <dsp:cNvSpPr/>
      </dsp:nvSpPr>
      <dsp:spPr>
        <a:xfrm>
          <a:off x="0" y="4640"/>
          <a:ext cx="6828489" cy="3142252"/>
        </a:xfrm>
        <a:prstGeom prst="leftRightRibb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03E4E7A-CFF7-43EB-890E-071CFA49F365}">
      <dsp:nvSpPr>
        <dsp:cNvPr id="0" name=""/>
        <dsp:cNvSpPr/>
      </dsp:nvSpPr>
      <dsp:spPr>
        <a:xfrm>
          <a:off x="819418" y="688063"/>
          <a:ext cx="2253401" cy="1338383"/>
        </a:xfrm>
        <a:prstGeom prst="rect">
          <a:avLst/>
        </a:prstGeom>
        <a:noFill/>
        <a:ln>
          <a:noFill/>
        </a:ln>
        <a:effectLst>
          <a:outerShdw blurRad="38100" dist="25400" dir="5400000" rotWithShape="0">
            <a:srgbClr val="000000">
              <a:alpha val="35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49784" rIns="0" bIns="53340" numCol="1" spcCol="1270" anchor="ctr" anchorCtr="0">
          <a:noAutofit/>
        </a:bodyPr>
        <a:lstStyle/>
        <a:p>
          <a:pPr marL="0" lvl="0" indent="0" algn="ctr" defTabSz="622300">
            <a:lnSpc>
              <a:spcPct val="90000"/>
            </a:lnSpc>
            <a:spcBef>
              <a:spcPct val="0"/>
            </a:spcBef>
            <a:spcAft>
              <a:spcPct val="35000"/>
            </a:spcAft>
            <a:buNone/>
          </a:pPr>
          <a:r>
            <a:rPr lang="en-US" sz="1400" b="1" i="1" kern="1200" dirty="0"/>
            <a:t>The carousel worked; we were able to ensure the site was responsive across all devices, finally got the map API loading pictures to the site; accumulated knowledge in the process</a:t>
          </a:r>
          <a:endParaRPr lang="en-US" sz="1400" kern="1200" dirty="0"/>
        </a:p>
      </dsp:txBody>
      <dsp:txXfrm>
        <a:off x="819418" y="688063"/>
        <a:ext cx="2253401" cy="1338383"/>
      </dsp:txXfrm>
    </dsp:sp>
    <dsp:sp modelId="{03240A6E-C342-44A8-9B9D-CFB133CD6FAD}">
      <dsp:nvSpPr>
        <dsp:cNvPr id="0" name=""/>
        <dsp:cNvSpPr/>
      </dsp:nvSpPr>
      <dsp:spPr>
        <a:xfrm>
          <a:off x="3414244" y="1125086"/>
          <a:ext cx="2663110" cy="1338383"/>
        </a:xfrm>
        <a:prstGeom prst="rect">
          <a:avLst/>
        </a:prstGeom>
        <a:noFill/>
        <a:ln>
          <a:noFill/>
        </a:ln>
        <a:effectLst>
          <a:outerShdw blurRad="38100" dist="25400" dir="5400000" rotWithShape="0">
            <a:srgbClr val="000000">
              <a:alpha val="35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49784" rIns="0" bIns="53340" numCol="1" spcCol="1270" anchor="ctr" anchorCtr="0">
          <a:noAutofit/>
        </a:bodyPr>
        <a:lstStyle/>
        <a:p>
          <a:pPr marL="0" lvl="0" indent="0" algn="ctr" defTabSz="622300">
            <a:lnSpc>
              <a:spcPct val="90000"/>
            </a:lnSpc>
            <a:spcBef>
              <a:spcPct val="0"/>
            </a:spcBef>
            <a:spcAft>
              <a:spcPct val="35000"/>
            </a:spcAft>
            <a:buNone/>
          </a:pPr>
          <a:r>
            <a:rPr lang="en-US" sz="1400" b="1" i="1" kern="1200" dirty="0"/>
            <a:t>With a lot of hard-work, perseverance, we as a team can say we did it!</a:t>
          </a:r>
          <a:endParaRPr lang="en-US" sz="1400" kern="1200" dirty="0"/>
        </a:p>
      </dsp:txBody>
      <dsp:txXfrm>
        <a:off x="3414244" y="1125086"/>
        <a:ext cx="2663110" cy="13383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FFD44-BA33-42C1-89B5-F8C2F6BFF601}">
      <dsp:nvSpPr>
        <dsp:cNvPr id="0" name=""/>
        <dsp:cNvSpPr/>
      </dsp:nvSpPr>
      <dsp:spPr>
        <a:xfrm>
          <a:off x="0" y="42584"/>
          <a:ext cx="8596668" cy="1221041"/>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as a team plan to improve the site by adding to the parks/locations,</a:t>
          </a:r>
        </a:p>
      </dsp:txBody>
      <dsp:txXfrm>
        <a:off x="59606" y="102190"/>
        <a:ext cx="8477456" cy="1101829"/>
      </dsp:txXfrm>
    </dsp:sp>
    <dsp:sp modelId="{BD6B468B-CBBD-4479-A633-D34FEE8A6676}">
      <dsp:nvSpPr>
        <dsp:cNvPr id="0" name=""/>
        <dsp:cNvSpPr/>
      </dsp:nvSpPr>
      <dsp:spPr>
        <a:xfrm>
          <a:off x="0" y="1329865"/>
          <a:ext cx="8596668" cy="1221041"/>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tab a ticket purchasing option, present transportation options like - Uber, Lyft.</a:t>
          </a:r>
        </a:p>
      </dsp:txBody>
      <dsp:txXfrm>
        <a:off x="59606" y="1389471"/>
        <a:ext cx="8477456" cy="1101829"/>
      </dsp:txXfrm>
    </dsp:sp>
    <dsp:sp modelId="{B4C245DD-7B53-4558-9FC2-7D5DF6C27FD0}">
      <dsp:nvSpPr>
        <dsp:cNvPr id="0" name=""/>
        <dsp:cNvSpPr/>
      </dsp:nvSpPr>
      <dsp:spPr>
        <a:xfrm>
          <a:off x="0" y="2617147"/>
          <a:ext cx="8596668" cy="1221041"/>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Possible layouts may change, but for the most part, we believe that the end user will appreciate the uncluttered design, the preview.</a:t>
          </a:r>
        </a:p>
      </dsp:txBody>
      <dsp:txXfrm>
        <a:off x="59606" y="2676753"/>
        <a:ext cx="8477456" cy="11018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88135-1D0C-48DB-A784-32F2FCA281B5}">
      <dsp:nvSpPr>
        <dsp:cNvPr id="0" name=""/>
        <dsp:cNvSpPr/>
      </dsp:nvSpPr>
      <dsp:spPr>
        <a:xfrm>
          <a:off x="4197" y="1496011"/>
          <a:ext cx="2147068" cy="3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0" kern="1200" dirty="0"/>
            <a:t>Code repository</a:t>
          </a:r>
          <a:endParaRPr lang="en-US" sz="2000" kern="1200" dirty="0"/>
        </a:p>
      </dsp:txBody>
      <dsp:txXfrm>
        <a:off x="4197" y="1496011"/>
        <a:ext cx="2147068" cy="396000"/>
      </dsp:txXfrm>
    </dsp:sp>
    <dsp:sp modelId="{E3BED550-E2F9-48AA-B726-4388E1554616}">
      <dsp:nvSpPr>
        <dsp:cNvPr id="0" name=""/>
        <dsp:cNvSpPr/>
      </dsp:nvSpPr>
      <dsp:spPr>
        <a:xfrm>
          <a:off x="2151265" y="1347511"/>
          <a:ext cx="429413" cy="69300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503CDF-AE7B-469D-B8BE-5538B2FE5FB9}">
      <dsp:nvSpPr>
        <dsp:cNvPr id="0" name=""/>
        <dsp:cNvSpPr/>
      </dsp:nvSpPr>
      <dsp:spPr>
        <a:xfrm>
          <a:off x="2752444" y="1347511"/>
          <a:ext cx="5840025" cy="693000"/>
        </a:xfrm>
        <a:prstGeom prst="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0" kern="1200" dirty="0"/>
            <a:t>hosted on GitHub  - https://github.com/AndreaGT91/Park-Planner</a:t>
          </a:r>
          <a:endParaRPr lang="en-US" sz="2000" kern="1200" dirty="0"/>
        </a:p>
      </dsp:txBody>
      <dsp:txXfrm>
        <a:off x="2752444" y="1347511"/>
        <a:ext cx="5840025" cy="693000"/>
      </dsp:txXfrm>
    </dsp:sp>
    <dsp:sp modelId="{22DBF102-CBD6-4F3B-9A87-E437DD24E756}">
      <dsp:nvSpPr>
        <dsp:cNvPr id="0" name=""/>
        <dsp:cNvSpPr/>
      </dsp:nvSpPr>
      <dsp:spPr>
        <a:xfrm>
          <a:off x="4197" y="2124886"/>
          <a:ext cx="2147068" cy="39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0" kern="1200" dirty="0"/>
            <a:t>Live webpage</a:t>
          </a:r>
          <a:endParaRPr lang="en-US" sz="2000" kern="1200" dirty="0"/>
        </a:p>
      </dsp:txBody>
      <dsp:txXfrm>
        <a:off x="4197" y="2124886"/>
        <a:ext cx="2147068" cy="396000"/>
      </dsp:txXfrm>
    </dsp:sp>
    <dsp:sp modelId="{E68C23D6-9041-4A19-A72A-612F69A59206}">
      <dsp:nvSpPr>
        <dsp:cNvPr id="0" name=""/>
        <dsp:cNvSpPr/>
      </dsp:nvSpPr>
      <dsp:spPr>
        <a:xfrm>
          <a:off x="2151265" y="2112511"/>
          <a:ext cx="429413" cy="42075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4324A-4CA6-4FA2-AB35-89BC5E72A858}">
      <dsp:nvSpPr>
        <dsp:cNvPr id="0" name=""/>
        <dsp:cNvSpPr/>
      </dsp:nvSpPr>
      <dsp:spPr>
        <a:xfrm>
          <a:off x="2752444" y="2112511"/>
          <a:ext cx="5840025" cy="420750"/>
        </a:xfrm>
        <a:prstGeom prst="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0" kern="1200" dirty="0"/>
            <a:t>hosted on GitHub Pages // link goes here</a:t>
          </a:r>
          <a:endParaRPr lang="en-US" sz="2000" kern="1200" dirty="0"/>
        </a:p>
      </dsp:txBody>
      <dsp:txXfrm>
        <a:off x="2752444" y="2112511"/>
        <a:ext cx="5840025" cy="42075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DC437-524E-47D4-A037-9A8A2341F88F}"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C2C34-CEF1-49D3-B376-7864CD9AAA11}" type="slidenum">
              <a:rPr lang="en-US" smtClean="0"/>
              <a:t>‹#›</a:t>
            </a:fld>
            <a:endParaRPr lang="en-US"/>
          </a:p>
        </p:txBody>
      </p:sp>
    </p:spTree>
    <p:extLst>
      <p:ext uri="{BB962C8B-B14F-4D97-AF65-F5344CB8AC3E}">
        <p14:creationId xmlns:p14="http://schemas.microsoft.com/office/powerpoint/2010/main" val="193225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3883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427004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5636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910740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10925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841576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990253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761225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1043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8125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5767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165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992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1869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2759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31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4/17/2020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71968742"/>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www.openforumeurope.org/event/one-year-after-the-tallinn-declaration-taking-stock-of-progress-and-areas-to-accelerate/"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w3schools.com/" TargetMode="External"/><Relationship Id="rId13" Type="http://schemas.openxmlformats.org/officeDocument/2006/relationships/hyperlink" Target="https://www.nps.gov/index.htm" TargetMode="External"/><Relationship Id="rId3" Type="http://schemas.openxmlformats.org/officeDocument/2006/relationships/hyperlink" Target="http://www.openforumeurope.org/event/one-year-after-the-tallinn-declaration-taking-stock-of-progress-and-areas-to-accelerate/" TargetMode="External"/><Relationship Id="rId7" Type="http://schemas.openxmlformats.org/officeDocument/2006/relationships/hyperlink" Target="https://teamtreehouse.com/" TargetMode="External"/><Relationship Id="rId12" Type="http://schemas.openxmlformats.org/officeDocument/2006/relationships/hyperlink" Target="https://openweathermap.org/"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11" Type="http://schemas.openxmlformats.org/officeDocument/2006/relationships/hyperlink" Target="https://leafletjs.com/" TargetMode="External"/><Relationship Id="rId5" Type="http://schemas.openxmlformats.org/officeDocument/2006/relationships/hyperlink" Target="https://materializecss.com/" TargetMode="External"/><Relationship Id="rId10" Type="http://schemas.openxmlformats.org/officeDocument/2006/relationships/hyperlink" Target="https://developer.mozilla.org/en-US/" TargetMode="External"/><Relationship Id="rId4" Type="http://schemas.openxmlformats.org/officeDocument/2006/relationships/hyperlink" Target="https://creativecommons.org/licenses/by-sa/3.0/" TargetMode="External"/><Relationship Id="rId9" Type="http://schemas.openxmlformats.org/officeDocument/2006/relationships/hyperlink" Target="https://www.freecodecamp.org/" TargetMode="Externa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hyperlink" Target="http://www.openforumeurope.org/event/one-year-after-the-tallinn-declaration-taking-stock-of-progress-and-areas-to-accelerate/" TargetMode="External"/><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hyperlink" Target="https://creativecommons.org/licenses/by-sa/3.0/" TargetMode="External"/><Relationship Id="rId9" Type="http://schemas.microsoft.com/office/2007/relationships/diagramDrawing" Target="../diagrams/drawing3.xml"/><Relationship Id="rId14"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hyperlink" Target="http://www.brokenairplane.com/2011/02/students-classroom-rules-technology.html" TargetMode="External"/><Relationship Id="rId7" Type="http://schemas.openxmlformats.org/officeDocument/2006/relationships/diagramQuickStyle" Target="../diagrams/quickStyle5.xml"/><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hyperlink" Target="https://creativecommons.org/licenses/by-nc-sa/3.0/" TargetMode="External"/><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hyperlink" Target="http://www.openforumeurope.org/event/one-year-after-the-tallinn-declaration-taking-stock-of-progress-and-areas-to-accelerate/" TargetMode="Externa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image" Target="../media/image3.jpg"/><Relationship Id="rId16" Type="http://schemas.microsoft.com/office/2007/relationships/diagramDrawing" Target="../diagrams/drawing7.xml"/><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11" Type="http://schemas.microsoft.com/office/2007/relationships/diagramDrawing" Target="../diagrams/drawing6.xml"/><Relationship Id="rId5" Type="http://schemas.openxmlformats.org/officeDocument/2006/relationships/hyperlink" Target="http://english.stackexchange.com/questions/245180/a-word-phrase-for-being-extremely-happy-and-jumping-gladly" TargetMode="Externa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image" Target="../media/image5.jpg"/><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4" y="2054086"/>
            <a:ext cx="4775074" cy="1915397"/>
          </a:xfrm>
          <a:solidFill>
            <a:schemeClr val="bg2">
              <a:lumMod val="75000"/>
            </a:schemeClr>
          </a:solidFill>
          <a:ln w="76200">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0">
            <a:normAutofit/>
          </a:bodyPr>
          <a:lstStyle/>
          <a:p>
            <a:pPr algn="ctr"/>
            <a:r>
              <a:rPr lang="en-US" sz="4400" b="1" dirty="0">
                <a:solidFill>
                  <a:schemeClr val="tx1"/>
                </a:solidFill>
              </a:rPr>
              <a:t>PARK PLANNER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7"/>
            <a:ext cx="4775075" cy="1503665"/>
          </a:xfrm>
          <a:solidFill>
            <a:schemeClr val="bg2">
              <a:lumMod val="75000"/>
            </a:schemeClr>
          </a:solidFill>
          <a:ln w="76200">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spcAft>
                <a:spcPts val="600"/>
              </a:spcAft>
            </a:pPr>
            <a:endParaRPr lang="en-US" sz="2000" dirty="0">
              <a:solidFill>
                <a:schemeClr val="tx1"/>
              </a:solidFill>
            </a:endParaRPr>
          </a:p>
          <a:p>
            <a:pPr algn="ctr">
              <a:spcAft>
                <a:spcPts val="600"/>
              </a:spcAft>
            </a:pPr>
            <a:r>
              <a:rPr lang="en-US" sz="2000" dirty="0">
                <a:solidFill>
                  <a:schemeClr val="tx1"/>
                </a:solidFill>
              </a:rPr>
              <a:t>Andrea, Faithful, Joshua and</a:t>
            </a:r>
          </a:p>
          <a:p>
            <a:pPr algn="ctr">
              <a:spcAft>
                <a:spcPts val="600"/>
              </a:spcAft>
            </a:pPr>
            <a:r>
              <a:rPr lang="en-US" sz="2000" dirty="0">
                <a:solidFill>
                  <a:schemeClr val="tx1"/>
                </a:solidFill>
              </a:rPr>
              <a:t> Zachariah</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7281-865B-47A8-A869-9CFFF64290DD}"/>
              </a:ext>
            </a:extLst>
          </p:cNvPr>
          <p:cNvSpPr>
            <a:spLocks noGrp="1"/>
          </p:cNvSpPr>
          <p:nvPr>
            <p:ph type="title"/>
          </p:nvPr>
        </p:nvSpPr>
        <p:spPr/>
        <p:txBody>
          <a:bodyPr/>
          <a:lstStyle/>
          <a:p>
            <a:r>
              <a:rPr lang="en-US" dirty="0"/>
              <a:t>Directions for future Development</a:t>
            </a:r>
          </a:p>
        </p:txBody>
      </p:sp>
      <p:graphicFrame>
        <p:nvGraphicFramePr>
          <p:cNvPr id="4" name="Content Placeholder 3">
            <a:extLst>
              <a:ext uri="{FF2B5EF4-FFF2-40B4-BE49-F238E27FC236}">
                <a16:creationId xmlns:a16="http://schemas.microsoft.com/office/drawing/2014/main" id="{C0DC0445-E182-491F-8946-793136205EBA}"/>
              </a:ext>
            </a:extLst>
          </p:cNvPr>
          <p:cNvGraphicFramePr>
            <a:graphicFrameLocks noGrp="1"/>
          </p:cNvGraphicFramePr>
          <p:nvPr>
            <p:ph idx="1"/>
            <p:extLst>
              <p:ext uri="{D42A27DB-BD31-4B8C-83A1-F6EECF244321}">
                <p14:modId xmlns:p14="http://schemas.microsoft.com/office/powerpoint/2010/main" val="425813416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736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FE2F-0F71-4846-B667-51AD1BFE4E09}"/>
              </a:ext>
            </a:extLst>
          </p:cNvPr>
          <p:cNvSpPr>
            <a:spLocks noGrp="1"/>
          </p:cNvSpPr>
          <p:nvPr>
            <p:ph type="title"/>
          </p:nvPr>
        </p:nvSpPr>
        <p:spPr/>
        <p:txBody>
          <a:bodyPr/>
          <a:lstStyle/>
          <a:p>
            <a:r>
              <a:rPr lang="en-US" dirty="0"/>
              <a:t>Links</a:t>
            </a:r>
          </a:p>
        </p:txBody>
      </p:sp>
      <p:graphicFrame>
        <p:nvGraphicFramePr>
          <p:cNvPr id="4" name="Content Placeholder 3">
            <a:extLst>
              <a:ext uri="{FF2B5EF4-FFF2-40B4-BE49-F238E27FC236}">
                <a16:creationId xmlns:a16="http://schemas.microsoft.com/office/drawing/2014/main" id="{278FC912-DD9B-420D-BEFF-AE95AC56A496}"/>
              </a:ext>
            </a:extLst>
          </p:cNvPr>
          <p:cNvGraphicFramePr>
            <a:graphicFrameLocks noGrp="1"/>
          </p:cNvGraphicFramePr>
          <p:nvPr>
            <p:ph idx="1"/>
            <p:extLst>
              <p:ext uri="{D42A27DB-BD31-4B8C-83A1-F6EECF244321}">
                <p14:modId xmlns:p14="http://schemas.microsoft.com/office/powerpoint/2010/main" val="170134085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866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Content Placeholder 3" descr="A bridge over a body of water surrounded by trees&#10;&#10;Description automatically generated">
            <a:extLst>
              <a:ext uri="{FF2B5EF4-FFF2-40B4-BE49-F238E27FC236}">
                <a16:creationId xmlns:a16="http://schemas.microsoft.com/office/drawing/2014/main" id="{73249B41-1A99-4005-B5A9-154C9844F770}"/>
              </a:ext>
            </a:extLst>
          </p:cNvPr>
          <p:cNvPicPr>
            <a:picLocks noChangeAspect="1"/>
          </p:cNvPicPr>
          <p:nvPr/>
        </p:nvPicPr>
        <p:blipFill rotWithShape="1">
          <a:blip r:embed="rId2"/>
          <a:srcRect l="10808" r="12662"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effectLst>
            <a:glow rad="127000">
              <a:schemeClr val="accent1">
                <a:alpha val="9000"/>
              </a:schemeClr>
            </a:glow>
          </a:effectLst>
        </p:spPr>
      </p:pic>
      <p:sp>
        <p:nvSpPr>
          <p:cNvPr id="2" name="Title 1">
            <a:extLst>
              <a:ext uri="{FF2B5EF4-FFF2-40B4-BE49-F238E27FC236}">
                <a16:creationId xmlns:a16="http://schemas.microsoft.com/office/drawing/2014/main" id="{096D64BA-AB53-4727-81CB-23EF715EE07E}"/>
              </a:ext>
            </a:extLst>
          </p:cNvPr>
          <p:cNvSpPr>
            <a:spLocks noGrp="1"/>
          </p:cNvSpPr>
          <p:nvPr>
            <p:ph type="title"/>
          </p:nvPr>
        </p:nvSpPr>
        <p:spPr>
          <a:xfrm>
            <a:off x="677333" y="609600"/>
            <a:ext cx="3851123" cy="1320800"/>
          </a:xfrm>
        </p:spPr>
        <p:txBody>
          <a:bodyPr vert="horz" lIns="91440" tIns="45720" rIns="91440" bIns="45720" rtlCol="0">
            <a:normAutofit/>
          </a:bodyPr>
          <a:lstStyle/>
          <a:p>
            <a:r>
              <a:rPr lang="en-US"/>
              <a:t>Elevator Pitch</a:t>
            </a:r>
          </a:p>
        </p:txBody>
      </p:sp>
      <p:cxnSp>
        <p:nvCxnSpPr>
          <p:cNvPr id="118" name="Straight Connector 117">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4">
            <a:extLst>
              <a:ext uri="{FF2B5EF4-FFF2-40B4-BE49-F238E27FC236}">
                <a16:creationId xmlns:a16="http://schemas.microsoft.com/office/drawing/2014/main" id="{F1E117B1-FEFD-421F-875C-0D4AC802D7BB}"/>
              </a:ext>
            </a:extLst>
          </p:cNvPr>
          <p:cNvGraphicFramePr>
            <a:graphicFrameLocks noGrp="1"/>
          </p:cNvGraphicFramePr>
          <p:nvPr>
            <p:ph idx="1"/>
            <p:extLst>
              <p:ext uri="{D42A27DB-BD31-4B8C-83A1-F6EECF244321}">
                <p14:modId xmlns:p14="http://schemas.microsoft.com/office/powerpoint/2010/main" val="1633788169"/>
              </p:ext>
            </p:extLst>
          </p:nvPr>
        </p:nvGraphicFramePr>
        <p:xfrm>
          <a:off x="677334" y="1938867"/>
          <a:ext cx="8500968" cy="4102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38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7E5D-86A3-496C-B0AC-935B69CCE6CA}"/>
              </a:ext>
            </a:extLst>
          </p:cNvPr>
          <p:cNvSpPr>
            <a:spLocks noGrp="1"/>
          </p:cNvSpPr>
          <p:nvPr>
            <p:ph type="title"/>
          </p:nvPr>
        </p:nvSpPr>
        <p:spPr>
          <a:xfrm>
            <a:off x="677334" y="114105"/>
            <a:ext cx="8596668" cy="1320800"/>
          </a:xfrm>
        </p:spPr>
        <p:txBody>
          <a:bodyPr>
            <a:normAutofit/>
          </a:bodyPr>
          <a:lstStyle/>
          <a:p>
            <a:r>
              <a:rPr lang="en-US" dirty="0"/>
              <a:t>Concept</a:t>
            </a:r>
          </a:p>
        </p:txBody>
      </p:sp>
      <p:graphicFrame>
        <p:nvGraphicFramePr>
          <p:cNvPr id="33" name="Content Placeholder 2">
            <a:extLst>
              <a:ext uri="{FF2B5EF4-FFF2-40B4-BE49-F238E27FC236}">
                <a16:creationId xmlns:a16="http://schemas.microsoft.com/office/drawing/2014/main" id="{A5F75500-0B31-477C-AC33-D25D2AC05752}"/>
              </a:ext>
            </a:extLst>
          </p:cNvPr>
          <p:cNvGraphicFramePr>
            <a:graphicFrameLocks noGrp="1"/>
          </p:cNvGraphicFramePr>
          <p:nvPr>
            <p:ph idx="1"/>
            <p:extLst>
              <p:ext uri="{D42A27DB-BD31-4B8C-83A1-F6EECF244321}">
                <p14:modId xmlns:p14="http://schemas.microsoft.com/office/powerpoint/2010/main" val="351806884"/>
              </p:ext>
            </p:extLst>
          </p:nvPr>
        </p:nvGraphicFramePr>
        <p:xfrm>
          <a:off x="98474" y="1434905"/>
          <a:ext cx="11416192" cy="5120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380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7B23D408-EF43-4B6A-BAA9-129A3C6D7EA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5563" r="1588"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DD4C9A1-DAA6-4701-B76B-083772A328A1}"/>
              </a:ext>
            </a:extLst>
          </p:cNvPr>
          <p:cNvSpPr>
            <a:spLocks noGrp="1"/>
          </p:cNvSpPr>
          <p:nvPr>
            <p:ph type="title"/>
          </p:nvPr>
        </p:nvSpPr>
        <p:spPr>
          <a:xfrm>
            <a:off x="677333" y="609600"/>
            <a:ext cx="3851123" cy="1320800"/>
          </a:xfrm>
        </p:spPr>
        <p:txBody>
          <a:bodyPr vert="horz" lIns="91440" tIns="45720" rIns="91440" bIns="45720" rtlCol="0">
            <a:normAutofit/>
          </a:bodyPr>
          <a:lstStyle/>
          <a:p>
            <a:r>
              <a:rPr lang="en-US" dirty="0"/>
              <a:t>Process</a:t>
            </a:r>
          </a:p>
        </p:txBody>
      </p:sp>
      <p:sp>
        <p:nvSpPr>
          <p:cNvPr id="43" name="Content Placeholder 42">
            <a:extLst>
              <a:ext uri="{FF2B5EF4-FFF2-40B4-BE49-F238E27FC236}">
                <a16:creationId xmlns:a16="http://schemas.microsoft.com/office/drawing/2014/main" id="{024D5FFF-144D-443F-B992-B093B95F24B5}"/>
              </a:ext>
            </a:extLst>
          </p:cNvPr>
          <p:cNvSpPr>
            <a:spLocks noGrp="1"/>
          </p:cNvSpPr>
          <p:nvPr>
            <p:ph idx="1"/>
          </p:nvPr>
        </p:nvSpPr>
        <p:spPr>
          <a:xfrm>
            <a:off x="677334" y="2160589"/>
            <a:ext cx="3851122" cy="3880773"/>
          </a:xfrm>
        </p:spPr>
        <p:txBody>
          <a:bodyPr>
            <a:normAutofit/>
          </a:bodyPr>
          <a:lstStyle/>
          <a:p>
            <a:pPr fontAlgn="base"/>
            <a:r>
              <a:rPr lang="en-US" dirty="0"/>
              <a:t>Technologies used</a:t>
            </a:r>
          </a:p>
          <a:p>
            <a:pPr fontAlgn="base"/>
            <a:endParaRPr lang="en-US" dirty="0"/>
          </a:p>
          <a:p>
            <a:pPr fontAlgn="base"/>
            <a:r>
              <a:rPr lang="en-US" dirty="0"/>
              <a:t>Breakdown of tasks and roles</a:t>
            </a:r>
          </a:p>
          <a:p>
            <a:pPr fontAlgn="base"/>
            <a:endParaRPr lang="en-US" dirty="0"/>
          </a:p>
          <a:p>
            <a:pPr fontAlgn="base"/>
            <a:r>
              <a:rPr lang="en-US" dirty="0"/>
              <a:t>Challenges</a:t>
            </a:r>
          </a:p>
          <a:p>
            <a:pPr fontAlgn="base"/>
            <a:endParaRPr lang="en-US" dirty="0"/>
          </a:p>
          <a:p>
            <a:pPr fontAlgn="base"/>
            <a:r>
              <a:rPr lang="en-US" dirty="0"/>
              <a:t>Successes</a:t>
            </a:r>
          </a:p>
          <a:p>
            <a:endParaRPr lang="en-US" dirty="0"/>
          </a:p>
        </p:txBody>
      </p:sp>
      <p:cxnSp>
        <p:nvCxnSpPr>
          <p:cNvPr id="46" name="Straight Connector 45">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08B7849F-798E-42F9-BACA-FDE29C73B264}"/>
              </a:ext>
            </a:extLst>
          </p:cNvPr>
          <p:cNvSpPr txBox="1"/>
          <p:nvPr/>
        </p:nvSpPr>
        <p:spPr>
          <a:xfrm>
            <a:off x="9665347" y="6657945"/>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openforumeurope.org/event/one-year-after-the-tallinn-declaration-taking-stock-of-progress-and-areas-to-accelerat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99862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689B0D46-055F-4867-A8C2-CA0CC45161CD}"/>
              </a:ext>
            </a:extLst>
          </p:cNvPr>
          <p:cNvPicPr>
            <a:picLocks noGrp="1" noChangeAspect="1"/>
          </p:cNvPicPr>
          <p:nvPr>
            <p:ph idx="1"/>
          </p:nvPr>
        </p:nvPicPr>
        <p:blipFill>
          <a:blip r:embed="rId2">
            <a:alphaModFix amt="30000"/>
            <a:extLst>
              <a:ext uri="{837473B0-CC2E-450A-ABE3-18F120FF3D39}">
                <a1611:picAttrSrcUrl xmlns:a1611="http://schemas.microsoft.com/office/drawing/2016/11/main" r:id="rId3"/>
              </a:ext>
            </a:extLst>
          </a:blip>
          <a:stretch>
            <a:fillRect/>
          </a:stretch>
        </p:blipFill>
        <p:spPr>
          <a:xfrm>
            <a:off x="1" y="0"/>
            <a:ext cx="12192000" cy="6858000"/>
          </a:xfrm>
        </p:spPr>
      </p:pic>
      <p:sp>
        <p:nvSpPr>
          <p:cNvPr id="6" name="TextBox 5">
            <a:extLst>
              <a:ext uri="{FF2B5EF4-FFF2-40B4-BE49-F238E27FC236}">
                <a16:creationId xmlns:a16="http://schemas.microsoft.com/office/drawing/2014/main" id="{3F596A5F-D8A5-4FEC-888B-9821A44D892F}"/>
              </a:ext>
            </a:extLst>
          </p:cNvPr>
          <p:cNvSpPr txBox="1"/>
          <p:nvPr/>
        </p:nvSpPr>
        <p:spPr>
          <a:xfrm>
            <a:off x="880269" y="5977731"/>
            <a:ext cx="8191500" cy="230832"/>
          </a:xfrm>
          <a:prstGeom prst="rect">
            <a:avLst/>
          </a:prstGeom>
          <a:noFill/>
        </p:spPr>
        <p:txBody>
          <a:bodyPr wrap="square" rtlCol="0">
            <a:spAutoFit/>
          </a:bodyPr>
          <a:lstStyle/>
          <a:p>
            <a:r>
              <a:rPr lang="en-US" sz="900">
                <a:hlinkClick r:id="rId3" tooltip="http://www.openforumeurope.org/event/one-year-after-the-tallinn-declaration-taking-stock-of-progress-and-areas-to-accelerate/"/>
              </a:rPr>
              <a:t>This Photo</a:t>
            </a:r>
            <a:r>
              <a:rPr lang="en-US" sz="900"/>
              <a:t> by Unknown Author is licensed under </a:t>
            </a:r>
            <a:r>
              <a:rPr lang="en-US" sz="900">
                <a:hlinkClick r:id="rId4" tooltip="https://creativecommons.org/licenses/by-sa/3.0/"/>
              </a:rPr>
              <a:t>CC BY-SA</a:t>
            </a:r>
            <a:endParaRPr lang="en-US" sz="900"/>
          </a:p>
        </p:txBody>
      </p:sp>
      <p:sp>
        <p:nvSpPr>
          <p:cNvPr id="2" name="Title 1">
            <a:extLst>
              <a:ext uri="{FF2B5EF4-FFF2-40B4-BE49-F238E27FC236}">
                <a16:creationId xmlns:a16="http://schemas.microsoft.com/office/drawing/2014/main" id="{2E7AE16C-7248-4757-991E-1E5B74F6B2A4}"/>
              </a:ext>
            </a:extLst>
          </p:cNvPr>
          <p:cNvSpPr>
            <a:spLocks noGrp="1"/>
          </p:cNvSpPr>
          <p:nvPr>
            <p:ph type="title"/>
          </p:nvPr>
        </p:nvSpPr>
        <p:spPr>
          <a:xfrm>
            <a:off x="335967" y="649437"/>
            <a:ext cx="8596668" cy="1320800"/>
          </a:xfrm>
        </p:spPr>
        <p:txBody>
          <a:bodyPr>
            <a:normAutofit fontScale="90000"/>
          </a:bodyPr>
          <a:lstStyle/>
          <a:p>
            <a:r>
              <a:rPr lang="en-US" dirty="0"/>
              <a:t>Technologies/Framework used</a:t>
            </a:r>
            <a:br>
              <a:rPr lang="en-US" dirty="0"/>
            </a:br>
            <a:br>
              <a:rPr lang="en-US" dirty="0"/>
            </a:br>
            <a:endParaRPr lang="en-US" dirty="0"/>
          </a:p>
        </p:txBody>
      </p:sp>
      <p:sp>
        <p:nvSpPr>
          <p:cNvPr id="10" name="Rectangle 9">
            <a:extLst>
              <a:ext uri="{FF2B5EF4-FFF2-40B4-BE49-F238E27FC236}">
                <a16:creationId xmlns:a16="http://schemas.microsoft.com/office/drawing/2014/main" id="{A7E75A64-5A8F-48B7-B12A-48D9EF077273}"/>
              </a:ext>
            </a:extLst>
          </p:cNvPr>
          <p:cNvSpPr/>
          <p:nvPr/>
        </p:nvSpPr>
        <p:spPr>
          <a:xfrm>
            <a:off x="335967" y="1346370"/>
            <a:ext cx="8735802" cy="2031325"/>
          </a:xfrm>
          <a:prstGeom prst="rect">
            <a:avLst/>
          </a:prstGeom>
        </p:spPr>
        <p:txBody>
          <a:bodyPr wrap="square">
            <a:spAutoFit/>
          </a:bodyPr>
          <a:lstStyle/>
          <a:p>
            <a:r>
              <a:rPr lang="en-US" dirty="0">
                <a:solidFill>
                  <a:srgbClr val="FFFF00"/>
                </a:solidFill>
                <a:latin typeface="-apple-system"/>
              </a:rPr>
              <a:t>Materialize Framework </a:t>
            </a:r>
            <a:r>
              <a:rPr lang="en-US" dirty="0">
                <a:solidFill>
                  <a:srgbClr val="FFFF00"/>
                </a:solidFill>
                <a:latin typeface="-apple-system"/>
                <a:hlinkClick r:id="rId5">
                  <a:extLst>
                    <a:ext uri="{A12FA001-AC4F-418D-AE19-62706E023703}">
                      <ahyp:hlinkClr xmlns:ahyp="http://schemas.microsoft.com/office/drawing/2018/hyperlinkcolor" val="tx"/>
                    </a:ext>
                  </a:extLst>
                </a:hlinkClick>
              </a:rPr>
              <a:t>https://materializecss.com/</a:t>
            </a:r>
            <a:endParaRPr lang="en-US" dirty="0">
              <a:solidFill>
                <a:srgbClr val="FFFF00"/>
              </a:solidFill>
              <a:latin typeface="-apple-system"/>
            </a:endParaRPr>
          </a:p>
          <a:p>
            <a:r>
              <a:rPr lang="en-US" dirty="0">
                <a:solidFill>
                  <a:srgbClr val="FFFF00"/>
                </a:solidFill>
                <a:latin typeface="-apple-system"/>
              </a:rPr>
              <a:t>Stack overflow: </a:t>
            </a:r>
            <a:r>
              <a:rPr lang="en-US" dirty="0">
                <a:solidFill>
                  <a:srgbClr val="FFFF00"/>
                </a:solidFill>
                <a:latin typeface="-apple-system"/>
                <a:hlinkClick r:id="rId6">
                  <a:extLst>
                    <a:ext uri="{A12FA001-AC4F-418D-AE19-62706E023703}">
                      <ahyp:hlinkClr xmlns:ahyp="http://schemas.microsoft.com/office/drawing/2018/hyperlinkcolor" val="tx"/>
                    </a:ext>
                  </a:extLst>
                </a:hlinkClick>
              </a:rPr>
              <a:t>https://stackoverflow.com/</a:t>
            </a:r>
            <a:endParaRPr lang="en-US" dirty="0">
              <a:solidFill>
                <a:srgbClr val="FFFF00"/>
              </a:solidFill>
              <a:latin typeface="-apple-system"/>
            </a:endParaRPr>
          </a:p>
          <a:p>
            <a:r>
              <a:rPr lang="en-US" dirty="0">
                <a:solidFill>
                  <a:srgbClr val="FFFF00"/>
                </a:solidFill>
                <a:latin typeface="-apple-system"/>
              </a:rPr>
              <a:t>Treehouse: </a:t>
            </a:r>
            <a:r>
              <a:rPr lang="en-US" dirty="0">
                <a:solidFill>
                  <a:srgbClr val="FFFF00"/>
                </a:solidFill>
                <a:latin typeface="-apple-system"/>
                <a:hlinkClick r:id="rId7">
                  <a:extLst>
                    <a:ext uri="{A12FA001-AC4F-418D-AE19-62706E023703}">
                      <ahyp:hlinkClr xmlns:ahyp="http://schemas.microsoft.com/office/drawing/2018/hyperlinkcolor" val="tx"/>
                    </a:ext>
                  </a:extLst>
                </a:hlinkClick>
              </a:rPr>
              <a:t>https://teamtreehouse.com/</a:t>
            </a:r>
            <a:endParaRPr lang="en-US" dirty="0">
              <a:solidFill>
                <a:srgbClr val="FFFF00"/>
              </a:solidFill>
              <a:latin typeface="-apple-system"/>
            </a:endParaRPr>
          </a:p>
          <a:p>
            <a:r>
              <a:rPr lang="en-US" dirty="0">
                <a:solidFill>
                  <a:srgbClr val="FFFF00"/>
                </a:solidFill>
                <a:latin typeface="-apple-system"/>
              </a:rPr>
              <a:t>w3schools.com: </a:t>
            </a:r>
            <a:r>
              <a:rPr lang="en-US" dirty="0">
                <a:solidFill>
                  <a:srgbClr val="FFFF00"/>
                </a:solidFill>
                <a:latin typeface="-apple-system"/>
                <a:hlinkClick r:id="rId8">
                  <a:extLst>
                    <a:ext uri="{A12FA001-AC4F-418D-AE19-62706E023703}">
                      <ahyp:hlinkClr xmlns:ahyp="http://schemas.microsoft.com/office/drawing/2018/hyperlinkcolor" val="tx"/>
                    </a:ext>
                  </a:extLst>
                </a:hlinkClick>
              </a:rPr>
              <a:t>https://www.w3schools.com/</a:t>
            </a:r>
            <a:endParaRPr lang="en-US" dirty="0">
              <a:solidFill>
                <a:srgbClr val="FFFF00"/>
              </a:solidFill>
              <a:latin typeface="-apple-system"/>
            </a:endParaRPr>
          </a:p>
          <a:p>
            <a:r>
              <a:rPr lang="en-US" dirty="0" err="1">
                <a:solidFill>
                  <a:srgbClr val="FFFF00"/>
                </a:solidFill>
                <a:latin typeface="-apple-system"/>
              </a:rPr>
              <a:t>Javascript</a:t>
            </a:r>
            <a:r>
              <a:rPr lang="en-US" dirty="0">
                <a:solidFill>
                  <a:srgbClr val="FFFF00"/>
                </a:solidFill>
                <a:latin typeface="-apple-system"/>
              </a:rPr>
              <a:t> and </a:t>
            </a:r>
            <a:r>
              <a:rPr lang="en-US" dirty="0" err="1">
                <a:solidFill>
                  <a:srgbClr val="FFFF00"/>
                </a:solidFill>
                <a:latin typeface="-apple-system"/>
              </a:rPr>
              <a:t>jquery</a:t>
            </a:r>
            <a:endParaRPr lang="en-US" dirty="0">
              <a:solidFill>
                <a:srgbClr val="FFFF00"/>
              </a:solidFill>
              <a:latin typeface="-apple-system"/>
            </a:endParaRPr>
          </a:p>
          <a:p>
            <a:r>
              <a:rPr lang="en-US" dirty="0" err="1">
                <a:solidFill>
                  <a:srgbClr val="FFFF00"/>
                </a:solidFill>
                <a:latin typeface="-apple-system"/>
              </a:rPr>
              <a:t>freeCodeCamp</a:t>
            </a:r>
            <a:r>
              <a:rPr lang="en-US" dirty="0">
                <a:solidFill>
                  <a:srgbClr val="FFFF00"/>
                </a:solidFill>
                <a:latin typeface="-apple-system"/>
              </a:rPr>
              <a:t>: </a:t>
            </a:r>
            <a:r>
              <a:rPr lang="en-US" dirty="0">
                <a:solidFill>
                  <a:srgbClr val="FFFF00"/>
                </a:solidFill>
                <a:latin typeface="-apple-system"/>
                <a:hlinkClick r:id="rId9">
                  <a:extLst>
                    <a:ext uri="{A12FA001-AC4F-418D-AE19-62706E023703}">
                      <ahyp:hlinkClr xmlns:ahyp="http://schemas.microsoft.com/office/drawing/2018/hyperlinkcolor" val="tx"/>
                    </a:ext>
                  </a:extLst>
                </a:hlinkClick>
              </a:rPr>
              <a:t>https://www.freecodecamp.org/</a:t>
            </a:r>
            <a:endParaRPr lang="en-US" dirty="0">
              <a:solidFill>
                <a:srgbClr val="FFFF00"/>
              </a:solidFill>
              <a:latin typeface="-apple-system"/>
            </a:endParaRPr>
          </a:p>
          <a:p>
            <a:r>
              <a:rPr lang="en-US" dirty="0">
                <a:solidFill>
                  <a:srgbClr val="FFFF00"/>
                </a:solidFill>
                <a:latin typeface="-apple-system"/>
              </a:rPr>
              <a:t>MDN web docs moz://a: </a:t>
            </a:r>
            <a:r>
              <a:rPr lang="en-US" dirty="0">
                <a:solidFill>
                  <a:srgbClr val="FFFF00"/>
                </a:solidFill>
                <a:latin typeface="-apple-system"/>
                <a:hlinkClick r:id="rId10">
                  <a:extLst>
                    <a:ext uri="{A12FA001-AC4F-418D-AE19-62706E023703}">
                      <ahyp:hlinkClr xmlns:ahyp="http://schemas.microsoft.com/office/drawing/2018/hyperlinkcolor" val="tx"/>
                    </a:ext>
                  </a:extLst>
                </a:hlinkClick>
              </a:rPr>
              <a:t>https://developer.mozilla.org/en-US/</a:t>
            </a:r>
            <a:endParaRPr lang="en-US" b="0" i="0" dirty="0">
              <a:solidFill>
                <a:srgbClr val="FFFF00"/>
              </a:solidFill>
              <a:effectLst/>
              <a:latin typeface="-apple-system"/>
            </a:endParaRPr>
          </a:p>
        </p:txBody>
      </p:sp>
      <p:sp>
        <p:nvSpPr>
          <p:cNvPr id="11" name="Rectangle 10">
            <a:extLst>
              <a:ext uri="{FF2B5EF4-FFF2-40B4-BE49-F238E27FC236}">
                <a16:creationId xmlns:a16="http://schemas.microsoft.com/office/drawing/2014/main" id="{84F9EDC7-96F5-4888-8425-DF434EB1ADCE}"/>
              </a:ext>
            </a:extLst>
          </p:cNvPr>
          <p:cNvSpPr/>
          <p:nvPr/>
        </p:nvSpPr>
        <p:spPr>
          <a:xfrm>
            <a:off x="5884635" y="4495967"/>
            <a:ext cx="6096000" cy="2554545"/>
          </a:xfrm>
          <a:prstGeom prst="rect">
            <a:avLst/>
          </a:prstGeom>
          <a:noFill/>
        </p:spPr>
        <p:txBody>
          <a:bodyPr>
            <a:spAutoFit/>
          </a:bodyPr>
          <a:lstStyle/>
          <a:p>
            <a:r>
              <a:rPr lang="en-US" sz="2000" dirty="0">
                <a:solidFill>
                  <a:srgbClr val="FFFF00"/>
                </a:solidFill>
                <a:latin typeface="-apple-system"/>
              </a:rPr>
              <a:t>Leaflet: </a:t>
            </a:r>
            <a:r>
              <a:rPr lang="en-US" sz="2000" dirty="0">
                <a:solidFill>
                  <a:srgbClr val="FFFF00"/>
                </a:solidFill>
                <a:latin typeface="-apple-system"/>
                <a:hlinkClick r:id="rId11">
                  <a:extLst>
                    <a:ext uri="{A12FA001-AC4F-418D-AE19-62706E023703}">
                      <ahyp:hlinkClr xmlns:ahyp="http://schemas.microsoft.com/office/drawing/2018/hyperlinkcolor" val="tx"/>
                    </a:ext>
                  </a:extLst>
                </a:hlinkClick>
              </a:rPr>
              <a:t>https://leafletjs.com/</a:t>
            </a:r>
            <a:endParaRPr lang="en-US" sz="2000" dirty="0">
              <a:solidFill>
                <a:srgbClr val="FFFF00"/>
              </a:solidFill>
              <a:latin typeface="-apple-system"/>
            </a:endParaRPr>
          </a:p>
          <a:p>
            <a:endParaRPr lang="en-US" sz="2000" dirty="0">
              <a:solidFill>
                <a:srgbClr val="FFFF00"/>
              </a:solidFill>
              <a:latin typeface="-apple-system"/>
            </a:endParaRPr>
          </a:p>
          <a:p>
            <a:r>
              <a:rPr lang="en-US" sz="2000" dirty="0" err="1">
                <a:solidFill>
                  <a:srgbClr val="FFFF00"/>
                </a:solidFill>
                <a:latin typeface="-apple-system"/>
              </a:rPr>
              <a:t>OpenWeather</a:t>
            </a:r>
            <a:r>
              <a:rPr lang="en-US" sz="2000" dirty="0">
                <a:solidFill>
                  <a:srgbClr val="FFFF00"/>
                </a:solidFill>
                <a:latin typeface="-apple-system"/>
              </a:rPr>
              <a:t> API: </a:t>
            </a:r>
            <a:r>
              <a:rPr lang="en-US" sz="2000" dirty="0">
                <a:solidFill>
                  <a:srgbClr val="FFFF00"/>
                </a:solidFill>
                <a:latin typeface="-apple-system"/>
                <a:hlinkClick r:id="rId12">
                  <a:extLst>
                    <a:ext uri="{A12FA001-AC4F-418D-AE19-62706E023703}">
                      <ahyp:hlinkClr xmlns:ahyp="http://schemas.microsoft.com/office/drawing/2018/hyperlinkcolor" val="tx"/>
                    </a:ext>
                  </a:extLst>
                </a:hlinkClick>
              </a:rPr>
              <a:t>https://openweathermap.org/</a:t>
            </a:r>
            <a:endParaRPr lang="en-US" sz="2000" dirty="0">
              <a:solidFill>
                <a:srgbClr val="FFFF00"/>
              </a:solidFill>
              <a:latin typeface="-apple-system"/>
            </a:endParaRPr>
          </a:p>
          <a:p>
            <a:endParaRPr lang="en-US" sz="2000" dirty="0">
              <a:solidFill>
                <a:srgbClr val="FFFF00"/>
              </a:solidFill>
              <a:latin typeface="-apple-system"/>
            </a:endParaRPr>
          </a:p>
          <a:p>
            <a:r>
              <a:rPr lang="en-US" sz="2000" dirty="0">
                <a:solidFill>
                  <a:srgbClr val="FFFF00"/>
                </a:solidFill>
                <a:latin typeface="-apple-system"/>
              </a:rPr>
              <a:t>National Parks of Georgia: </a:t>
            </a:r>
            <a:r>
              <a:rPr lang="en-US" sz="2000" dirty="0">
                <a:solidFill>
                  <a:srgbClr val="FFFF00"/>
                </a:solidFill>
                <a:latin typeface="-apple-system"/>
                <a:hlinkClick r:id="rId13">
                  <a:extLst>
                    <a:ext uri="{A12FA001-AC4F-418D-AE19-62706E023703}">
                      <ahyp:hlinkClr xmlns:ahyp="http://schemas.microsoft.com/office/drawing/2018/hyperlinkcolor" val="tx"/>
                    </a:ext>
                  </a:extLst>
                </a:hlinkClick>
              </a:rPr>
              <a:t>https://www.nps.gov/index.htm</a:t>
            </a:r>
            <a:endParaRPr lang="en-US" sz="2000" dirty="0">
              <a:solidFill>
                <a:srgbClr val="FFFF00"/>
              </a:solidFill>
              <a:latin typeface="-apple-system"/>
            </a:endParaRPr>
          </a:p>
          <a:p>
            <a:br>
              <a:rPr lang="en-US" sz="2000" dirty="0">
                <a:solidFill>
                  <a:srgbClr val="FFFF00"/>
                </a:solidFill>
              </a:rPr>
            </a:br>
            <a:endParaRPr lang="en-US" sz="2000" dirty="0">
              <a:solidFill>
                <a:srgbClr val="FFFF00"/>
              </a:solidFill>
            </a:endParaRPr>
          </a:p>
        </p:txBody>
      </p:sp>
      <p:sp>
        <p:nvSpPr>
          <p:cNvPr id="12" name="Rectangle 11">
            <a:extLst>
              <a:ext uri="{FF2B5EF4-FFF2-40B4-BE49-F238E27FC236}">
                <a16:creationId xmlns:a16="http://schemas.microsoft.com/office/drawing/2014/main" id="{F3EB8DAC-D58B-4BFC-9FB9-652E126524B0}"/>
              </a:ext>
            </a:extLst>
          </p:cNvPr>
          <p:cNvSpPr/>
          <p:nvPr/>
        </p:nvSpPr>
        <p:spPr>
          <a:xfrm>
            <a:off x="7566074" y="3727900"/>
            <a:ext cx="3533335" cy="523220"/>
          </a:xfrm>
          <a:prstGeom prst="rect">
            <a:avLst/>
          </a:prstGeom>
        </p:spPr>
        <p:txBody>
          <a:bodyPr wrap="square">
            <a:spAutoFit/>
          </a:bodyPr>
          <a:lstStyle/>
          <a:p>
            <a:r>
              <a:rPr lang="en-US" sz="2800" b="1" dirty="0">
                <a:solidFill>
                  <a:srgbClr val="FFFF00"/>
                </a:solidFill>
                <a:latin typeface="Aharoni" panose="020B0604020202020204" pitchFamily="2" charset="-79"/>
                <a:cs typeface="Aharoni" panose="020B0604020202020204" pitchFamily="2" charset="-79"/>
              </a:rPr>
              <a:t>API References</a:t>
            </a:r>
            <a:endParaRPr lang="en-US" b="1" dirty="0">
              <a:solidFill>
                <a:srgbClr val="FFFF00"/>
              </a:solidFill>
              <a:latin typeface="-apple-system"/>
            </a:endParaRPr>
          </a:p>
        </p:txBody>
      </p:sp>
    </p:spTree>
    <p:extLst>
      <p:ext uri="{BB962C8B-B14F-4D97-AF65-F5344CB8AC3E}">
        <p14:creationId xmlns:p14="http://schemas.microsoft.com/office/powerpoint/2010/main" val="381097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689B0D46-055F-4867-A8C2-CA0CC45161CD}"/>
              </a:ext>
            </a:extLst>
          </p:cNvPr>
          <p:cNvPicPr>
            <a:picLocks noGrp="1" noChangeAspect="1"/>
          </p:cNvPicPr>
          <p:nvPr>
            <p:ph idx="1"/>
          </p:nvPr>
        </p:nvPicPr>
        <p:blipFill>
          <a:blip r:embed="rId2">
            <a:alphaModFix amt="30000"/>
            <a:extLst>
              <a:ext uri="{837473B0-CC2E-450A-ABE3-18F120FF3D39}">
                <a1611:picAttrSrcUrl xmlns:a1611="http://schemas.microsoft.com/office/drawing/2016/11/main" r:id="rId3"/>
              </a:ext>
            </a:extLst>
          </a:blip>
          <a:stretch>
            <a:fillRect/>
          </a:stretch>
        </p:blipFill>
        <p:spPr>
          <a:xfrm>
            <a:off x="1" y="39756"/>
            <a:ext cx="12192000" cy="6858000"/>
          </a:xfrm>
        </p:spPr>
      </p:pic>
      <p:sp>
        <p:nvSpPr>
          <p:cNvPr id="6" name="TextBox 5">
            <a:extLst>
              <a:ext uri="{FF2B5EF4-FFF2-40B4-BE49-F238E27FC236}">
                <a16:creationId xmlns:a16="http://schemas.microsoft.com/office/drawing/2014/main" id="{3F596A5F-D8A5-4FEC-888B-9821A44D892F}"/>
              </a:ext>
            </a:extLst>
          </p:cNvPr>
          <p:cNvSpPr txBox="1"/>
          <p:nvPr/>
        </p:nvSpPr>
        <p:spPr>
          <a:xfrm>
            <a:off x="880269" y="5977731"/>
            <a:ext cx="8191500" cy="230832"/>
          </a:xfrm>
          <a:prstGeom prst="rect">
            <a:avLst/>
          </a:prstGeom>
          <a:noFill/>
        </p:spPr>
        <p:txBody>
          <a:bodyPr wrap="square" rtlCol="0">
            <a:spAutoFit/>
          </a:bodyPr>
          <a:lstStyle/>
          <a:p>
            <a:r>
              <a:rPr lang="en-US" sz="900">
                <a:hlinkClick r:id="rId3" tooltip="http://www.openforumeurope.org/event/one-year-after-the-tallinn-declaration-taking-stock-of-progress-and-areas-to-accelerate/"/>
              </a:rPr>
              <a:t>This Photo</a:t>
            </a:r>
            <a:r>
              <a:rPr lang="en-US" sz="900"/>
              <a:t> by Unknown Author is licensed under </a:t>
            </a:r>
            <a:r>
              <a:rPr lang="en-US" sz="900">
                <a:hlinkClick r:id="rId4" tooltip="https://creativecommons.org/licenses/by-sa/3.0/"/>
              </a:rPr>
              <a:t>CC BY-SA</a:t>
            </a:r>
            <a:endParaRPr lang="en-US" sz="900"/>
          </a:p>
        </p:txBody>
      </p:sp>
      <p:graphicFrame>
        <p:nvGraphicFramePr>
          <p:cNvPr id="8" name="Diagram 7">
            <a:extLst>
              <a:ext uri="{FF2B5EF4-FFF2-40B4-BE49-F238E27FC236}">
                <a16:creationId xmlns:a16="http://schemas.microsoft.com/office/drawing/2014/main" id="{D986A8BD-E35A-402E-85BC-F592D7401858}"/>
              </a:ext>
            </a:extLst>
          </p:cNvPr>
          <p:cNvGraphicFramePr/>
          <p:nvPr>
            <p:extLst>
              <p:ext uri="{D42A27DB-BD31-4B8C-83A1-F6EECF244321}">
                <p14:modId xmlns:p14="http://schemas.microsoft.com/office/powerpoint/2010/main" val="522159983"/>
              </p:ext>
            </p:extLst>
          </p:nvPr>
        </p:nvGraphicFramePr>
        <p:xfrm>
          <a:off x="318052" y="318052"/>
          <a:ext cx="8753717" cy="27034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Diagram 6">
            <a:extLst>
              <a:ext uri="{FF2B5EF4-FFF2-40B4-BE49-F238E27FC236}">
                <a16:creationId xmlns:a16="http://schemas.microsoft.com/office/drawing/2014/main" id="{4E4560FA-73ED-4C4D-A039-AC45C3CCE310}"/>
              </a:ext>
            </a:extLst>
          </p:cNvPr>
          <p:cNvGraphicFramePr/>
          <p:nvPr>
            <p:extLst>
              <p:ext uri="{D42A27DB-BD31-4B8C-83A1-F6EECF244321}">
                <p14:modId xmlns:p14="http://schemas.microsoft.com/office/powerpoint/2010/main" val="220076369"/>
              </p:ext>
            </p:extLst>
          </p:nvPr>
        </p:nvGraphicFramePr>
        <p:xfrm>
          <a:off x="3595331" y="2995492"/>
          <a:ext cx="8596668" cy="398890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4" name="Rectangle 13">
            <a:extLst>
              <a:ext uri="{FF2B5EF4-FFF2-40B4-BE49-F238E27FC236}">
                <a16:creationId xmlns:a16="http://schemas.microsoft.com/office/drawing/2014/main" id="{1219902D-B602-4CD1-9BA0-D0C748BEDD95}"/>
              </a:ext>
            </a:extLst>
          </p:cNvPr>
          <p:cNvSpPr/>
          <p:nvPr/>
        </p:nvSpPr>
        <p:spPr>
          <a:xfrm rot="10800000" flipH="1" flipV="1">
            <a:off x="358972" y="193620"/>
            <a:ext cx="5246698" cy="687650"/>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r>
              <a:rPr lang="en-US" sz="2800" b="1" dirty="0">
                <a:solidFill>
                  <a:schemeClr val="accent1"/>
                </a:solidFill>
              </a:rPr>
              <a:t>Breakdown of tasks and roles</a:t>
            </a:r>
          </a:p>
        </p:txBody>
      </p:sp>
    </p:spTree>
    <p:extLst>
      <p:ext uri="{BB962C8B-B14F-4D97-AF65-F5344CB8AC3E}">
        <p14:creationId xmlns:p14="http://schemas.microsoft.com/office/powerpoint/2010/main" val="253527834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9B0D46-055F-4867-A8C2-CA0CC45161CD}"/>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rcRect/>
          <a:stretch/>
        </p:blipFill>
        <p:spPr>
          <a:xfrm>
            <a:off x="1" y="19604"/>
            <a:ext cx="12192000" cy="6818791"/>
          </a:xfrm>
        </p:spPr>
      </p:pic>
      <p:sp>
        <p:nvSpPr>
          <p:cNvPr id="6" name="TextBox 5">
            <a:extLst>
              <a:ext uri="{FF2B5EF4-FFF2-40B4-BE49-F238E27FC236}">
                <a16:creationId xmlns:a16="http://schemas.microsoft.com/office/drawing/2014/main" id="{3F596A5F-D8A5-4FEC-888B-9821A44D892F}"/>
              </a:ext>
            </a:extLst>
          </p:cNvPr>
          <p:cNvSpPr txBox="1"/>
          <p:nvPr/>
        </p:nvSpPr>
        <p:spPr>
          <a:xfrm>
            <a:off x="1" y="6838395"/>
            <a:ext cx="12192000" cy="230832"/>
          </a:xfrm>
          <a:prstGeom prst="rect">
            <a:avLst/>
          </a:prstGeom>
          <a:noFill/>
        </p:spPr>
        <p:txBody>
          <a:bodyPr wrap="square" rtlCol="0">
            <a:spAutoFit/>
          </a:bodyPr>
          <a:lstStyle/>
          <a:p>
            <a:r>
              <a:rPr lang="en-US" sz="900">
                <a:hlinkClick r:id="rId3" tooltip="http://www.brokenairplane.com/2011/02/students-classroom-rules-technology.html"/>
              </a:rPr>
              <a:t>This Photo</a:t>
            </a:r>
            <a:r>
              <a:rPr lang="en-US" sz="900"/>
              <a:t> by Unknown Author is licensed under </a:t>
            </a:r>
            <a:r>
              <a:rPr lang="en-US" sz="900">
                <a:hlinkClick r:id="rId4" tooltip="https://creativecommons.org/licenses/by-nc-sa/3.0/"/>
              </a:rPr>
              <a:t>CC BY-SA-NC</a:t>
            </a:r>
            <a:endParaRPr lang="en-US" sz="900"/>
          </a:p>
        </p:txBody>
      </p:sp>
      <p:graphicFrame>
        <p:nvGraphicFramePr>
          <p:cNvPr id="7" name="Diagram 6">
            <a:extLst>
              <a:ext uri="{FF2B5EF4-FFF2-40B4-BE49-F238E27FC236}">
                <a16:creationId xmlns:a16="http://schemas.microsoft.com/office/drawing/2014/main" id="{9D5E211D-A044-4A7C-BB75-147726C108B7}"/>
              </a:ext>
            </a:extLst>
          </p:cNvPr>
          <p:cNvGraphicFramePr/>
          <p:nvPr>
            <p:extLst>
              <p:ext uri="{D42A27DB-BD31-4B8C-83A1-F6EECF244321}">
                <p14:modId xmlns:p14="http://schemas.microsoft.com/office/powerpoint/2010/main" val="2347106557"/>
              </p:ext>
            </p:extLst>
          </p:nvPr>
        </p:nvGraphicFramePr>
        <p:xfrm>
          <a:off x="0" y="5234882"/>
          <a:ext cx="8388627" cy="16035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183142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7">
                                            <p:graphicEl>
                                              <a:dgm id="{7CEC86AB-9B83-4409-A63A-30FB471C36E2}"/>
                                            </p:graphicEl>
                                          </p:spTgt>
                                        </p:tgtEl>
                                        <p:attrNameLst>
                                          <p:attrName>style.color</p:attrName>
                                        </p:attrNameLst>
                                      </p:cBhvr>
                                      <p:to>
                                        <a:schemeClr val="accent2"/>
                                      </p:to>
                                    </p:animClr>
                                    <p:animClr clrSpc="rgb" dir="cw">
                                      <p:cBhvr>
                                        <p:cTn id="14" dur="500" fill="hold"/>
                                        <p:tgtEl>
                                          <p:spTgt spid="7">
                                            <p:graphicEl>
                                              <a:dgm id="{7CEC86AB-9B83-4409-A63A-30FB471C36E2}"/>
                                            </p:graphicEl>
                                          </p:spTgt>
                                        </p:tgtEl>
                                        <p:attrNameLst>
                                          <p:attrName>fillcolor</p:attrName>
                                        </p:attrNameLst>
                                      </p:cBhvr>
                                      <p:to>
                                        <a:schemeClr val="accent2"/>
                                      </p:to>
                                    </p:animClr>
                                    <p:set>
                                      <p:cBhvr>
                                        <p:cTn id="15" dur="500" fill="hold"/>
                                        <p:tgtEl>
                                          <p:spTgt spid="7">
                                            <p:graphicEl>
                                              <a:dgm id="{7CEC86AB-9B83-4409-A63A-30FB471C36E2}"/>
                                            </p:graphicEl>
                                          </p:spTgt>
                                        </p:tgtEl>
                                        <p:attrNameLst>
                                          <p:attrName>fill.type</p:attrName>
                                        </p:attrNameLst>
                                      </p:cBhvr>
                                      <p:to>
                                        <p:strVal val="solid"/>
                                      </p:to>
                                    </p:set>
                                    <p:set>
                                      <p:cBhvr>
                                        <p:cTn id="16" dur="500" fill="hold"/>
                                        <p:tgtEl>
                                          <p:spTgt spid="7">
                                            <p:graphicEl>
                                              <a:dgm id="{7CEC86AB-9B83-4409-A63A-30FB471C36E2}"/>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689B0D46-055F-4867-A8C2-CA0CC45161CD}"/>
              </a:ext>
            </a:extLst>
          </p:cNvPr>
          <p:cNvPicPr>
            <a:picLocks noGrp="1" noChangeAspect="1"/>
          </p:cNvPicPr>
          <p:nvPr>
            <p:ph idx="1"/>
          </p:nvPr>
        </p:nvPicPr>
        <p:blipFill>
          <a:blip r:embed="rId2">
            <a:alphaModFix amt="30000"/>
            <a:extLst>
              <a:ext uri="{837473B0-CC2E-450A-ABE3-18F120FF3D39}">
                <a1611:picAttrSrcUrl xmlns:a1611="http://schemas.microsoft.com/office/drawing/2016/11/main" r:id="rId3"/>
              </a:ext>
            </a:extLst>
          </a:blip>
          <a:stretch>
            <a:fillRect/>
          </a:stretch>
        </p:blipFill>
        <p:spPr>
          <a:xfrm>
            <a:off x="1" y="0"/>
            <a:ext cx="12192000" cy="6858000"/>
          </a:xfrm>
          <a:effectLst>
            <a:glow rad="127000">
              <a:schemeClr val="bg1">
                <a:lumMod val="85000"/>
                <a:lumOff val="15000"/>
                <a:alpha val="0"/>
              </a:schemeClr>
            </a:glow>
          </a:effectLst>
        </p:spPr>
      </p:pic>
      <p:pic>
        <p:nvPicPr>
          <p:cNvPr id="10" name="Picture 9" descr="A person jumping in the air&#10;&#10;Description automatically generated">
            <a:extLst>
              <a:ext uri="{FF2B5EF4-FFF2-40B4-BE49-F238E27FC236}">
                <a16:creationId xmlns:a16="http://schemas.microsoft.com/office/drawing/2014/main" id="{00069DB3-358B-4545-BBB5-C5CCF99CA92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473482" y="1"/>
            <a:ext cx="5718517" cy="6858000"/>
          </a:xfrm>
          <a:prstGeom prst="rect">
            <a:avLst/>
          </a:prstGeom>
        </p:spPr>
      </p:pic>
      <p:sp>
        <p:nvSpPr>
          <p:cNvPr id="6" name="TextBox 5">
            <a:extLst>
              <a:ext uri="{FF2B5EF4-FFF2-40B4-BE49-F238E27FC236}">
                <a16:creationId xmlns:a16="http://schemas.microsoft.com/office/drawing/2014/main" id="{3F596A5F-D8A5-4FEC-888B-9821A44D892F}"/>
              </a:ext>
            </a:extLst>
          </p:cNvPr>
          <p:cNvSpPr txBox="1"/>
          <p:nvPr/>
        </p:nvSpPr>
        <p:spPr>
          <a:xfrm>
            <a:off x="880269" y="5977731"/>
            <a:ext cx="8191500" cy="230832"/>
          </a:xfrm>
          <a:prstGeom prst="rect">
            <a:avLst/>
          </a:prstGeom>
          <a:noFill/>
        </p:spPr>
        <p:txBody>
          <a:bodyPr wrap="square" rtlCol="0">
            <a:spAutoFit/>
          </a:bodyPr>
          <a:lstStyle/>
          <a:p>
            <a:r>
              <a:rPr lang="en-US" sz="900">
                <a:hlinkClick r:id="rId3" tooltip="http://www.openforumeurope.org/event/one-year-after-the-tallinn-declaration-taking-stock-of-progress-and-areas-to-accelerate/"/>
              </a:rPr>
              <a:t>This Photo</a:t>
            </a:r>
            <a:r>
              <a:rPr lang="en-US" sz="900"/>
              <a:t> by Unknown Author is licensed under </a:t>
            </a:r>
            <a:r>
              <a:rPr lang="en-US" sz="900">
                <a:hlinkClick r:id="rId6" tooltip="https://creativecommons.org/licenses/by-sa/3.0/"/>
              </a:rPr>
              <a:t>CC BY-SA</a:t>
            </a:r>
            <a:endParaRPr lang="en-US" sz="900"/>
          </a:p>
        </p:txBody>
      </p:sp>
      <p:sp>
        <p:nvSpPr>
          <p:cNvPr id="2" name="Title 1">
            <a:extLst>
              <a:ext uri="{FF2B5EF4-FFF2-40B4-BE49-F238E27FC236}">
                <a16:creationId xmlns:a16="http://schemas.microsoft.com/office/drawing/2014/main" id="{2E7AE16C-7248-4757-991E-1E5B74F6B2A4}"/>
              </a:ext>
            </a:extLst>
          </p:cNvPr>
          <p:cNvSpPr>
            <a:spLocks noGrp="1"/>
          </p:cNvSpPr>
          <p:nvPr>
            <p:ph type="title"/>
          </p:nvPr>
        </p:nvSpPr>
        <p:spPr>
          <a:xfrm>
            <a:off x="335967" y="649437"/>
            <a:ext cx="8596668" cy="1320800"/>
          </a:xfrm>
        </p:spPr>
        <p:txBody>
          <a:bodyPr>
            <a:normAutofit fontScale="90000"/>
          </a:bodyPr>
          <a:lstStyle/>
          <a:p>
            <a:pPr fontAlgn="base"/>
            <a:br>
              <a:rPr lang="en-US" dirty="0"/>
            </a:br>
            <a:br>
              <a:rPr lang="en-US" dirty="0"/>
            </a:br>
            <a:br>
              <a:rPr lang="en-US" dirty="0"/>
            </a:br>
            <a:br>
              <a:rPr lang="en-US" dirty="0"/>
            </a:br>
            <a:endParaRPr lang="en-US" dirty="0"/>
          </a:p>
        </p:txBody>
      </p:sp>
      <p:graphicFrame>
        <p:nvGraphicFramePr>
          <p:cNvPr id="7" name="Diagram 6">
            <a:extLst>
              <a:ext uri="{FF2B5EF4-FFF2-40B4-BE49-F238E27FC236}">
                <a16:creationId xmlns:a16="http://schemas.microsoft.com/office/drawing/2014/main" id="{9D5E211D-A044-4A7C-BB75-147726C108B7}"/>
              </a:ext>
            </a:extLst>
          </p:cNvPr>
          <p:cNvGraphicFramePr/>
          <p:nvPr>
            <p:extLst>
              <p:ext uri="{D42A27DB-BD31-4B8C-83A1-F6EECF244321}">
                <p14:modId xmlns:p14="http://schemas.microsoft.com/office/powerpoint/2010/main" val="163474635"/>
              </p:ext>
            </p:extLst>
          </p:nvPr>
        </p:nvGraphicFramePr>
        <p:xfrm>
          <a:off x="377482" y="1613992"/>
          <a:ext cx="8735802" cy="17543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7AF7B287-A736-493A-9536-847D302F2652}"/>
              </a:ext>
            </a:extLst>
          </p:cNvPr>
          <p:cNvGraphicFramePr/>
          <p:nvPr>
            <p:extLst>
              <p:ext uri="{D42A27DB-BD31-4B8C-83A1-F6EECF244321}">
                <p14:modId xmlns:p14="http://schemas.microsoft.com/office/powerpoint/2010/main" val="3196449026"/>
              </p:ext>
            </p:extLst>
          </p:nvPr>
        </p:nvGraphicFramePr>
        <p:xfrm>
          <a:off x="234919" y="1613991"/>
          <a:ext cx="6828489" cy="315153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Rectangle 7">
            <a:extLst>
              <a:ext uri="{FF2B5EF4-FFF2-40B4-BE49-F238E27FC236}">
                <a16:creationId xmlns:a16="http://schemas.microsoft.com/office/drawing/2014/main" id="{667F1740-FFDA-4C5A-B13A-31AF797B1398}"/>
              </a:ext>
            </a:extLst>
          </p:cNvPr>
          <p:cNvSpPr/>
          <p:nvPr/>
        </p:nvSpPr>
        <p:spPr>
          <a:xfrm>
            <a:off x="583096" y="380753"/>
            <a:ext cx="6096000" cy="861774"/>
          </a:xfrm>
          <a:prstGeom prst="rect">
            <a:avLst/>
          </a:prstGeom>
        </p:spPr>
        <p:txBody>
          <a:bodyPr>
            <a:spAutoFit/>
          </a:bodyPr>
          <a:lstStyle/>
          <a:p>
            <a:r>
              <a:rPr lang="en-US" sz="3200" dirty="0">
                <a:solidFill>
                  <a:schemeClr val="accent1"/>
                </a:solidFill>
              </a:rPr>
              <a:t>Successes</a:t>
            </a:r>
          </a:p>
          <a:p>
            <a:endParaRPr lang="en-US" dirty="0">
              <a:solidFill>
                <a:schemeClr val="accent1"/>
              </a:solidFill>
            </a:endParaRPr>
          </a:p>
        </p:txBody>
      </p:sp>
      <p:sp>
        <p:nvSpPr>
          <p:cNvPr id="11" name="TextBox 10">
            <a:extLst>
              <a:ext uri="{FF2B5EF4-FFF2-40B4-BE49-F238E27FC236}">
                <a16:creationId xmlns:a16="http://schemas.microsoft.com/office/drawing/2014/main" id="{C81CB4F0-0B01-4EEA-A016-B4675DE052CE}"/>
              </a:ext>
            </a:extLst>
          </p:cNvPr>
          <p:cNvSpPr txBox="1"/>
          <p:nvPr/>
        </p:nvSpPr>
        <p:spPr>
          <a:xfrm>
            <a:off x="4676775" y="5414962"/>
            <a:ext cx="2838450" cy="369332"/>
          </a:xfrm>
          <a:prstGeom prst="rect">
            <a:avLst/>
          </a:prstGeom>
          <a:noFill/>
        </p:spPr>
        <p:txBody>
          <a:bodyPr wrap="square" rtlCol="0">
            <a:spAutoFit/>
          </a:bodyPr>
          <a:lstStyle/>
          <a:p>
            <a:r>
              <a:rPr lang="en-US" sz="900">
                <a:hlinkClick r:id="rId5" tooltip="http://english.stackexchange.com/questions/245180/a-word-phrase-for-being-extremely-happy-and-jumping-gladly"/>
              </a:rPr>
              <a:t>This Photo</a:t>
            </a:r>
            <a:r>
              <a:rPr lang="en-US" sz="900"/>
              <a:t> by Unknown Author is licensed under </a:t>
            </a:r>
            <a:r>
              <a:rPr lang="en-US" sz="900">
                <a:hlinkClick r:id="rId6" tooltip="https://creativecommons.org/licenses/by-sa/3.0/"/>
              </a:rPr>
              <a:t>CC BY-SA</a:t>
            </a:r>
            <a:endParaRPr lang="en-US" sz="900"/>
          </a:p>
        </p:txBody>
      </p:sp>
    </p:spTree>
    <p:extLst>
      <p:ext uri="{BB962C8B-B14F-4D97-AF65-F5344CB8AC3E}">
        <p14:creationId xmlns:p14="http://schemas.microsoft.com/office/powerpoint/2010/main" val="356794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7">
                                            <p:graphicEl>
                                              <a:dgm id="{7CEC86AB-9B83-4409-A63A-30FB471C36E2}"/>
                                            </p:graphicEl>
                                          </p:spTgt>
                                        </p:tgtEl>
                                        <p:attrNameLst>
                                          <p:attrName>style.visibility</p:attrName>
                                        </p:attrNameLst>
                                      </p:cBhvr>
                                      <p:to>
                                        <p:strVal val="visible"/>
                                      </p:to>
                                    </p:set>
                                    <p:animEffect transition="in" filter="wipe(down)">
                                      <p:cBhvr>
                                        <p:cTn id="11" dur="580">
                                          <p:stCondLst>
                                            <p:cond delay="0"/>
                                          </p:stCondLst>
                                        </p:cTn>
                                        <p:tgtEl>
                                          <p:spTgt spid="7">
                                            <p:graphicEl>
                                              <a:dgm id="{7CEC86AB-9B83-4409-A63A-30FB471C36E2}"/>
                                            </p:graphicEl>
                                          </p:spTgt>
                                        </p:tgtEl>
                                      </p:cBhvr>
                                    </p:animEffect>
                                    <p:anim calcmode="lin" valueType="num">
                                      <p:cBhvr>
                                        <p:cTn id="12" dur="1822" tmFilter="0,0; 0.14,0.36; 0.43,0.73; 0.71,0.91; 1.0,1.0">
                                          <p:stCondLst>
                                            <p:cond delay="0"/>
                                          </p:stCondLst>
                                        </p:cTn>
                                        <p:tgtEl>
                                          <p:spTgt spid="7">
                                            <p:graphicEl>
                                              <a:dgm id="{7CEC86AB-9B83-4409-A63A-30FB471C36E2}"/>
                                            </p:graphic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7">
                                            <p:graphicEl>
                                              <a:dgm id="{7CEC86AB-9B83-4409-A63A-30FB471C36E2}"/>
                                            </p:graphic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7">
                                            <p:graphicEl>
                                              <a:dgm id="{7CEC86AB-9B83-4409-A63A-30FB471C36E2}"/>
                                            </p:graphic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7">
                                            <p:graphicEl>
                                              <a:dgm id="{7CEC86AB-9B83-4409-A63A-30FB471C36E2}"/>
                                            </p:graphic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7">
                                            <p:graphicEl>
                                              <a:dgm id="{7CEC86AB-9B83-4409-A63A-30FB471C36E2}"/>
                                            </p:graphic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7">
                                            <p:graphicEl>
                                              <a:dgm id="{7CEC86AB-9B83-4409-A63A-30FB471C36E2}"/>
                                            </p:graphicEl>
                                          </p:spTgt>
                                        </p:tgtEl>
                                      </p:cBhvr>
                                      <p:to x="100000" y="60000"/>
                                    </p:animScale>
                                    <p:animScale>
                                      <p:cBhvr>
                                        <p:cTn id="18" dur="166" decel="50000">
                                          <p:stCondLst>
                                            <p:cond delay="676"/>
                                          </p:stCondLst>
                                        </p:cTn>
                                        <p:tgtEl>
                                          <p:spTgt spid="7">
                                            <p:graphicEl>
                                              <a:dgm id="{7CEC86AB-9B83-4409-A63A-30FB471C36E2}"/>
                                            </p:graphicEl>
                                          </p:spTgt>
                                        </p:tgtEl>
                                      </p:cBhvr>
                                      <p:to x="100000" y="100000"/>
                                    </p:animScale>
                                    <p:animScale>
                                      <p:cBhvr>
                                        <p:cTn id="19" dur="26">
                                          <p:stCondLst>
                                            <p:cond delay="1312"/>
                                          </p:stCondLst>
                                        </p:cTn>
                                        <p:tgtEl>
                                          <p:spTgt spid="7">
                                            <p:graphicEl>
                                              <a:dgm id="{7CEC86AB-9B83-4409-A63A-30FB471C36E2}"/>
                                            </p:graphicEl>
                                          </p:spTgt>
                                        </p:tgtEl>
                                      </p:cBhvr>
                                      <p:to x="100000" y="80000"/>
                                    </p:animScale>
                                    <p:animScale>
                                      <p:cBhvr>
                                        <p:cTn id="20" dur="166" decel="50000">
                                          <p:stCondLst>
                                            <p:cond delay="1338"/>
                                          </p:stCondLst>
                                        </p:cTn>
                                        <p:tgtEl>
                                          <p:spTgt spid="7">
                                            <p:graphicEl>
                                              <a:dgm id="{7CEC86AB-9B83-4409-A63A-30FB471C36E2}"/>
                                            </p:graphicEl>
                                          </p:spTgt>
                                        </p:tgtEl>
                                      </p:cBhvr>
                                      <p:to x="100000" y="100000"/>
                                    </p:animScale>
                                    <p:animScale>
                                      <p:cBhvr>
                                        <p:cTn id="21" dur="26">
                                          <p:stCondLst>
                                            <p:cond delay="1642"/>
                                          </p:stCondLst>
                                        </p:cTn>
                                        <p:tgtEl>
                                          <p:spTgt spid="7">
                                            <p:graphicEl>
                                              <a:dgm id="{7CEC86AB-9B83-4409-A63A-30FB471C36E2}"/>
                                            </p:graphicEl>
                                          </p:spTgt>
                                        </p:tgtEl>
                                      </p:cBhvr>
                                      <p:to x="100000" y="90000"/>
                                    </p:animScale>
                                    <p:animScale>
                                      <p:cBhvr>
                                        <p:cTn id="22" dur="166" decel="50000">
                                          <p:stCondLst>
                                            <p:cond delay="1668"/>
                                          </p:stCondLst>
                                        </p:cTn>
                                        <p:tgtEl>
                                          <p:spTgt spid="7">
                                            <p:graphicEl>
                                              <a:dgm id="{7CEC86AB-9B83-4409-A63A-30FB471C36E2}"/>
                                            </p:graphicEl>
                                          </p:spTgt>
                                        </p:tgtEl>
                                      </p:cBhvr>
                                      <p:to x="100000" y="100000"/>
                                    </p:animScale>
                                    <p:animScale>
                                      <p:cBhvr>
                                        <p:cTn id="23" dur="26">
                                          <p:stCondLst>
                                            <p:cond delay="1808"/>
                                          </p:stCondLst>
                                        </p:cTn>
                                        <p:tgtEl>
                                          <p:spTgt spid="7">
                                            <p:graphicEl>
                                              <a:dgm id="{7CEC86AB-9B83-4409-A63A-30FB471C36E2}"/>
                                            </p:graphicEl>
                                          </p:spTgt>
                                        </p:tgtEl>
                                      </p:cBhvr>
                                      <p:to x="100000" y="95000"/>
                                    </p:animScale>
                                    <p:animScale>
                                      <p:cBhvr>
                                        <p:cTn id="24" dur="166" decel="50000">
                                          <p:stCondLst>
                                            <p:cond delay="1834"/>
                                          </p:stCondLst>
                                        </p:cTn>
                                        <p:tgtEl>
                                          <p:spTgt spid="7">
                                            <p:graphicEl>
                                              <a:dgm id="{7CEC86AB-9B83-4409-A63A-30FB471C36E2}"/>
                                            </p:graphicEl>
                                          </p:spTgt>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37C2-619E-444B-8318-42FD4804ED78}"/>
              </a:ext>
            </a:extLst>
          </p:cNvPr>
          <p:cNvSpPr>
            <a:spLocks noGrp="1"/>
          </p:cNvSpPr>
          <p:nvPr>
            <p:ph type="title"/>
          </p:nvPr>
        </p:nvSpPr>
        <p:spPr>
          <a:xfrm>
            <a:off x="1976047" y="2623931"/>
            <a:ext cx="8596668" cy="1320800"/>
          </a:xfrm>
        </p:spPr>
        <p:txBody>
          <a:bodyPr/>
          <a:lstStyle/>
          <a:p>
            <a:pPr algn="ctr"/>
            <a:r>
              <a:rPr lang="en-US" dirty="0"/>
              <a:t>DEMO</a:t>
            </a:r>
          </a:p>
        </p:txBody>
      </p:sp>
    </p:spTree>
    <p:extLst>
      <p:ext uri="{BB962C8B-B14F-4D97-AF65-F5344CB8AC3E}">
        <p14:creationId xmlns:p14="http://schemas.microsoft.com/office/powerpoint/2010/main" val="1851422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purl.org/dc/terms/"/>
    <ds:schemaRef ds:uri="http://www.w3.org/XML/1998/namespace"/>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16c05727-aa75-4e4a-9b5f-8a80a1165891"/>
    <ds:schemaRef ds:uri="http://schemas.microsoft.com/office/infopath/2007/PartnerControls"/>
    <ds:schemaRef ds:uri="71af3243-3dd4-4a8d-8c0d-dd76da1f02a5"/>
    <ds:schemaRef ds:uri="http://purl.org/dc/dcmitype/"/>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849</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Aharoni</vt:lpstr>
      <vt:lpstr>-apple-system</vt:lpstr>
      <vt:lpstr>Arial</vt:lpstr>
      <vt:lpstr>Calibri</vt:lpstr>
      <vt:lpstr>Trebuchet MS</vt:lpstr>
      <vt:lpstr>Wingdings 3</vt:lpstr>
      <vt:lpstr>Facet</vt:lpstr>
      <vt:lpstr>PARK PLANNER</vt:lpstr>
      <vt:lpstr>Elevator Pitch</vt:lpstr>
      <vt:lpstr>Concept</vt:lpstr>
      <vt:lpstr>Process</vt:lpstr>
      <vt:lpstr>Technologies/Framework used  </vt:lpstr>
      <vt:lpstr>PowerPoint Presentation</vt:lpstr>
      <vt:lpstr>PowerPoint Presentation</vt:lpstr>
      <vt:lpstr>    </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2020-04-17T13:49:51Z</dcterms:created>
  <dcterms:modified xsi:type="dcterms:W3CDTF">2020-04-17T15:58:47Z</dcterms:modified>
</cp:coreProperties>
</file>