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89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44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9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63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0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28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13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2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91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55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04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D7B0-9864-4916-91ED-B8C0F774584E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55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0"/>
            <a:ext cx="10306050" cy="6858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368678" y="3872380"/>
            <a:ext cx="5081985" cy="98222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Double </a:t>
            </a:r>
            <a:r>
              <a:rPr lang="de-DE" sz="2400" b="1" dirty="0" err="1" smtClean="0"/>
              <a:t>click</a:t>
            </a:r>
            <a:r>
              <a:rPr lang="de-DE" sz="2400" b="1" dirty="0" smtClean="0"/>
              <a:t> </a:t>
            </a:r>
            <a:r>
              <a:rPr lang="de-DE" sz="2400" dirty="0" smtClean="0"/>
              <a:t>on </a:t>
            </a:r>
            <a:r>
              <a:rPr lang="de-DE" sz="2400" dirty="0" err="1" smtClean="0"/>
              <a:t>element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edit</a:t>
            </a:r>
            <a:r>
              <a:rPr lang="de-DE" sz="2400" dirty="0" smtClean="0"/>
              <a:t> </a:t>
            </a:r>
            <a:r>
              <a:rPr lang="de-DE" sz="2400" dirty="0" err="1" smtClean="0"/>
              <a:t>label</a:t>
            </a:r>
            <a:endParaRPr lang="de-DE" sz="2400" dirty="0" smtClean="0"/>
          </a:p>
          <a:p>
            <a:pPr algn="ctr"/>
            <a:r>
              <a:rPr lang="de-DE" sz="2400" dirty="0" smtClean="0"/>
              <a:t>(Type SHIFT+ENTER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line</a:t>
            </a:r>
            <a:r>
              <a:rPr lang="de-DE" sz="2400" dirty="0" smtClean="0"/>
              <a:t> break)</a:t>
            </a:r>
            <a:endParaRPr lang="de-DE" sz="2400" dirty="0"/>
          </a:p>
        </p:txBody>
      </p:sp>
      <p:sp>
        <p:nvSpPr>
          <p:cNvPr id="8" name="Bogen 7"/>
          <p:cNvSpPr/>
          <p:nvPr/>
        </p:nvSpPr>
        <p:spPr>
          <a:xfrm rot="1646651">
            <a:off x="-428274" y="2865966"/>
            <a:ext cx="7172225" cy="470282"/>
          </a:xfrm>
          <a:prstGeom prst="arc">
            <a:avLst>
              <a:gd name="adj1" fmla="val 16200000"/>
              <a:gd name="adj2" fmla="val 21320937"/>
            </a:avLst>
          </a:prstGeom>
          <a:ln w="101600">
            <a:solidFill>
              <a:srgbClr val="C00000"/>
            </a:solidFill>
            <a:head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4762"/>
            <a:ext cx="10315575" cy="6848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088983" y="623206"/>
            <a:ext cx="4788071" cy="86745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sz="2400" dirty="0" smtClean="0"/>
              <a:t>Select </a:t>
            </a:r>
            <a:r>
              <a:rPr lang="de-DE" sz="2400" dirty="0" err="1" smtClean="0"/>
              <a:t>start</a:t>
            </a:r>
            <a:r>
              <a:rPr lang="de-DE" sz="2400" dirty="0" smtClean="0"/>
              <a:t> </a:t>
            </a:r>
            <a:r>
              <a:rPr lang="de-DE" sz="2400" dirty="0" err="1" smtClean="0"/>
              <a:t>event</a:t>
            </a:r>
            <a:endParaRPr lang="de-DE" sz="2400" dirty="0" smtClean="0"/>
          </a:p>
          <a:p>
            <a:pPr marL="342900" indent="-342900">
              <a:buAutoNum type="arabicPeriod"/>
            </a:pPr>
            <a:r>
              <a:rPr lang="de-DE" sz="2400" dirty="0" smtClean="0"/>
              <a:t>Click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drag</a:t>
            </a:r>
            <a:r>
              <a:rPr lang="de-DE" sz="2400" dirty="0" smtClean="0"/>
              <a:t> </a:t>
            </a:r>
            <a:r>
              <a:rPr lang="de-DE" sz="2400" dirty="0" err="1" smtClean="0"/>
              <a:t>activity</a:t>
            </a:r>
            <a:r>
              <a:rPr lang="de-DE" sz="2400" dirty="0" smtClean="0"/>
              <a:t> </a:t>
            </a:r>
            <a:r>
              <a:rPr lang="de-DE" sz="2400" dirty="0" err="1" smtClean="0"/>
              <a:t>shape</a:t>
            </a:r>
            <a:r>
              <a:rPr lang="de-DE" sz="2400" dirty="0" smtClean="0"/>
              <a:t> (oval)</a:t>
            </a:r>
          </a:p>
        </p:txBody>
      </p:sp>
      <p:sp>
        <p:nvSpPr>
          <p:cNvPr id="6" name="Rechteck 5"/>
          <p:cNvSpPr/>
          <p:nvPr/>
        </p:nvSpPr>
        <p:spPr>
          <a:xfrm>
            <a:off x="5315337" y="3921786"/>
            <a:ext cx="4773208" cy="11348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/>
              <a:t>3. Select </a:t>
            </a:r>
            <a:r>
              <a:rPr lang="de-DE" sz="2400" dirty="0" err="1" smtClean="0"/>
              <a:t>activity</a:t>
            </a:r>
            <a:endParaRPr lang="de-DE" sz="2400" dirty="0" smtClean="0"/>
          </a:p>
          <a:p>
            <a:r>
              <a:rPr lang="de-DE" sz="2400" dirty="0" smtClean="0"/>
              <a:t>4. Click </a:t>
            </a:r>
            <a:r>
              <a:rPr lang="de-DE" sz="2400" dirty="0" err="1" smtClean="0"/>
              <a:t>wrench</a:t>
            </a:r>
            <a:r>
              <a:rPr lang="de-DE" sz="2400" dirty="0" smtClean="0"/>
              <a:t> </a:t>
            </a:r>
            <a:r>
              <a:rPr lang="de-DE" sz="2400" dirty="0" err="1" smtClean="0"/>
              <a:t>icon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</a:t>
            </a:r>
            <a:r>
              <a:rPr lang="de-DE" sz="2400" dirty="0" smtClean="0"/>
              <a:t> type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user</a:t>
            </a:r>
            <a:r>
              <a:rPr lang="de-DE" sz="2400" dirty="0" smtClean="0"/>
              <a:t> </a:t>
            </a:r>
            <a:r>
              <a:rPr lang="de-DE" sz="2400" dirty="0" err="1" smtClean="0"/>
              <a:t>task</a:t>
            </a:r>
            <a:endParaRPr lang="de-DE" sz="2400" dirty="0" smtClean="0"/>
          </a:p>
        </p:txBody>
      </p:sp>
      <p:sp>
        <p:nvSpPr>
          <p:cNvPr id="15" name="Bogen 14"/>
          <p:cNvSpPr/>
          <p:nvPr/>
        </p:nvSpPr>
        <p:spPr>
          <a:xfrm rot="16041227">
            <a:off x="2179840" y="2131688"/>
            <a:ext cx="2198889" cy="717379"/>
          </a:xfrm>
          <a:prstGeom prst="arc">
            <a:avLst>
              <a:gd name="adj1" fmla="val 16200000"/>
              <a:gd name="adj2" fmla="val 21320937"/>
            </a:avLst>
          </a:prstGeom>
          <a:ln w="101600">
            <a:solidFill>
              <a:srgbClr val="C00000"/>
            </a:solidFill>
            <a:head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1044883">
            <a:off x="3145644" y="3093159"/>
            <a:ext cx="4674749" cy="843340"/>
          </a:xfrm>
          <a:prstGeom prst="arc">
            <a:avLst>
              <a:gd name="adj1" fmla="val 16200000"/>
              <a:gd name="adj2" fmla="val 21320937"/>
            </a:avLst>
          </a:prstGeom>
          <a:ln w="101600">
            <a:solidFill>
              <a:srgbClr val="C00000"/>
            </a:solidFill>
            <a:head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0"/>
            <a:ext cx="10315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40" y="0"/>
            <a:ext cx="10306050" cy="6848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828269" y="4128964"/>
            <a:ext cx="5124900" cy="5903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/>
              <a:t>This User Task will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assigned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i="1" dirty="0" err="1" smtClean="0"/>
              <a:t>john</a:t>
            </a:r>
            <a:endParaRPr lang="de-DE" sz="2400" i="1" dirty="0" smtClean="0"/>
          </a:p>
        </p:txBody>
      </p:sp>
      <p:sp>
        <p:nvSpPr>
          <p:cNvPr id="4" name="Bogen 3"/>
          <p:cNvSpPr/>
          <p:nvPr/>
        </p:nvSpPr>
        <p:spPr>
          <a:xfrm rot="18520126">
            <a:off x="6571176" y="4000629"/>
            <a:ext cx="2828151" cy="698797"/>
          </a:xfrm>
          <a:prstGeom prst="arc">
            <a:avLst>
              <a:gd name="adj1" fmla="val 15393931"/>
              <a:gd name="adj2" fmla="val 21320937"/>
            </a:avLst>
          </a:prstGeom>
          <a:ln w="101600">
            <a:solidFill>
              <a:srgbClr val="C00000"/>
            </a:solidFill>
            <a:headEnd type="none"/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4762"/>
            <a:ext cx="10296525" cy="6848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5984882" y="882505"/>
            <a:ext cx="2999615" cy="47981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/>
              <a:t>Change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process</a:t>
            </a:r>
            <a:r>
              <a:rPr lang="de-DE" sz="2400" dirty="0" smtClean="0"/>
              <a:t> </a:t>
            </a:r>
            <a:r>
              <a:rPr lang="de-DE" sz="2400" dirty="0" err="1" smtClean="0"/>
              <a:t>id</a:t>
            </a:r>
            <a:endParaRPr lang="de-DE" sz="2400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3993922" y="3764512"/>
            <a:ext cx="4532046" cy="574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/>
              <a:t>Mark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process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executable</a:t>
            </a:r>
            <a:endParaRPr lang="de-DE" sz="2400" i="1" dirty="0" smtClean="0"/>
          </a:p>
        </p:txBody>
      </p:sp>
      <p:sp>
        <p:nvSpPr>
          <p:cNvPr id="5" name="Bogen 4"/>
          <p:cNvSpPr/>
          <p:nvPr/>
        </p:nvSpPr>
        <p:spPr>
          <a:xfrm rot="18783989">
            <a:off x="6568203" y="3680280"/>
            <a:ext cx="2693253" cy="890909"/>
          </a:xfrm>
          <a:prstGeom prst="arc">
            <a:avLst>
              <a:gd name="adj1" fmla="val 15393931"/>
              <a:gd name="adj2" fmla="val 21320937"/>
            </a:avLst>
          </a:prstGeom>
          <a:ln w="101600">
            <a:solidFill>
              <a:srgbClr val="C00000"/>
            </a:solidFill>
            <a:headEnd type="none"/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12094515">
            <a:off x="7312379" y="2246716"/>
            <a:ext cx="2962977" cy="470282"/>
          </a:xfrm>
          <a:prstGeom prst="arc">
            <a:avLst>
              <a:gd name="adj1" fmla="val 15393931"/>
              <a:gd name="adj2" fmla="val 21320937"/>
            </a:avLst>
          </a:prstGeom>
          <a:ln w="101600">
            <a:solidFill>
              <a:srgbClr val="C00000"/>
            </a:solidFill>
            <a:headEnd type="stealt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390753" y="1660000"/>
            <a:ext cx="1597688" cy="47981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/>
              <a:t>Set a </a:t>
            </a:r>
            <a:r>
              <a:rPr lang="de-DE" sz="2400" dirty="0" err="1" smtClean="0"/>
              <a:t>name</a:t>
            </a:r>
            <a:endParaRPr lang="de-DE" sz="2400" i="1" dirty="0" smtClean="0"/>
          </a:p>
        </p:txBody>
      </p:sp>
      <p:sp>
        <p:nvSpPr>
          <p:cNvPr id="10" name="Bogen 9"/>
          <p:cNvSpPr/>
          <p:nvPr/>
        </p:nvSpPr>
        <p:spPr>
          <a:xfrm rot="13068677">
            <a:off x="7519531" y="1757539"/>
            <a:ext cx="2705801" cy="470282"/>
          </a:xfrm>
          <a:prstGeom prst="arc">
            <a:avLst>
              <a:gd name="adj1" fmla="val 15393931"/>
              <a:gd name="adj2" fmla="val 21320937"/>
            </a:avLst>
          </a:prstGeom>
          <a:ln w="101600">
            <a:solidFill>
              <a:srgbClr val="C00000"/>
            </a:solidFill>
            <a:headEnd type="stealt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5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4762"/>
            <a:ext cx="1029652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71437"/>
            <a:ext cx="9439275" cy="6715125"/>
          </a:xfrm>
          <a:prstGeom prst="rect">
            <a:avLst/>
          </a:prstGeom>
        </p:spPr>
      </p:pic>
      <p:sp>
        <p:nvSpPr>
          <p:cNvPr id="3" name="Bogen 2"/>
          <p:cNvSpPr/>
          <p:nvPr/>
        </p:nvSpPr>
        <p:spPr>
          <a:xfrm rot="9593574">
            <a:off x="-1733490" y="2865941"/>
            <a:ext cx="8202711" cy="1407240"/>
          </a:xfrm>
          <a:prstGeom prst="arc">
            <a:avLst>
              <a:gd name="adj1" fmla="val 11056525"/>
              <a:gd name="adj2" fmla="val 18406943"/>
            </a:avLst>
          </a:prstGeom>
          <a:ln w="101600">
            <a:solidFill>
              <a:srgbClr val="C00000"/>
            </a:solidFill>
            <a:headEnd type="stealt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5114610" y="2240782"/>
            <a:ext cx="1879043" cy="0"/>
          </a:xfrm>
          <a:prstGeom prst="straightConnector1">
            <a:avLst/>
          </a:prstGeom>
          <a:ln w="101600">
            <a:solidFill>
              <a:srgbClr val="C00000"/>
            </a:solidFill>
            <a:prstDash val="dash"/>
            <a:headEnd type="none"/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505698" y="737570"/>
            <a:ext cx="3180601" cy="120852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/>
              <a:t>1. </a:t>
            </a:r>
            <a:r>
              <a:rPr lang="de-DE" sz="2400" b="1" dirty="0" err="1" smtClean="0"/>
              <a:t>Make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Room</a:t>
            </a:r>
            <a:endParaRPr lang="de-DE" sz="2400" b="1" dirty="0" smtClean="0"/>
          </a:p>
          <a:p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accomodating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</a:p>
          <a:p>
            <a:r>
              <a:rPr lang="de-DE" sz="2400" dirty="0" smtClean="0"/>
              <a:t>Service Task</a:t>
            </a:r>
            <a:endParaRPr lang="de-DE" sz="2400" dirty="0"/>
          </a:p>
        </p:txBody>
      </p:sp>
      <p:sp>
        <p:nvSpPr>
          <p:cNvPr id="9" name="Rechteck 8"/>
          <p:cNvSpPr/>
          <p:nvPr/>
        </p:nvSpPr>
        <p:spPr>
          <a:xfrm>
            <a:off x="4246507" y="3736920"/>
            <a:ext cx="2166407" cy="120852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/>
              <a:t>2. Drop</a:t>
            </a:r>
          </a:p>
          <a:p>
            <a:r>
              <a:rPr lang="de-DE" sz="2400" dirty="0" smtClean="0"/>
              <a:t>Service Task on </a:t>
            </a:r>
            <a:r>
              <a:rPr lang="de-DE" sz="2400" dirty="0" err="1" smtClean="0"/>
              <a:t>Sequence</a:t>
            </a:r>
            <a:r>
              <a:rPr lang="de-DE" sz="2400" dirty="0" smtClean="0"/>
              <a:t> Flow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7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76200"/>
            <a:ext cx="9429750" cy="67056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4174724" y="4227228"/>
            <a:ext cx="3819125" cy="5405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/>
              <a:t>Set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implementation</a:t>
            </a:r>
            <a:r>
              <a:rPr lang="de-DE" sz="2400" dirty="0" smtClean="0"/>
              <a:t> </a:t>
            </a:r>
            <a:r>
              <a:rPr lang="de-DE" sz="2400" dirty="0" err="1" smtClean="0"/>
              <a:t>class</a:t>
            </a:r>
            <a:endParaRPr lang="de-DE" sz="2400" i="1" dirty="0" smtClean="0"/>
          </a:p>
        </p:txBody>
      </p:sp>
      <p:sp>
        <p:nvSpPr>
          <p:cNvPr id="5" name="Bogen 4"/>
          <p:cNvSpPr/>
          <p:nvPr/>
        </p:nvSpPr>
        <p:spPr>
          <a:xfrm rot="18783989">
            <a:off x="6146173" y="4052069"/>
            <a:ext cx="2693253" cy="890909"/>
          </a:xfrm>
          <a:prstGeom prst="arc">
            <a:avLst>
              <a:gd name="adj1" fmla="val 15393931"/>
              <a:gd name="adj2" fmla="val 21320937"/>
            </a:avLst>
          </a:prstGeom>
          <a:ln w="101600">
            <a:solidFill>
              <a:srgbClr val="C00000"/>
            </a:solidFill>
            <a:headEnd type="none"/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65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14300"/>
            <a:ext cx="98964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16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Lindhauer</dc:creator>
  <cp:lastModifiedBy>Lindhauer</cp:lastModifiedBy>
  <cp:revision>14</cp:revision>
  <dcterms:created xsi:type="dcterms:W3CDTF">2015-11-25T14:28:14Z</dcterms:created>
  <dcterms:modified xsi:type="dcterms:W3CDTF">2015-11-27T09:48:30Z</dcterms:modified>
</cp:coreProperties>
</file>