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9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19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8119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19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19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19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19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199" y="205005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500"/>
            </a:lvl2pPr>
            <a:lvl3pPr indent="0" lvl="2">
              <a:spcBef>
                <a:spcPts val="0"/>
              </a:spcBef>
              <a:buNone/>
              <a:defRPr sz="1500"/>
            </a:lvl3pPr>
            <a:lvl4pPr indent="0" lvl="3">
              <a:spcBef>
                <a:spcPts val="0"/>
              </a:spcBef>
              <a:buNone/>
              <a:defRPr sz="1500"/>
            </a:lvl4pPr>
            <a:lvl5pPr indent="0" lvl="4">
              <a:spcBef>
                <a:spcPts val="0"/>
              </a:spcBef>
              <a:buNone/>
              <a:defRPr sz="1500"/>
            </a:lvl5pPr>
            <a:lvl6pPr indent="0" lvl="5">
              <a:spcBef>
                <a:spcPts val="0"/>
              </a:spcBef>
              <a:buNone/>
              <a:defRPr sz="1500"/>
            </a:lvl6pPr>
            <a:lvl7pPr indent="0" lvl="6">
              <a:spcBef>
                <a:spcPts val="0"/>
              </a:spcBef>
              <a:buNone/>
              <a:defRPr sz="1500"/>
            </a:lvl7pPr>
            <a:lvl8pPr indent="0" lvl="7">
              <a:spcBef>
                <a:spcPts val="0"/>
              </a:spcBef>
              <a:buNone/>
              <a:defRPr sz="1500"/>
            </a:lvl8pPr>
            <a:lvl9pPr indent="0" lvl="8">
              <a:spcBef>
                <a:spcPts val="0"/>
              </a:spcBef>
              <a:buNone/>
              <a:defRPr sz="15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080374" y="-1419617"/>
            <a:ext cx="2982900" cy="82293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lvl="0" marL="279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6223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952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956030" y="1244190"/>
            <a:ext cx="3981000" cy="1866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500"/>
            </a:lvl2pPr>
            <a:lvl3pPr indent="0" lvl="2">
              <a:spcBef>
                <a:spcPts val="0"/>
              </a:spcBef>
              <a:buNone/>
              <a:defRPr sz="1500"/>
            </a:lvl3pPr>
            <a:lvl4pPr indent="0" lvl="3">
              <a:spcBef>
                <a:spcPts val="0"/>
              </a:spcBef>
              <a:buNone/>
              <a:defRPr sz="1500"/>
            </a:lvl4pPr>
            <a:lvl5pPr indent="0" lvl="4">
              <a:spcBef>
                <a:spcPts val="0"/>
              </a:spcBef>
              <a:buNone/>
              <a:defRPr sz="1500"/>
            </a:lvl5pPr>
            <a:lvl6pPr indent="0" lvl="5">
              <a:spcBef>
                <a:spcPts val="0"/>
              </a:spcBef>
              <a:buNone/>
              <a:defRPr sz="1500"/>
            </a:lvl6pPr>
            <a:lvl7pPr indent="0" lvl="6">
              <a:spcBef>
                <a:spcPts val="0"/>
              </a:spcBef>
              <a:buNone/>
              <a:defRPr sz="1500"/>
            </a:lvl7pPr>
            <a:lvl8pPr indent="0" lvl="7">
              <a:spcBef>
                <a:spcPts val="0"/>
              </a:spcBef>
              <a:buNone/>
              <a:defRPr sz="1500"/>
            </a:lvl8pPr>
            <a:lvl9pPr indent="0" lvl="8">
              <a:spcBef>
                <a:spcPts val="0"/>
              </a:spcBef>
              <a:buNone/>
              <a:defRPr sz="15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154400" y="-552959"/>
            <a:ext cx="3981000" cy="5460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lvl="0" marL="279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6223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952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22080" y="1449363"/>
            <a:ext cx="7050300" cy="1000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500"/>
            </a:lvl2pPr>
            <a:lvl3pPr indent="0" lvl="2">
              <a:spcBef>
                <a:spcPts val="0"/>
              </a:spcBef>
              <a:buNone/>
              <a:defRPr sz="1500"/>
            </a:lvl3pPr>
            <a:lvl4pPr indent="0" lvl="3">
              <a:spcBef>
                <a:spcPts val="0"/>
              </a:spcBef>
              <a:buNone/>
              <a:defRPr sz="1500"/>
            </a:lvl4pPr>
            <a:lvl5pPr indent="0" lvl="4">
              <a:spcBef>
                <a:spcPts val="0"/>
              </a:spcBef>
              <a:buNone/>
              <a:defRPr sz="1500"/>
            </a:lvl5pPr>
            <a:lvl6pPr indent="0" lvl="5">
              <a:spcBef>
                <a:spcPts val="0"/>
              </a:spcBef>
              <a:buNone/>
              <a:defRPr sz="1500"/>
            </a:lvl6pPr>
            <a:lvl7pPr indent="0" lvl="6">
              <a:spcBef>
                <a:spcPts val="0"/>
              </a:spcBef>
              <a:buNone/>
              <a:defRPr sz="1500"/>
            </a:lvl7pPr>
            <a:lvl8pPr indent="0" lvl="7">
              <a:spcBef>
                <a:spcPts val="0"/>
              </a:spcBef>
              <a:buNone/>
              <a:defRPr sz="1500"/>
            </a:lvl8pPr>
            <a:lvl9pPr indent="0" lvl="8">
              <a:spcBef>
                <a:spcPts val="0"/>
              </a:spcBef>
              <a:buNone/>
              <a:defRPr sz="15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244159" y="2643846"/>
            <a:ext cx="5806200" cy="1192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ctr"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ctr"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199" y="205005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500"/>
            </a:lvl2pPr>
            <a:lvl3pPr indent="0" lvl="2">
              <a:spcBef>
                <a:spcPts val="0"/>
              </a:spcBef>
              <a:buNone/>
              <a:defRPr sz="1500"/>
            </a:lvl3pPr>
            <a:lvl4pPr indent="0" lvl="3">
              <a:spcBef>
                <a:spcPts val="0"/>
              </a:spcBef>
              <a:buNone/>
              <a:defRPr sz="1500"/>
            </a:lvl4pPr>
            <a:lvl5pPr indent="0" lvl="4">
              <a:spcBef>
                <a:spcPts val="0"/>
              </a:spcBef>
              <a:buNone/>
              <a:defRPr sz="1500"/>
            </a:lvl5pPr>
            <a:lvl6pPr indent="0" lvl="5">
              <a:spcBef>
                <a:spcPts val="0"/>
              </a:spcBef>
              <a:buNone/>
              <a:defRPr sz="1500"/>
            </a:lvl6pPr>
            <a:lvl7pPr indent="0" lvl="6">
              <a:spcBef>
                <a:spcPts val="0"/>
              </a:spcBef>
              <a:buNone/>
              <a:defRPr sz="1500"/>
            </a:lvl7pPr>
            <a:lvl8pPr indent="0" lvl="7">
              <a:spcBef>
                <a:spcPts val="0"/>
              </a:spcBef>
              <a:buNone/>
              <a:defRPr sz="1500"/>
            </a:lvl8pPr>
            <a:lvl9pPr indent="0" lvl="8">
              <a:spcBef>
                <a:spcPts val="0"/>
              </a:spcBef>
              <a:buNone/>
              <a:defRPr sz="15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199" y="1203582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lvl="0" marL="279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6223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952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55200" y="2998087"/>
            <a:ext cx="7050300" cy="9267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500"/>
            </a:lvl2pPr>
            <a:lvl3pPr indent="0" lvl="2">
              <a:spcBef>
                <a:spcPts val="0"/>
              </a:spcBef>
              <a:buNone/>
              <a:defRPr sz="1500"/>
            </a:lvl3pPr>
            <a:lvl4pPr indent="0" lvl="3">
              <a:spcBef>
                <a:spcPts val="0"/>
              </a:spcBef>
              <a:buNone/>
              <a:defRPr sz="1500"/>
            </a:lvl4pPr>
            <a:lvl5pPr indent="0" lvl="4">
              <a:spcBef>
                <a:spcPts val="0"/>
              </a:spcBef>
              <a:buNone/>
              <a:defRPr sz="1500"/>
            </a:lvl5pPr>
            <a:lvl6pPr indent="0" lvl="5">
              <a:spcBef>
                <a:spcPts val="0"/>
              </a:spcBef>
              <a:buNone/>
              <a:defRPr sz="1500"/>
            </a:lvl6pPr>
            <a:lvl7pPr indent="0" lvl="6">
              <a:spcBef>
                <a:spcPts val="0"/>
              </a:spcBef>
              <a:buNone/>
              <a:defRPr sz="1500"/>
            </a:lvl7pPr>
            <a:lvl8pPr indent="0" lvl="7">
              <a:spcBef>
                <a:spcPts val="0"/>
              </a:spcBef>
              <a:buNone/>
              <a:defRPr sz="1500"/>
            </a:lvl8pPr>
            <a:lvl9pPr indent="0" lvl="8">
              <a:spcBef>
                <a:spcPts val="0"/>
              </a:spcBef>
              <a:buNone/>
              <a:defRPr sz="15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55200" y="1977485"/>
            <a:ext cx="7050300" cy="10206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lvl="0" marL="0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2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2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2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2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2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2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199" y="205005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500"/>
            </a:lvl2pPr>
            <a:lvl3pPr indent="0" lvl="2">
              <a:spcBef>
                <a:spcPts val="0"/>
              </a:spcBef>
              <a:buNone/>
              <a:defRPr sz="1500"/>
            </a:lvl3pPr>
            <a:lvl4pPr indent="0" lvl="3">
              <a:spcBef>
                <a:spcPts val="0"/>
              </a:spcBef>
              <a:buNone/>
              <a:defRPr sz="1500"/>
            </a:lvl4pPr>
            <a:lvl5pPr indent="0" lvl="4">
              <a:spcBef>
                <a:spcPts val="0"/>
              </a:spcBef>
              <a:buNone/>
              <a:defRPr sz="1500"/>
            </a:lvl5pPr>
            <a:lvl6pPr indent="0" lvl="5">
              <a:spcBef>
                <a:spcPts val="0"/>
              </a:spcBef>
              <a:buNone/>
              <a:defRPr sz="1500"/>
            </a:lvl6pPr>
            <a:lvl7pPr indent="0" lvl="6">
              <a:spcBef>
                <a:spcPts val="0"/>
              </a:spcBef>
              <a:buNone/>
              <a:defRPr sz="1500"/>
            </a:lvl7pPr>
            <a:lvl8pPr indent="0" lvl="7">
              <a:spcBef>
                <a:spcPts val="0"/>
              </a:spcBef>
              <a:buNone/>
              <a:defRPr sz="1500"/>
            </a:lvl8pPr>
            <a:lvl9pPr indent="0" lvl="8">
              <a:spcBef>
                <a:spcPts val="0"/>
              </a:spcBef>
              <a:buNone/>
              <a:defRPr sz="15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14720" y="1088642"/>
            <a:ext cx="3663300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27000" lvl="0" marL="279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300" lvl="1" marL="622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52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216320" y="1088642"/>
            <a:ext cx="3663300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27000" lvl="0" marL="279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300" lvl="1" marL="622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52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199" y="205005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500"/>
            </a:lvl2pPr>
            <a:lvl3pPr indent="0" lvl="2">
              <a:spcBef>
                <a:spcPts val="0"/>
              </a:spcBef>
              <a:buNone/>
              <a:defRPr sz="1500"/>
            </a:lvl3pPr>
            <a:lvl4pPr indent="0" lvl="3">
              <a:spcBef>
                <a:spcPts val="0"/>
              </a:spcBef>
              <a:buNone/>
              <a:defRPr sz="1500"/>
            </a:lvl4pPr>
            <a:lvl5pPr indent="0" lvl="4">
              <a:spcBef>
                <a:spcPts val="0"/>
              </a:spcBef>
              <a:buNone/>
              <a:defRPr sz="1500"/>
            </a:lvl5pPr>
            <a:lvl6pPr indent="0" lvl="5">
              <a:spcBef>
                <a:spcPts val="0"/>
              </a:spcBef>
              <a:buNone/>
              <a:defRPr sz="1500"/>
            </a:lvl6pPr>
            <a:lvl7pPr indent="0" lvl="6">
              <a:spcBef>
                <a:spcPts val="0"/>
              </a:spcBef>
              <a:buNone/>
              <a:defRPr sz="1500"/>
            </a:lvl7pPr>
            <a:lvl8pPr indent="0" lvl="7">
              <a:spcBef>
                <a:spcPts val="0"/>
              </a:spcBef>
              <a:buNone/>
              <a:defRPr sz="1500"/>
            </a:lvl8pPr>
            <a:lvl9pPr indent="0" lvl="8">
              <a:spcBef>
                <a:spcPts val="0"/>
              </a:spcBef>
              <a:buNone/>
              <a:defRPr sz="15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14720" y="1044362"/>
            <a:ext cx="3664800" cy="4353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14720" y="1479603"/>
            <a:ext cx="3664800" cy="26879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52400" lvl="0" marL="279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9700" lvl="1" marL="62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952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213440" y="1044362"/>
            <a:ext cx="3666299" cy="4353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213440" y="1479603"/>
            <a:ext cx="3666299" cy="26879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52400" lvl="0" marL="279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9700" lvl="1" marL="62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952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199" y="205005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500"/>
            </a:lvl2pPr>
            <a:lvl3pPr indent="0" lvl="2">
              <a:spcBef>
                <a:spcPts val="0"/>
              </a:spcBef>
              <a:buNone/>
              <a:defRPr sz="1500"/>
            </a:lvl3pPr>
            <a:lvl4pPr indent="0" lvl="3">
              <a:spcBef>
                <a:spcPts val="0"/>
              </a:spcBef>
              <a:buNone/>
              <a:defRPr sz="1500"/>
            </a:lvl4pPr>
            <a:lvl5pPr indent="0" lvl="4">
              <a:spcBef>
                <a:spcPts val="0"/>
              </a:spcBef>
              <a:buNone/>
              <a:defRPr sz="1500"/>
            </a:lvl5pPr>
            <a:lvl6pPr indent="0" lvl="5">
              <a:spcBef>
                <a:spcPts val="0"/>
              </a:spcBef>
              <a:buNone/>
              <a:defRPr sz="1500"/>
            </a:lvl6pPr>
            <a:lvl7pPr indent="0" lvl="6">
              <a:spcBef>
                <a:spcPts val="0"/>
              </a:spcBef>
              <a:buNone/>
              <a:defRPr sz="1500"/>
            </a:lvl7pPr>
            <a:lvl8pPr indent="0" lvl="7">
              <a:spcBef>
                <a:spcPts val="0"/>
              </a:spcBef>
              <a:buNone/>
              <a:defRPr sz="1500"/>
            </a:lvl8pPr>
            <a:lvl9pPr indent="0" lvl="8">
              <a:spcBef>
                <a:spcPts val="0"/>
              </a:spcBef>
              <a:buNone/>
              <a:defRPr sz="15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14720" y="185760"/>
            <a:ext cx="2728800" cy="7905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500"/>
            </a:lvl2pPr>
            <a:lvl3pPr indent="0" lvl="2">
              <a:spcBef>
                <a:spcPts val="0"/>
              </a:spcBef>
              <a:buNone/>
              <a:defRPr sz="1500"/>
            </a:lvl3pPr>
            <a:lvl4pPr indent="0" lvl="3">
              <a:spcBef>
                <a:spcPts val="0"/>
              </a:spcBef>
              <a:buNone/>
              <a:defRPr sz="1500"/>
            </a:lvl4pPr>
            <a:lvl5pPr indent="0" lvl="4">
              <a:spcBef>
                <a:spcPts val="0"/>
              </a:spcBef>
              <a:buNone/>
              <a:defRPr sz="1500"/>
            </a:lvl5pPr>
            <a:lvl6pPr indent="0" lvl="5">
              <a:spcBef>
                <a:spcPts val="0"/>
              </a:spcBef>
              <a:buNone/>
              <a:defRPr sz="1500"/>
            </a:lvl6pPr>
            <a:lvl7pPr indent="0" lvl="6">
              <a:spcBef>
                <a:spcPts val="0"/>
              </a:spcBef>
              <a:buNone/>
              <a:defRPr sz="1500"/>
            </a:lvl7pPr>
            <a:lvl8pPr indent="0" lvl="7">
              <a:spcBef>
                <a:spcPts val="0"/>
              </a:spcBef>
              <a:buNone/>
              <a:defRPr sz="1500"/>
            </a:lvl8pPr>
            <a:lvl9pPr indent="0" lvl="8">
              <a:spcBef>
                <a:spcPts val="0"/>
              </a:spcBef>
              <a:buNone/>
              <a:defRPr sz="15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242880" y="185760"/>
            <a:ext cx="4636800" cy="39819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lvl="0" marL="279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6223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952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14720" y="976322"/>
            <a:ext cx="2728800" cy="31914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625760" y="3265928"/>
            <a:ext cx="4976700" cy="3855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500"/>
            </a:lvl2pPr>
            <a:lvl3pPr indent="0" lvl="2">
              <a:spcBef>
                <a:spcPts val="0"/>
              </a:spcBef>
              <a:buNone/>
              <a:defRPr sz="1500"/>
            </a:lvl3pPr>
            <a:lvl4pPr indent="0" lvl="3">
              <a:spcBef>
                <a:spcPts val="0"/>
              </a:spcBef>
              <a:buNone/>
              <a:defRPr sz="1500"/>
            </a:lvl4pPr>
            <a:lvl5pPr indent="0" lvl="4">
              <a:spcBef>
                <a:spcPts val="0"/>
              </a:spcBef>
              <a:buNone/>
              <a:defRPr sz="1500"/>
            </a:lvl5pPr>
            <a:lvl6pPr indent="0" lvl="5">
              <a:spcBef>
                <a:spcPts val="0"/>
              </a:spcBef>
              <a:buNone/>
              <a:defRPr sz="1500"/>
            </a:lvl6pPr>
            <a:lvl7pPr indent="0" lvl="6">
              <a:spcBef>
                <a:spcPts val="0"/>
              </a:spcBef>
              <a:buNone/>
              <a:defRPr sz="1500"/>
            </a:lvl7pPr>
            <a:lvl8pPr indent="0" lvl="7">
              <a:spcBef>
                <a:spcPts val="0"/>
              </a:spcBef>
              <a:buNone/>
              <a:defRPr sz="1500"/>
            </a:lvl8pPr>
            <a:lvl9pPr indent="0" lvl="8">
              <a:spcBef>
                <a:spcPts val="0"/>
              </a:spcBef>
              <a:buNone/>
              <a:defRPr sz="15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625760" y="416881"/>
            <a:ext cx="4976700" cy="27993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500"/>
              </a:spcBef>
              <a:buClr>
                <a:schemeClr val="dk1"/>
              </a:buClr>
              <a:buSzPct val="52173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400"/>
              </a:spcBef>
              <a:buClr>
                <a:schemeClr val="dk1"/>
              </a:buClr>
              <a:buSzPct val="6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300"/>
              </a:spcBef>
              <a:buClr>
                <a:schemeClr val="dk1"/>
              </a:buClr>
              <a:buSzPct val="70588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300"/>
              </a:spcBef>
              <a:buClr>
                <a:schemeClr val="dk1"/>
              </a:buClr>
              <a:buSzPct val="70588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300"/>
              </a:spcBef>
              <a:buClr>
                <a:schemeClr val="dk1"/>
              </a:buClr>
              <a:buSzPct val="70588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300"/>
              </a:spcBef>
              <a:buClr>
                <a:schemeClr val="dk1"/>
              </a:buClr>
              <a:buSzPct val="70588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300"/>
              </a:spcBef>
              <a:buClr>
                <a:schemeClr val="dk1"/>
              </a:buClr>
              <a:buSzPct val="70588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300"/>
              </a:spcBef>
              <a:buClr>
                <a:schemeClr val="dk1"/>
              </a:buClr>
              <a:buSzPct val="70588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625760" y="3651489"/>
            <a:ext cx="4976700" cy="547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10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199" y="205005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2432"/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80000"/>
              <a:buNone/>
              <a:defRPr sz="1500"/>
            </a:lvl2pPr>
            <a:lvl3pPr indent="0" lvl="2">
              <a:spcBef>
                <a:spcPts val="0"/>
              </a:spcBef>
              <a:buSzPct val="80000"/>
              <a:buNone/>
              <a:defRPr sz="1500"/>
            </a:lvl3pPr>
            <a:lvl4pPr indent="0" lvl="3">
              <a:spcBef>
                <a:spcPts val="0"/>
              </a:spcBef>
              <a:buSzPct val="80000"/>
              <a:buNone/>
              <a:defRPr sz="1500"/>
            </a:lvl4pPr>
            <a:lvl5pPr indent="0" lvl="4">
              <a:spcBef>
                <a:spcPts val="0"/>
              </a:spcBef>
              <a:buSzPct val="80000"/>
              <a:buNone/>
              <a:defRPr sz="1500"/>
            </a:lvl5pPr>
            <a:lvl6pPr indent="0" lvl="5">
              <a:spcBef>
                <a:spcPts val="0"/>
              </a:spcBef>
              <a:buSzPct val="80000"/>
              <a:buNone/>
              <a:defRPr sz="1500"/>
            </a:lvl6pPr>
            <a:lvl7pPr indent="0" lvl="6">
              <a:spcBef>
                <a:spcPts val="0"/>
              </a:spcBef>
              <a:buSzPct val="80000"/>
              <a:buNone/>
              <a:defRPr sz="1500"/>
            </a:lvl7pPr>
            <a:lvl8pPr indent="0" lvl="7">
              <a:spcBef>
                <a:spcPts val="0"/>
              </a:spcBef>
              <a:buSzPct val="80000"/>
              <a:buNone/>
              <a:defRPr sz="1500"/>
            </a:lvl8pPr>
            <a:lvl9pPr indent="0" lvl="8">
              <a:spcBef>
                <a:spcPts val="0"/>
              </a:spcBef>
              <a:buSzPct val="80000"/>
              <a:buNone/>
              <a:defRPr sz="15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199" y="1203582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lvl="0" marL="279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6223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952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199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7248" y="4685739"/>
            <a:ext cx="2898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lvl="0" marL="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62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43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24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05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86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6670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035300" marR="0" rtl="0" algn="l">
              <a:spcBef>
                <a:spcPts val="0"/>
              </a:spcBef>
              <a:buSzPct val="800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6247" y="4685739"/>
            <a:ext cx="2130300" cy="354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3165375" y="1865725"/>
            <a:ext cx="1129125" cy="289950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7425" lIns="74825" rIns="74825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5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Set a name</a:t>
            </a:r>
          </a:p>
        </p:txBody>
      </p:sp>
      <p:sp>
        <p:nvSpPr>
          <p:cNvPr id="86" name="Shape 86"/>
          <p:cNvSpPr/>
          <p:nvPr/>
        </p:nvSpPr>
        <p:spPr>
          <a:xfrm>
            <a:off x="553874" y="2472600"/>
            <a:ext cx="2099225" cy="463500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7425" lIns="74825" rIns="74825" tIns="37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</a:rPr>
              <a:t>Change the decision id</a:t>
            </a:r>
          </a:p>
        </p:txBody>
      </p:sp>
      <p:cxnSp>
        <p:nvCxnSpPr>
          <p:cNvPr id="87" name="Shape 87"/>
          <p:cNvCxnSpPr/>
          <p:nvPr/>
        </p:nvCxnSpPr>
        <p:spPr>
          <a:xfrm rot="10800000">
            <a:off x="1301819" y="806600"/>
            <a:ext cx="1969800" cy="11814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 flipH="1" rot="5400000">
            <a:off x="477971" y="1511053"/>
            <a:ext cx="1444800" cy="9144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387474" y="2389435"/>
            <a:ext cx="1763485" cy="244928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 an input label</a:t>
            </a:r>
          </a:p>
        </p:txBody>
      </p:sp>
      <p:sp>
        <p:nvSpPr>
          <p:cNvPr id="95" name="Shape 95"/>
          <p:cNvSpPr/>
          <p:nvPr/>
        </p:nvSpPr>
        <p:spPr>
          <a:xfrm>
            <a:off x="3422918" y="2759648"/>
            <a:ext cx="1894114" cy="244928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</a:rPr>
              <a:t>Set an output label </a:t>
            </a:r>
          </a:p>
        </p:txBody>
      </p:sp>
      <p:cxnSp>
        <p:nvCxnSpPr>
          <p:cNvPr id="96" name="Shape 96"/>
          <p:cNvCxnSpPr/>
          <p:nvPr/>
        </p:nvCxnSpPr>
        <p:spPr>
          <a:xfrm rot="-5400000">
            <a:off x="4126456" y="2023590"/>
            <a:ext cx="1113000" cy="3591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 flipH="1" rot="5400000">
            <a:off x="1764749" y="1851249"/>
            <a:ext cx="768300" cy="3591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1684625" y="2488125"/>
            <a:ext cx="2921175" cy="834850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-6350" lvl="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Click on the field</a:t>
            </a:r>
          </a:p>
          <a:p>
            <a:pPr indent="-6350" lvl="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Set an input expression</a:t>
            </a:r>
          </a:p>
          <a:p>
            <a:pPr indent="-6350" lvl="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Close the pop-up</a:t>
            </a:r>
          </a:p>
        </p:txBody>
      </p:sp>
      <p:sp>
        <p:nvSpPr>
          <p:cNvPr id="104" name="Shape 104"/>
          <p:cNvSpPr/>
          <p:nvPr/>
        </p:nvSpPr>
        <p:spPr>
          <a:xfrm>
            <a:off x="6473621" y="2243195"/>
            <a:ext cx="2024742" cy="244928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>
                <a:solidFill>
                  <a:srgbClr val="FFFFFF"/>
                </a:solidFill>
              </a:rPr>
              <a:t>Set an output name 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5110992" y="1750932"/>
            <a:ext cx="1469400" cy="6216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 flipH="1" rot="5400000">
            <a:off x="1527475" y="2024950"/>
            <a:ext cx="686700" cy="4290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1107075" y="2438000"/>
            <a:ext cx="1763400" cy="410350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500">
                <a:solidFill>
                  <a:srgbClr val="FFFFFF"/>
                </a:solidFill>
              </a:rPr>
              <a:t>1. Click on the field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9007165" y="2566857"/>
            <a:ext cx="600" cy="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4" name="Shape 114"/>
          <p:cNvCxnSpPr/>
          <p:nvPr/>
        </p:nvCxnSpPr>
        <p:spPr>
          <a:xfrm rot="-5400000">
            <a:off x="1706471" y="2217344"/>
            <a:ext cx="440700" cy="6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5" name="Shape 115"/>
          <p:cNvSpPr/>
          <p:nvPr/>
        </p:nvSpPr>
        <p:spPr>
          <a:xfrm>
            <a:off x="6988074" y="2444544"/>
            <a:ext cx="1763485" cy="244928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7425" lIns="74825" rIns="74825" tIns="37425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</a:rPr>
              <a:t>2. Choose a type</a:t>
            </a: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5714567" y="2071744"/>
            <a:ext cx="1273500" cy="4653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783775" y="3575975"/>
            <a:ext cx="2371650" cy="244925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500">
                <a:solidFill>
                  <a:srgbClr val="FFFFFF"/>
                </a:solidFill>
              </a:rPr>
              <a:t>1. Click on the „+“ button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9007165" y="2566857"/>
            <a:ext cx="600" cy="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4" name="Shape 124"/>
          <p:cNvCxnSpPr>
            <a:stCxn id="122" idx="1"/>
          </p:cNvCxnSpPr>
          <p:nvPr/>
        </p:nvCxnSpPr>
        <p:spPr>
          <a:xfrm rot="10800000">
            <a:off x="360775" y="2351737"/>
            <a:ext cx="423000" cy="1346700"/>
          </a:xfrm>
          <a:prstGeom prst="curvedConnector2">
            <a:avLst/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5" name="Shape 125"/>
          <p:cNvSpPr/>
          <p:nvPr/>
        </p:nvSpPr>
        <p:spPr>
          <a:xfrm>
            <a:off x="2547257" y="2833091"/>
            <a:ext cx="1763485" cy="244928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</a:rPr>
              <a:t>2. Set a condition</a:t>
            </a:r>
          </a:p>
        </p:txBody>
      </p:sp>
      <p:cxnSp>
        <p:nvCxnSpPr>
          <p:cNvPr id="126" name="Shape 126"/>
          <p:cNvCxnSpPr/>
          <p:nvPr/>
        </p:nvCxnSpPr>
        <p:spPr>
          <a:xfrm rot="10800000">
            <a:off x="1754650" y="2172075"/>
            <a:ext cx="827700" cy="7428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7" name="Shape 127"/>
          <p:cNvSpPr/>
          <p:nvPr/>
        </p:nvSpPr>
        <p:spPr>
          <a:xfrm>
            <a:off x="5549989" y="2669941"/>
            <a:ext cx="1894114" cy="244928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7425" lIns="74825" rIns="74825" tIns="37425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</a:rPr>
              <a:t>3. Set a conclusion</a:t>
            </a:r>
          </a:p>
        </p:txBody>
      </p:sp>
      <p:cxnSp>
        <p:nvCxnSpPr>
          <p:cNvPr id="128" name="Shape 128"/>
          <p:cNvCxnSpPr/>
          <p:nvPr/>
        </p:nvCxnSpPr>
        <p:spPr>
          <a:xfrm rot="10800000">
            <a:off x="4471300" y="2165100"/>
            <a:ext cx="1125000" cy="6012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150"/>
            <a:ext cx="9143998" cy="515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787653" y="2767360"/>
            <a:ext cx="1894114" cy="217742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500">
                <a:solidFill>
                  <a:srgbClr val="FFFFFF"/>
                </a:solidFill>
              </a:rPr>
              <a:t>1.Click on the field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9007165" y="2566857"/>
            <a:ext cx="600" cy="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 flipH="1" rot="5400000">
            <a:off x="-7896" y="1830296"/>
            <a:ext cx="1253700" cy="6204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7" name="Shape 137"/>
          <p:cNvSpPr/>
          <p:nvPr/>
        </p:nvSpPr>
        <p:spPr>
          <a:xfrm>
            <a:off x="4787443" y="2826385"/>
            <a:ext cx="2155371" cy="235866"/>
          </a:xfrm>
          <a:prstGeom prst="flowChartProcess">
            <a:avLst/>
          </a:prstGeom>
          <a:solidFill>
            <a:srgbClr val="CC0000"/>
          </a:solidFill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</a:rPr>
              <a:t>2. Choose a hit policy</a:t>
            </a:r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3226125" y="1266275"/>
            <a:ext cx="1683900" cy="1620300"/>
          </a:xfrm>
          <a:prstGeom prst="curvedConnector3">
            <a:avLst>
              <a:gd fmla="val 50000" name="adj1"/>
            </a:avLst>
          </a:prstGeom>
          <a:noFill/>
          <a:ln cap="flat" cmpd="sng" w="572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