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48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87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7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8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3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63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30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0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18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78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5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B991-5D4B-4A74-B360-B5CD70118B6B}" type="datetimeFigureOut">
              <a:rPr lang="de-DE" smtClean="0"/>
              <a:t>26.11.2015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5927E-FEE8-4B6A-8C17-1F0702AD6E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1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1437"/>
            <a:ext cx="94392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2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1912"/>
            <a:ext cx="94488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7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Lindhauer</dc:creator>
  <cp:lastModifiedBy>Lindhauer</cp:lastModifiedBy>
  <cp:revision>2</cp:revision>
  <dcterms:created xsi:type="dcterms:W3CDTF">2015-11-26T17:05:04Z</dcterms:created>
  <dcterms:modified xsi:type="dcterms:W3CDTF">2015-11-26T17:19:03Z</dcterms:modified>
</cp:coreProperties>
</file>