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4EAA8C-F1EE-4271-A19F-D3EA7CACF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896A3F-F83F-4695-92D5-E0C1F4AD7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B0D16B-728E-4F10-AE7A-AB0CAEDD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82C-0D23-44F8-8584-936D5162C63A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C0C4CE-C0F0-4436-A7D7-DA7E1776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5039AD-0D69-44A2-AD08-CD1925B6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33B-4C2F-441D-BDE7-FB1BC0412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DE688-8985-49C3-8544-4E788F43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CA04DC-8945-4B11-83BC-5301438D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999DDE-3CE8-401A-84E2-8B0528D8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82C-0D23-44F8-8584-936D5162C63A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5921B9-5CA9-463E-9DE5-A0DA0B24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351A7C-405A-446C-AEBF-E2D733B2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33B-4C2F-441D-BDE7-FB1BC0412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7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0C0C8C-2465-46D4-9C0F-1D30A2A11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B7A20-4998-4F23-B7A8-E5FD1176C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AD964-BA3C-405C-8985-16F3E8A5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82C-0D23-44F8-8584-936D5162C63A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1B12F4-1F2C-47E4-8E03-BA94A7AF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934E14-A85C-48F1-9D43-2F55334B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33B-4C2F-441D-BDE7-FB1BC0412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2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DC4329-038F-45BC-9BAE-2CF1F25A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DE4429-65C5-41B6-B322-CF628F65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D44BF1-1C47-4332-88D2-D7AAD8DE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82C-0D23-44F8-8584-936D5162C63A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744263-0E64-4CAA-B167-03A19BEC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58FE21-26E3-46CD-833C-2FB56787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33B-4C2F-441D-BDE7-FB1BC0412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04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6A74A7-20E3-457C-9515-2BBF74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4B4E99-A429-4FEB-85D2-F946DF7D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20DA5C-809E-4056-B558-50048D00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82C-0D23-44F8-8584-936D5162C63A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64AA9-C260-43DD-8229-27034CDE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9C757B-B14E-431C-A417-E4BD95BF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33B-4C2F-441D-BDE7-FB1BC0412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15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825117-1CDD-4E71-B95A-95F8CFAA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FAA94C-1D11-413A-9682-138C212DC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2CEB44-EACF-4E45-AEC5-C64123CB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DA70C6-B3F6-4642-865F-B9FBACC8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82C-0D23-44F8-8584-936D5162C63A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8BF578-7EB0-47A7-9360-FC4AD0C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5030BB-982E-4EA6-9E0A-2DB3E8A7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33B-4C2F-441D-BDE7-FB1BC0412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39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3E37C0-E276-4677-8859-1ED5AE32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7A66F1-AE5B-4AF2-BDE8-7FCBD41E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493287-E045-4882-BA72-1DE3BF0EC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A42D65-6768-4AAA-8F0D-3D8BA4AA9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667CBA2-9E1C-4279-81DF-4522A8CEE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65DEBD-0226-418D-92BB-013102BD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82C-0D23-44F8-8584-936D5162C63A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653BE67-A4F4-4239-9FD2-4AC76CFC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76781-106B-47F3-BE85-B6C665DF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33B-4C2F-441D-BDE7-FB1BC0412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77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75B80-E15A-46C2-B3F8-B74EC97D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F8E181-565E-420E-97C8-620FEF78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82C-0D23-44F8-8584-936D5162C63A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B9A6DF-19D4-4EBE-B2C1-321BA7B1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F931F0-0A11-4420-BA9E-A015E134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33B-4C2F-441D-BDE7-FB1BC0412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57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EF05DF0-1B4E-4EB5-BBE2-761860AB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82C-0D23-44F8-8584-936D5162C63A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EA2984-3D64-4812-8DC7-665E9A9E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9EB70F-04AE-4BDA-8063-F25575DB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33B-4C2F-441D-BDE7-FB1BC0412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87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64D065-9F15-419A-BCF1-3A02B971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FAD0E9-2E89-4D85-8127-850BCB15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8D5FCC-DB38-4A67-9D7E-F6A649FA8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9DCD7A-6F9D-470C-9D09-7A237E8C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82C-0D23-44F8-8584-936D5162C63A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8DFA1C-6601-4E04-B75D-8D072336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B3746F-FA8D-4D51-B277-A4B85850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33B-4C2F-441D-BDE7-FB1BC0412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84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E2F5A-4416-4A1B-8B7F-5B4FAA87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48C183-C128-4FB3-B618-0C16141CF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3F96F9-55D0-4ACD-8D76-DFD41DB1B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041C16-1EF9-421D-B53A-D1A1C07A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82C-0D23-44F8-8584-936D5162C63A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EC8C82-36FE-44C2-869D-15E8F62D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0BE806-B7D8-414E-A98E-9845ABA9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033B-4C2F-441D-BDE7-FB1BC0412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47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35A5CFA-80B2-4191-8E6F-FA8D11F5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BA1A99-D3F5-4C2E-BE85-90517CF3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3DD8A7-E222-49BE-AD5C-A59E8C545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582C-0D23-44F8-8584-936D5162C63A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73581F-3410-4B16-BFE6-E33BD3307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B7467C-C43F-4ABE-8C3B-07871E26E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5033B-4C2F-441D-BDE7-FB1BC0412F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48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veroloff/resag-tweets" TargetMode="External"/><Relationship Id="rId2" Type="http://schemas.openxmlformats.org/officeDocument/2006/relationships/hyperlink" Target="https://www.kaggle.com/cairjun/covid-19-relation-discov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johntukey/clubhouse-datas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FD2B8-665D-4678-A481-819A841BF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2" b="176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Oval 43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00B5E0-28C6-4080-BFF3-624B65F73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it-IT"/>
              <a:t>Graph Data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068187-2C13-49DE-8A92-8C9AA782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it-IT"/>
              <a:t>Analisi e studio dell'uso della rappresentazione a grafo dei dati in casi di studio reali.</a:t>
            </a:r>
          </a:p>
        </p:txBody>
      </p:sp>
      <p:sp>
        <p:nvSpPr>
          <p:cNvPr id="51" name="Arc 45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1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63B80B-B14A-4396-9512-12E720F4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it-IT" dirty="0"/>
              <a:t>Premesse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7EA294-CA29-45CF-B872-CA1E64E8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anchor="ctr">
            <a:normAutofit/>
          </a:bodyPr>
          <a:lstStyle/>
          <a:p>
            <a:r>
              <a:rPr lang="it-IT" dirty="0"/>
              <a:t>La nostra proposta di progetto si focalizza su tre punti fondamentali: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Analisi approfondita dei dataset sia a livello pratico che semantico;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Studio ed implementazione delle moderne tecniche di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Studio ed implementazione dei GDBMS relativi.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4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F4A1A9-8095-4D05-B06C-8C856AB5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it-IT" dirty="0"/>
              <a:t>Casi di studio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35EBAC-A7FF-4958-B728-9B3ACB85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anchor="ctr">
            <a:normAutofit/>
          </a:bodyPr>
          <a:lstStyle/>
          <a:p>
            <a:r>
              <a:rPr lang="it-IT" dirty="0"/>
              <a:t>I casi di studio preliminari sono tre, ognuno corredato con un proprio dataset di partenza. </a:t>
            </a:r>
          </a:p>
          <a:p>
            <a:r>
              <a:rPr lang="it-IT" dirty="0"/>
              <a:t>Covid-19: </a:t>
            </a:r>
            <a:r>
              <a:rPr lang="it-IT" dirty="0">
                <a:hlinkClick r:id="rId2"/>
              </a:rPr>
              <a:t>CORD-19 Dataset </a:t>
            </a:r>
            <a:endParaRPr lang="it-IT" dirty="0"/>
          </a:p>
          <a:p>
            <a:r>
              <a:rPr lang="it-IT" dirty="0"/>
              <a:t>Twitter: </a:t>
            </a:r>
            <a:r>
              <a:rPr lang="it-IT" dirty="0">
                <a:hlinkClick r:id="rId3"/>
              </a:rPr>
              <a:t>American </a:t>
            </a:r>
            <a:r>
              <a:rPr lang="it-IT" dirty="0" err="1">
                <a:hlinkClick r:id="rId3"/>
              </a:rPr>
              <a:t>Elections</a:t>
            </a:r>
            <a:r>
              <a:rPr lang="it-IT" dirty="0">
                <a:hlinkClick r:id="rId3"/>
              </a:rPr>
              <a:t> Dataset</a:t>
            </a:r>
            <a:endParaRPr lang="it-IT" dirty="0"/>
          </a:p>
          <a:p>
            <a:r>
              <a:rPr lang="it-IT" dirty="0"/>
              <a:t>Clubhouse: </a:t>
            </a:r>
            <a:r>
              <a:rPr lang="it-IT" dirty="0">
                <a:hlinkClick r:id="rId4"/>
              </a:rPr>
              <a:t>Interactions Dataset</a:t>
            </a:r>
            <a:endParaRPr lang="it-I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B62601-EE27-4617-B4BE-2FF555CE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it-IT" dirty="0"/>
              <a:t>Tecnologie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008EA-6D73-42A5-9D2F-8A17E73F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it-IT" dirty="0"/>
              <a:t>Le tecnologie che utilizzeremo sono ancora in fase preliminare di decisione, tuttavia quelle certe saranno: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Python e Anaconda per l’analisi e la visualizzazione dei dataset;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Uno o più software per i GDBMS, ad esempio </a:t>
            </a:r>
            <a:r>
              <a:rPr lang="it-IT" dirty="0" err="1"/>
              <a:t>Titan</a:t>
            </a:r>
            <a:r>
              <a:rPr lang="it-IT" dirty="0"/>
              <a:t> e Neo4j.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2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E8052F-5837-4590-88C5-03EC73DB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it-IT" dirty="0"/>
              <a:t>Considerazioni finali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008B5-E4BE-45A5-85D4-89833522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it-IT" dirty="0"/>
              <a:t>La decisione delle tecnologie che verranno adoperate non è stata ancora ultimata, tuttavia i casi di studio scelti permettono l’utilizzo di tecniche di analisi dei dati e di visualizzazione conformi con l’obiettivo del </a:t>
            </a:r>
            <a:r>
              <a:rPr lang="it-IT" dirty="0" err="1"/>
              <a:t>Topic</a:t>
            </a:r>
            <a:r>
              <a:rPr lang="it-IT" dirty="0"/>
              <a:t> 5. </a:t>
            </a:r>
          </a:p>
          <a:p>
            <a:r>
              <a:rPr lang="it-IT" dirty="0"/>
              <a:t>La complessità dei dati rende ideale un utilizzo di un </a:t>
            </a:r>
            <a:r>
              <a:rPr lang="it-IT" dirty="0" err="1"/>
              <a:t>Graph</a:t>
            </a:r>
            <a:r>
              <a:rPr lang="it-IT" dirty="0"/>
              <a:t> DBMS.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7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D88C4F-EC6D-48F7-9C2A-1B9F1EAA6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rgbClr val="FFFFFF"/>
                </a:solidFill>
              </a:rPr>
              <a:t>La ringraziamo per l’attenzione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79E75A8-6CA5-4584-86BC-310E0E241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it-IT" sz="2200" dirty="0">
                <a:solidFill>
                  <a:srgbClr val="FFFFFF"/>
                </a:solidFill>
              </a:rPr>
              <a:t>Francesco Forgione | Matricola 502243</a:t>
            </a:r>
          </a:p>
          <a:p>
            <a:pPr algn="r"/>
            <a:r>
              <a:rPr lang="it-IT" sz="2200" dirty="0">
                <a:solidFill>
                  <a:srgbClr val="FFFFFF"/>
                </a:solidFill>
              </a:rPr>
              <a:t>Andrea Giorgi | Matricola 508800</a:t>
            </a:r>
          </a:p>
          <a:p>
            <a:pPr algn="r"/>
            <a:r>
              <a:rPr lang="it-IT" sz="2200" dirty="0">
                <a:solidFill>
                  <a:srgbClr val="FFFFFF"/>
                </a:solidFill>
              </a:rPr>
              <a:t>Team FG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9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7" ma:contentTypeDescription="Creare un nuovo documento." ma:contentTypeScope="" ma:versionID="7291a9e57e74fdf5fcf1825a5453fcf1">
  <xsd:schema xmlns:xsd="http://www.w3.org/2001/XMLSchema" xmlns:xs="http://www.w3.org/2001/XMLSchema" xmlns:p="http://schemas.microsoft.com/office/2006/metadata/properties" xmlns:ns3="b7d7a78c-ebd1-4b8e-b94b-7acbb09560d1" xmlns:ns4="c8d8867b-9144-4820-a959-3365945bb6b6" targetNamespace="http://schemas.microsoft.com/office/2006/metadata/properties" ma:root="true" ma:fieldsID="a8a695a267c2e3011542d081e3e6cffc" ns3:_="" ns4:_="">
    <xsd:import namespace="b7d7a78c-ebd1-4b8e-b94b-7acbb09560d1"/>
    <xsd:import namespace="c8d8867b-9144-4820-a959-3365945bb6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20987-521E-4F32-BC2C-2C8522ABCBDD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b7d7a78c-ebd1-4b8e-b94b-7acbb09560d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c8d8867b-9144-4820-a959-3365945bb6b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A4B56D-84D5-46F4-B89D-FDC1F419D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F02442-C5CB-4AC2-815F-EA77D502DA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d7a78c-ebd1-4b8e-b94b-7acbb09560d1"/>
    <ds:schemaRef ds:uri="c8d8867b-9144-4820-a959-3365945bb6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Graph Data Management</vt:lpstr>
      <vt:lpstr>Premesse</vt:lpstr>
      <vt:lpstr>Casi di studio</vt:lpstr>
      <vt:lpstr>Tecnologie</vt:lpstr>
      <vt:lpstr>Considerazioni finali</vt:lpstr>
      <vt:lpstr>La ringraziamo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 Management</dc:title>
  <dc:creator>Andrea Giorgi</dc:creator>
  <cp:lastModifiedBy>ANDREA GIORGI</cp:lastModifiedBy>
  <cp:revision>4</cp:revision>
  <dcterms:created xsi:type="dcterms:W3CDTF">2021-06-11T14:25:33Z</dcterms:created>
  <dcterms:modified xsi:type="dcterms:W3CDTF">2021-06-11T14:46:06Z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0x01010090E25A177DBE194CA7DDF0CC303C92DA</vt:lpwstr>
  </property>
</Properties>
</file>