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3" r:id="rId7"/>
    <p:sldId id="264" r:id="rId8"/>
    <p:sldId id="265" r:id="rId9"/>
    <p:sldId id="267" r:id="rId10"/>
    <p:sldId id="266"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78"/>
    <a:srgbClr val="73EDFF"/>
    <a:srgbClr val="D1D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2CB766-2430-4278-8923-1D1E2B1419C7}" v="65" dt="2023-01-15T16:55:01.16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giralt castellano" userId="8f93fe761c73b88c" providerId="LiveId" clId="{9C2CB766-2430-4278-8923-1D1E2B1419C7}"/>
    <pc:docChg chg="undo custSel addSld delSld modSld">
      <pc:chgData name="andrea giralt castellano" userId="8f93fe761c73b88c" providerId="LiveId" clId="{9C2CB766-2430-4278-8923-1D1E2B1419C7}" dt="2023-01-19T10:43:50.960" v="8511" actId="1036"/>
      <pc:docMkLst>
        <pc:docMk/>
      </pc:docMkLst>
      <pc:sldChg chg="addSp modSp new mod">
        <pc:chgData name="andrea giralt castellano" userId="8f93fe761c73b88c" providerId="LiveId" clId="{9C2CB766-2430-4278-8923-1D1E2B1419C7}" dt="2023-01-15T10:49:31.392" v="2157" actId="20577"/>
        <pc:sldMkLst>
          <pc:docMk/>
          <pc:sldMk cId="3134177883" sldId="256"/>
        </pc:sldMkLst>
        <pc:spChg chg="mod">
          <ac:chgData name="andrea giralt castellano" userId="8f93fe761c73b88c" providerId="LiveId" clId="{9C2CB766-2430-4278-8923-1D1E2B1419C7}" dt="2023-01-15T10:49:02.828" v="2124" actId="113"/>
          <ac:spMkLst>
            <pc:docMk/>
            <pc:sldMk cId="3134177883" sldId="256"/>
            <ac:spMk id="2" creationId="{047568B8-AC53-A54A-3AED-C3C1FFED2F26}"/>
          </ac:spMkLst>
        </pc:spChg>
        <pc:spChg chg="mod">
          <ac:chgData name="andrea giralt castellano" userId="8f93fe761c73b88c" providerId="LiveId" clId="{9C2CB766-2430-4278-8923-1D1E2B1419C7}" dt="2023-01-15T09:47:22.157" v="105" actId="20577"/>
          <ac:spMkLst>
            <pc:docMk/>
            <pc:sldMk cId="3134177883" sldId="256"/>
            <ac:spMk id="3" creationId="{F4EA0B3F-C89E-9047-4DD8-668C0AEBCA2B}"/>
          </ac:spMkLst>
        </pc:spChg>
        <pc:spChg chg="add mod">
          <ac:chgData name="andrea giralt castellano" userId="8f93fe761c73b88c" providerId="LiveId" clId="{9C2CB766-2430-4278-8923-1D1E2B1419C7}" dt="2023-01-15T10:49:26.923" v="2147" actId="20577"/>
          <ac:spMkLst>
            <pc:docMk/>
            <pc:sldMk cId="3134177883" sldId="256"/>
            <ac:spMk id="4" creationId="{9EBA32D7-1FB7-8D8C-7645-17F38F0DF993}"/>
          </ac:spMkLst>
        </pc:spChg>
        <pc:spChg chg="add mod">
          <ac:chgData name="andrea giralt castellano" userId="8f93fe761c73b88c" providerId="LiveId" clId="{9C2CB766-2430-4278-8923-1D1E2B1419C7}" dt="2023-01-15T10:49:31.392" v="2157" actId="20577"/>
          <ac:spMkLst>
            <pc:docMk/>
            <pc:sldMk cId="3134177883" sldId="256"/>
            <ac:spMk id="5" creationId="{EFF7535B-240E-AF18-FB91-5D8B8A097840}"/>
          </ac:spMkLst>
        </pc:spChg>
        <pc:picChg chg="add mod">
          <ac:chgData name="andrea giralt castellano" userId="8f93fe761c73b88c" providerId="LiveId" clId="{9C2CB766-2430-4278-8923-1D1E2B1419C7}" dt="2023-01-15T09:53:34.514" v="200" actId="1076"/>
          <ac:picMkLst>
            <pc:docMk/>
            <pc:sldMk cId="3134177883" sldId="256"/>
            <ac:picMk id="7" creationId="{F9F5312D-F986-328A-966C-FBAE0345996F}"/>
          </ac:picMkLst>
        </pc:picChg>
      </pc:sldChg>
      <pc:sldChg chg="addSp delSp modSp add mod">
        <pc:chgData name="andrea giralt castellano" userId="8f93fe761c73b88c" providerId="LiveId" clId="{9C2CB766-2430-4278-8923-1D1E2B1419C7}" dt="2023-01-15T18:26:51.320" v="7639" actId="20577"/>
        <pc:sldMkLst>
          <pc:docMk/>
          <pc:sldMk cId="804825926" sldId="257"/>
        </pc:sldMkLst>
        <pc:spChg chg="del">
          <ac:chgData name="andrea giralt castellano" userId="8f93fe761c73b88c" providerId="LiveId" clId="{9C2CB766-2430-4278-8923-1D1E2B1419C7}" dt="2023-01-15T09:50:48.928" v="181" actId="478"/>
          <ac:spMkLst>
            <pc:docMk/>
            <pc:sldMk cId="804825926" sldId="257"/>
            <ac:spMk id="2" creationId="{047568B8-AC53-A54A-3AED-C3C1FFED2F26}"/>
          </ac:spMkLst>
        </pc:spChg>
        <pc:spChg chg="del">
          <ac:chgData name="andrea giralt castellano" userId="8f93fe761c73b88c" providerId="LiveId" clId="{9C2CB766-2430-4278-8923-1D1E2B1419C7}" dt="2023-01-15T09:50:54.223" v="183" actId="478"/>
          <ac:spMkLst>
            <pc:docMk/>
            <pc:sldMk cId="804825926" sldId="257"/>
            <ac:spMk id="3" creationId="{F4EA0B3F-C89E-9047-4DD8-668C0AEBCA2B}"/>
          </ac:spMkLst>
        </pc:spChg>
        <pc:spChg chg="del">
          <ac:chgData name="andrea giralt castellano" userId="8f93fe761c73b88c" providerId="LiveId" clId="{9C2CB766-2430-4278-8923-1D1E2B1419C7}" dt="2023-01-15T09:50:58.905" v="185" actId="478"/>
          <ac:spMkLst>
            <pc:docMk/>
            <pc:sldMk cId="804825926" sldId="257"/>
            <ac:spMk id="4" creationId="{9EBA32D7-1FB7-8D8C-7645-17F38F0DF993}"/>
          </ac:spMkLst>
        </pc:spChg>
        <pc:spChg chg="del">
          <ac:chgData name="andrea giralt castellano" userId="8f93fe761c73b88c" providerId="LiveId" clId="{9C2CB766-2430-4278-8923-1D1E2B1419C7}" dt="2023-01-15T09:50:58.905" v="185" actId="478"/>
          <ac:spMkLst>
            <pc:docMk/>
            <pc:sldMk cId="804825926" sldId="257"/>
            <ac:spMk id="5" creationId="{EFF7535B-240E-AF18-FB91-5D8B8A097840}"/>
          </ac:spMkLst>
        </pc:spChg>
        <pc:spChg chg="add del mod">
          <ac:chgData name="andrea giralt castellano" userId="8f93fe761c73b88c" providerId="LiveId" clId="{9C2CB766-2430-4278-8923-1D1E2B1419C7}" dt="2023-01-15T09:50:51.481" v="182" actId="478"/>
          <ac:spMkLst>
            <pc:docMk/>
            <pc:sldMk cId="804825926" sldId="257"/>
            <ac:spMk id="8" creationId="{61119E41-0258-C13A-90BD-793CF15A59B3}"/>
          </ac:spMkLst>
        </pc:spChg>
        <pc:spChg chg="add del mod">
          <ac:chgData name="andrea giralt castellano" userId="8f93fe761c73b88c" providerId="LiveId" clId="{9C2CB766-2430-4278-8923-1D1E2B1419C7}" dt="2023-01-15T09:50:56.577" v="184" actId="478"/>
          <ac:spMkLst>
            <pc:docMk/>
            <pc:sldMk cId="804825926" sldId="257"/>
            <ac:spMk id="10" creationId="{9FDF7422-4B12-A689-85F1-7844CC098597}"/>
          </ac:spMkLst>
        </pc:spChg>
        <pc:spChg chg="add mod">
          <ac:chgData name="andrea giralt castellano" userId="8f93fe761c73b88c" providerId="LiveId" clId="{9C2CB766-2430-4278-8923-1D1E2B1419C7}" dt="2023-01-15T11:03:06.584" v="2218" actId="164"/>
          <ac:spMkLst>
            <pc:docMk/>
            <pc:sldMk cId="804825926" sldId="257"/>
            <ac:spMk id="12" creationId="{1479E9CD-183D-FFFB-1476-D860B28BBB0F}"/>
          </ac:spMkLst>
        </pc:spChg>
        <pc:spChg chg="add mod">
          <ac:chgData name="andrea giralt castellano" userId="8f93fe761c73b88c" providerId="LiveId" clId="{9C2CB766-2430-4278-8923-1D1E2B1419C7}" dt="2023-01-15T11:03:02.691" v="2217" actId="164"/>
          <ac:spMkLst>
            <pc:docMk/>
            <pc:sldMk cId="804825926" sldId="257"/>
            <ac:spMk id="14" creationId="{752DA20B-8AAC-4AF6-D961-51B77261D19F}"/>
          </ac:spMkLst>
        </pc:spChg>
        <pc:spChg chg="add mod">
          <ac:chgData name="andrea giralt castellano" userId="8f93fe761c73b88c" providerId="LiveId" clId="{9C2CB766-2430-4278-8923-1D1E2B1419C7}" dt="2023-01-15T11:02:56.964" v="2216" actId="164"/>
          <ac:spMkLst>
            <pc:docMk/>
            <pc:sldMk cId="804825926" sldId="257"/>
            <ac:spMk id="16" creationId="{5C7472EB-C9EB-35D8-B8A5-AA62D26B50CA}"/>
          </ac:spMkLst>
        </pc:spChg>
        <pc:spChg chg="add mod">
          <ac:chgData name="andrea giralt castellano" userId="8f93fe761c73b88c" providerId="LiveId" clId="{9C2CB766-2430-4278-8923-1D1E2B1419C7}" dt="2023-01-15T11:03:06.584" v="2218" actId="164"/>
          <ac:spMkLst>
            <pc:docMk/>
            <pc:sldMk cId="804825926" sldId="257"/>
            <ac:spMk id="18" creationId="{3FF5A8C2-1761-B5C9-6F80-A2EF908A4B06}"/>
          </ac:spMkLst>
        </pc:spChg>
        <pc:spChg chg="add mod">
          <ac:chgData name="andrea giralt castellano" userId="8f93fe761c73b88c" providerId="LiveId" clId="{9C2CB766-2430-4278-8923-1D1E2B1419C7}" dt="2023-01-15T11:03:02.691" v="2217" actId="164"/>
          <ac:spMkLst>
            <pc:docMk/>
            <pc:sldMk cId="804825926" sldId="257"/>
            <ac:spMk id="19" creationId="{98FE9685-722A-FF9E-51DB-F8F1C84999BD}"/>
          </ac:spMkLst>
        </pc:spChg>
        <pc:spChg chg="add mod">
          <ac:chgData name="andrea giralt castellano" userId="8f93fe761c73b88c" providerId="LiveId" clId="{9C2CB766-2430-4278-8923-1D1E2B1419C7}" dt="2023-01-15T11:02:56.964" v="2216" actId="164"/>
          <ac:spMkLst>
            <pc:docMk/>
            <pc:sldMk cId="804825926" sldId="257"/>
            <ac:spMk id="20" creationId="{76880434-00FA-755A-980E-B7585530A9D0}"/>
          </ac:spMkLst>
        </pc:spChg>
        <pc:spChg chg="add mod">
          <ac:chgData name="andrea giralt castellano" userId="8f93fe761c73b88c" providerId="LiveId" clId="{9C2CB766-2430-4278-8923-1D1E2B1419C7}" dt="2023-01-15T09:51:52.666" v="191" actId="571"/>
          <ac:spMkLst>
            <pc:docMk/>
            <pc:sldMk cId="804825926" sldId="257"/>
            <ac:spMk id="37" creationId="{0D1A8E58-CFAE-DB3E-03DC-A5ADA937DCC4}"/>
          </ac:spMkLst>
        </pc:spChg>
        <pc:spChg chg="add mod">
          <ac:chgData name="andrea giralt castellano" userId="8f93fe761c73b88c" providerId="LiveId" clId="{9C2CB766-2430-4278-8923-1D1E2B1419C7}" dt="2023-01-15T09:51:52.666" v="191" actId="571"/>
          <ac:spMkLst>
            <pc:docMk/>
            <pc:sldMk cId="804825926" sldId="257"/>
            <ac:spMk id="38" creationId="{94A13F13-FA52-A6DE-2925-79B4F20EA068}"/>
          </ac:spMkLst>
        </pc:spChg>
        <pc:spChg chg="add mod">
          <ac:chgData name="andrea giralt castellano" userId="8f93fe761c73b88c" providerId="LiveId" clId="{9C2CB766-2430-4278-8923-1D1E2B1419C7}" dt="2023-01-15T10:01:01.174" v="233"/>
          <ac:spMkLst>
            <pc:docMk/>
            <pc:sldMk cId="804825926" sldId="257"/>
            <ac:spMk id="60" creationId="{BA2F4E5B-9543-429A-7434-6D96281F2FED}"/>
          </ac:spMkLst>
        </pc:spChg>
        <pc:spChg chg="add mod">
          <ac:chgData name="andrea giralt castellano" userId="8f93fe761c73b88c" providerId="LiveId" clId="{9C2CB766-2430-4278-8923-1D1E2B1419C7}" dt="2023-01-15T11:02:50.939" v="2215" actId="164"/>
          <ac:spMkLst>
            <pc:docMk/>
            <pc:sldMk cId="804825926" sldId="257"/>
            <ac:spMk id="61" creationId="{6AA4C08C-4F00-0DEF-1FFA-401A6EDB38E0}"/>
          </ac:spMkLst>
        </pc:spChg>
        <pc:spChg chg="add mod">
          <ac:chgData name="andrea giralt castellano" userId="8f93fe761c73b88c" providerId="LiveId" clId="{9C2CB766-2430-4278-8923-1D1E2B1419C7}" dt="2023-01-15T11:03:53.055" v="2252" actId="20577"/>
          <ac:spMkLst>
            <pc:docMk/>
            <pc:sldMk cId="804825926" sldId="257"/>
            <ac:spMk id="63" creationId="{104D6541-728B-3631-3C6E-D996C5C6FECA}"/>
          </ac:spMkLst>
        </pc:spChg>
        <pc:spChg chg="mod">
          <ac:chgData name="andrea giralt castellano" userId="8f93fe761c73b88c" providerId="LiveId" clId="{9C2CB766-2430-4278-8923-1D1E2B1419C7}" dt="2023-01-15T11:03:28.221" v="2244" actId="571"/>
          <ac:spMkLst>
            <pc:docMk/>
            <pc:sldMk cId="804825926" sldId="257"/>
            <ac:spMk id="72" creationId="{B39F4D79-7DDD-D24C-44C1-2F6B85DF97ED}"/>
          </ac:spMkLst>
        </pc:spChg>
        <pc:spChg chg="mod">
          <ac:chgData name="andrea giralt castellano" userId="8f93fe761c73b88c" providerId="LiveId" clId="{9C2CB766-2430-4278-8923-1D1E2B1419C7}" dt="2023-01-15T11:03:28.221" v="2244" actId="571"/>
          <ac:spMkLst>
            <pc:docMk/>
            <pc:sldMk cId="804825926" sldId="257"/>
            <ac:spMk id="74" creationId="{7C230833-197C-7CE1-737F-ECCC7DE20CA2}"/>
          </ac:spMkLst>
        </pc:spChg>
        <pc:spChg chg="mod">
          <ac:chgData name="andrea giralt castellano" userId="8f93fe761c73b88c" providerId="LiveId" clId="{9C2CB766-2430-4278-8923-1D1E2B1419C7}" dt="2023-01-15T11:03:28.221" v="2244" actId="571"/>
          <ac:spMkLst>
            <pc:docMk/>
            <pc:sldMk cId="804825926" sldId="257"/>
            <ac:spMk id="76" creationId="{533BF230-5F23-9C25-A969-CDBE2007CFF9}"/>
          </ac:spMkLst>
        </pc:spChg>
        <pc:spChg chg="mod">
          <ac:chgData name="andrea giralt castellano" userId="8f93fe761c73b88c" providerId="LiveId" clId="{9C2CB766-2430-4278-8923-1D1E2B1419C7}" dt="2023-01-15T11:03:28.221" v="2244" actId="571"/>
          <ac:spMkLst>
            <pc:docMk/>
            <pc:sldMk cId="804825926" sldId="257"/>
            <ac:spMk id="78" creationId="{8D23EFA8-CD1D-EF0A-136B-ECC76E123AEB}"/>
          </ac:spMkLst>
        </pc:spChg>
        <pc:spChg chg="mod">
          <ac:chgData name="andrea giralt castellano" userId="8f93fe761c73b88c" providerId="LiveId" clId="{9C2CB766-2430-4278-8923-1D1E2B1419C7}" dt="2023-01-15T11:03:28.221" v="2244" actId="571"/>
          <ac:spMkLst>
            <pc:docMk/>
            <pc:sldMk cId="804825926" sldId="257"/>
            <ac:spMk id="80" creationId="{09EA5108-C9A3-72C8-CCF4-251B9DE936AB}"/>
          </ac:spMkLst>
        </pc:spChg>
        <pc:spChg chg="mod">
          <ac:chgData name="andrea giralt castellano" userId="8f93fe761c73b88c" providerId="LiveId" clId="{9C2CB766-2430-4278-8923-1D1E2B1419C7}" dt="2023-01-15T11:03:28.221" v="2244" actId="571"/>
          <ac:spMkLst>
            <pc:docMk/>
            <pc:sldMk cId="804825926" sldId="257"/>
            <ac:spMk id="82" creationId="{0C5A345B-88C4-EEA9-4BB1-3A20DAB00439}"/>
          </ac:spMkLst>
        </pc:spChg>
        <pc:spChg chg="mod">
          <ac:chgData name="andrea giralt castellano" userId="8f93fe761c73b88c" providerId="LiveId" clId="{9C2CB766-2430-4278-8923-1D1E2B1419C7}" dt="2023-01-15T18:26:51.320" v="7639" actId="20577"/>
          <ac:spMkLst>
            <pc:docMk/>
            <pc:sldMk cId="804825926" sldId="257"/>
            <ac:spMk id="85" creationId="{E8B3124E-2010-91A7-7AFD-A16CBF62CD46}"/>
          </ac:spMkLst>
        </pc:spChg>
        <pc:spChg chg="mod">
          <ac:chgData name="andrea giralt castellano" userId="8f93fe761c73b88c" providerId="LiveId" clId="{9C2CB766-2430-4278-8923-1D1E2B1419C7}" dt="2023-01-15T18:26:30.956" v="7609" actId="20577"/>
          <ac:spMkLst>
            <pc:docMk/>
            <pc:sldMk cId="804825926" sldId="257"/>
            <ac:spMk id="87" creationId="{61445D0E-0FFD-BE07-43F8-37A0BA024FA9}"/>
          </ac:spMkLst>
        </pc:spChg>
        <pc:grpChg chg="add mod">
          <ac:chgData name="andrea giralt castellano" userId="8f93fe761c73b88c" providerId="LiveId" clId="{9C2CB766-2430-4278-8923-1D1E2B1419C7}" dt="2023-01-15T18:26:25.873" v="7608" actId="1035"/>
          <ac:grpSpMkLst>
            <pc:docMk/>
            <pc:sldMk cId="804825926" sldId="257"/>
            <ac:grpSpMk id="64" creationId="{6FBA054D-0841-429D-61A7-F20E4AE27CCA}"/>
          </ac:grpSpMkLst>
        </pc:grpChg>
        <pc:grpChg chg="add mod">
          <ac:chgData name="andrea giralt castellano" userId="8f93fe761c73b88c" providerId="LiveId" clId="{9C2CB766-2430-4278-8923-1D1E2B1419C7}" dt="2023-01-15T18:26:25.873" v="7608" actId="1035"/>
          <ac:grpSpMkLst>
            <pc:docMk/>
            <pc:sldMk cId="804825926" sldId="257"/>
            <ac:grpSpMk id="66" creationId="{A980C271-37E1-6568-B605-B587FA02CB27}"/>
          </ac:grpSpMkLst>
        </pc:grpChg>
        <pc:grpChg chg="add del mod">
          <ac:chgData name="andrea giralt castellano" userId="8f93fe761c73b88c" providerId="LiveId" clId="{9C2CB766-2430-4278-8923-1D1E2B1419C7}" dt="2023-01-15T11:03:42.630" v="2248" actId="478"/>
          <ac:grpSpMkLst>
            <pc:docMk/>
            <pc:sldMk cId="804825926" sldId="257"/>
            <ac:grpSpMk id="68" creationId="{56D312DB-E035-F7F7-942B-2F7798C9C84D}"/>
          </ac:grpSpMkLst>
        </pc:grpChg>
        <pc:grpChg chg="add mod">
          <ac:chgData name="andrea giralt castellano" userId="8f93fe761c73b88c" providerId="LiveId" clId="{9C2CB766-2430-4278-8923-1D1E2B1419C7}" dt="2023-01-15T18:26:25.873" v="7608" actId="1035"/>
          <ac:grpSpMkLst>
            <pc:docMk/>
            <pc:sldMk cId="804825926" sldId="257"/>
            <ac:grpSpMk id="70" creationId="{B4F12F4A-5DA2-BE0E-254A-150A998AE9B9}"/>
          </ac:grpSpMkLst>
        </pc:grpChg>
        <pc:grpChg chg="add mod">
          <ac:chgData name="andrea giralt castellano" userId="8f93fe761c73b88c" providerId="LiveId" clId="{9C2CB766-2430-4278-8923-1D1E2B1419C7}" dt="2023-01-15T18:26:25.873" v="7608" actId="1035"/>
          <ac:grpSpMkLst>
            <pc:docMk/>
            <pc:sldMk cId="804825926" sldId="257"/>
            <ac:grpSpMk id="71" creationId="{C6BF1111-1EA6-254F-7FC1-60E6647017BD}"/>
          </ac:grpSpMkLst>
        </pc:grpChg>
        <pc:grpChg chg="add del mod">
          <ac:chgData name="andrea giralt castellano" userId="8f93fe761c73b88c" providerId="LiveId" clId="{9C2CB766-2430-4278-8923-1D1E2B1419C7}" dt="2023-01-15T11:03:45.026" v="2249" actId="478"/>
          <ac:grpSpMkLst>
            <pc:docMk/>
            <pc:sldMk cId="804825926" sldId="257"/>
            <ac:grpSpMk id="75" creationId="{C1386F43-E24C-7628-D249-3506DD724A60}"/>
          </ac:grpSpMkLst>
        </pc:grpChg>
        <pc:grpChg chg="add del mod">
          <ac:chgData name="andrea giralt castellano" userId="8f93fe761c73b88c" providerId="LiveId" clId="{9C2CB766-2430-4278-8923-1D1E2B1419C7}" dt="2023-01-15T11:03:49.979" v="2251" actId="478"/>
          <ac:grpSpMkLst>
            <pc:docMk/>
            <pc:sldMk cId="804825926" sldId="257"/>
            <ac:grpSpMk id="79" creationId="{B2CE9B58-B172-6773-3C02-4E2E8A232CFF}"/>
          </ac:grpSpMkLst>
        </pc:grpChg>
        <pc:grpChg chg="add mod">
          <ac:chgData name="andrea giralt castellano" userId="8f93fe761c73b88c" providerId="LiveId" clId="{9C2CB766-2430-4278-8923-1D1E2B1419C7}" dt="2023-01-15T18:06:04.355" v="7255" actId="12789"/>
          <ac:grpSpMkLst>
            <pc:docMk/>
            <pc:sldMk cId="804825926" sldId="257"/>
            <ac:grpSpMk id="83" creationId="{97C1BF95-F3F3-8E01-CF2F-2D69E7FD2720}"/>
          </ac:grpSpMkLst>
        </pc:grpChg>
        <pc:grpChg chg="add mod">
          <ac:chgData name="andrea giralt castellano" userId="8f93fe761c73b88c" providerId="LiveId" clId="{9C2CB766-2430-4278-8923-1D1E2B1419C7}" dt="2023-01-15T18:26:25.873" v="7608" actId="1035"/>
          <ac:grpSpMkLst>
            <pc:docMk/>
            <pc:sldMk cId="804825926" sldId="257"/>
            <ac:grpSpMk id="84" creationId="{6C2FDC9E-B094-D427-A48F-17E37012B3E6}"/>
          </ac:grpSpMkLst>
        </pc:grpChg>
        <pc:picChg chg="del">
          <ac:chgData name="andrea giralt castellano" userId="8f93fe761c73b88c" providerId="LiveId" clId="{9C2CB766-2430-4278-8923-1D1E2B1419C7}" dt="2023-01-15T09:53:41.521" v="201" actId="478"/>
          <ac:picMkLst>
            <pc:docMk/>
            <pc:sldMk cId="804825926" sldId="257"/>
            <ac:picMk id="7" creationId="{F9F5312D-F986-328A-966C-FBAE0345996F}"/>
          </ac:picMkLst>
        </pc:picChg>
        <pc:picChg chg="add mod">
          <ac:chgData name="andrea giralt castellano" userId="8f93fe761c73b88c" providerId="LiveId" clId="{9C2CB766-2430-4278-8923-1D1E2B1419C7}" dt="2023-01-15T09:53:41.785" v="202"/>
          <ac:picMkLst>
            <pc:docMk/>
            <pc:sldMk cId="804825926" sldId="257"/>
            <ac:picMk id="41" creationId="{9E139621-5DD4-B533-A4EE-E7A0428E5298}"/>
          </ac:picMkLst>
        </pc:picChg>
        <pc:picChg chg="add mod">
          <ac:chgData name="andrea giralt castellano" userId="8f93fe761c73b88c" providerId="LiveId" clId="{9C2CB766-2430-4278-8923-1D1E2B1419C7}" dt="2023-01-15T18:06:00.100" v="7254" actId="164"/>
          <ac:picMkLst>
            <pc:docMk/>
            <pc:sldMk cId="804825926" sldId="257"/>
            <ac:picMk id="43" creationId="{B2663B9A-43C7-E515-5618-0375F23F177A}"/>
          </ac:picMkLst>
        </pc:picChg>
        <pc:picChg chg="add mod">
          <ac:chgData name="andrea giralt castellano" userId="8f93fe761c73b88c" providerId="LiveId" clId="{9C2CB766-2430-4278-8923-1D1E2B1419C7}" dt="2023-01-15T18:06:00.100" v="7254" actId="164"/>
          <ac:picMkLst>
            <pc:docMk/>
            <pc:sldMk cId="804825926" sldId="257"/>
            <ac:picMk id="45" creationId="{DDE49526-829A-D2BE-C2A0-BC9A0F1BCE77}"/>
          </ac:picMkLst>
        </pc:picChg>
        <pc:cxnChg chg="add mod">
          <ac:chgData name="andrea giralt castellano" userId="8f93fe761c73b88c" providerId="LiveId" clId="{9C2CB766-2430-4278-8923-1D1E2B1419C7}" dt="2023-01-15T11:03:23.434" v="2243" actId="1036"/>
          <ac:cxnSpMkLst>
            <pc:docMk/>
            <pc:sldMk cId="804825926" sldId="257"/>
            <ac:cxnSpMk id="11" creationId="{402BE1BC-39FB-448D-F958-679BAC9A032E}"/>
          </ac:cxnSpMkLst>
        </pc:cxnChg>
        <pc:cxnChg chg="add mod">
          <ac:chgData name="andrea giralt castellano" userId="8f93fe761c73b88c" providerId="LiveId" clId="{9C2CB766-2430-4278-8923-1D1E2B1419C7}" dt="2023-01-15T11:03:06.584" v="2218" actId="164"/>
          <ac:cxnSpMkLst>
            <pc:docMk/>
            <pc:sldMk cId="804825926" sldId="257"/>
            <ac:cxnSpMk id="13" creationId="{F2472639-5BA7-BEE3-FF44-127922AD459B}"/>
          </ac:cxnSpMkLst>
        </pc:cxnChg>
        <pc:cxnChg chg="add mod">
          <ac:chgData name="andrea giralt castellano" userId="8f93fe761c73b88c" providerId="LiveId" clId="{9C2CB766-2430-4278-8923-1D1E2B1419C7}" dt="2023-01-15T11:03:42.630" v="2248" actId="478"/>
          <ac:cxnSpMkLst>
            <pc:docMk/>
            <pc:sldMk cId="804825926" sldId="257"/>
            <ac:cxnSpMk id="15" creationId="{882CF1B5-C7E5-B079-BC96-F59A6784B04B}"/>
          </ac:cxnSpMkLst>
        </pc:cxnChg>
        <pc:cxnChg chg="add mod">
          <ac:chgData name="andrea giralt castellano" userId="8f93fe761c73b88c" providerId="LiveId" clId="{9C2CB766-2430-4278-8923-1D1E2B1419C7}" dt="2023-01-15T11:02:56.964" v="2216" actId="164"/>
          <ac:cxnSpMkLst>
            <pc:docMk/>
            <pc:sldMk cId="804825926" sldId="257"/>
            <ac:cxnSpMk id="17" creationId="{7B9B2F1A-33BB-5486-98FC-D50061AEF268}"/>
          </ac:cxnSpMkLst>
        </pc:cxnChg>
        <pc:cxnChg chg="add mod">
          <ac:chgData name="andrea giralt castellano" userId="8f93fe761c73b88c" providerId="LiveId" clId="{9C2CB766-2430-4278-8923-1D1E2B1419C7}" dt="2023-01-15T11:02:50.939" v="2215" actId="164"/>
          <ac:cxnSpMkLst>
            <pc:docMk/>
            <pc:sldMk cId="804825926" sldId="257"/>
            <ac:cxnSpMk id="62" creationId="{AB19BBC1-988D-346F-261C-5634913E5296}"/>
          </ac:cxnSpMkLst>
        </pc:cxnChg>
        <pc:cxnChg chg="mod">
          <ac:chgData name="andrea giralt castellano" userId="8f93fe761c73b88c" providerId="LiveId" clId="{9C2CB766-2430-4278-8923-1D1E2B1419C7}" dt="2023-01-15T11:03:28.221" v="2244" actId="571"/>
          <ac:cxnSpMkLst>
            <pc:docMk/>
            <pc:sldMk cId="804825926" sldId="257"/>
            <ac:cxnSpMk id="73" creationId="{F4D0A230-878B-AF19-D1AC-92BC010C0351}"/>
          </ac:cxnSpMkLst>
        </pc:cxnChg>
        <pc:cxnChg chg="mod">
          <ac:chgData name="andrea giralt castellano" userId="8f93fe761c73b88c" providerId="LiveId" clId="{9C2CB766-2430-4278-8923-1D1E2B1419C7}" dt="2023-01-15T11:03:45.026" v="2249" actId="478"/>
          <ac:cxnSpMkLst>
            <pc:docMk/>
            <pc:sldMk cId="804825926" sldId="257"/>
            <ac:cxnSpMk id="77" creationId="{BBCF978B-0EEB-DB85-C8EC-BE03088790CE}"/>
          </ac:cxnSpMkLst>
        </pc:cxnChg>
        <pc:cxnChg chg="mod">
          <ac:chgData name="andrea giralt castellano" userId="8f93fe761c73b88c" providerId="LiveId" clId="{9C2CB766-2430-4278-8923-1D1E2B1419C7}" dt="2023-01-15T11:03:49.979" v="2251" actId="478"/>
          <ac:cxnSpMkLst>
            <pc:docMk/>
            <pc:sldMk cId="804825926" sldId="257"/>
            <ac:cxnSpMk id="81" creationId="{2A56ABBC-E8D2-BDCD-B563-9A526D8F5074}"/>
          </ac:cxnSpMkLst>
        </pc:cxnChg>
        <pc:cxnChg chg="mod">
          <ac:chgData name="andrea giralt castellano" userId="8f93fe761c73b88c" providerId="LiveId" clId="{9C2CB766-2430-4278-8923-1D1E2B1419C7}" dt="2023-01-15T18:26:03.025" v="7592"/>
          <ac:cxnSpMkLst>
            <pc:docMk/>
            <pc:sldMk cId="804825926" sldId="257"/>
            <ac:cxnSpMk id="86" creationId="{DA0F78B9-758F-67CA-D623-41C56E19476A}"/>
          </ac:cxnSpMkLst>
        </pc:cxnChg>
      </pc:sldChg>
      <pc:sldChg chg="addSp delSp modSp new mod">
        <pc:chgData name="andrea giralt castellano" userId="8f93fe761c73b88c" providerId="LiveId" clId="{9C2CB766-2430-4278-8923-1D1E2B1419C7}" dt="2023-01-15T10:40:55.884" v="1604" actId="114"/>
        <pc:sldMkLst>
          <pc:docMk/>
          <pc:sldMk cId="2674606562" sldId="258"/>
        </pc:sldMkLst>
        <pc:spChg chg="del">
          <ac:chgData name="andrea giralt castellano" userId="8f93fe761c73b88c" providerId="LiveId" clId="{9C2CB766-2430-4278-8923-1D1E2B1419C7}" dt="2023-01-15T10:05:01.331" v="252" actId="478"/>
          <ac:spMkLst>
            <pc:docMk/>
            <pc:sldMk cId="2674606562" sldId="258"/>
            <ac:spMk id="2" creationId="{5FD518D2-EAEC-EABC-58C3-06CE0C7AF06B}"/>
          </ac:spMkLst>
        </pc:spChg>
        <pc:spChg chg="del">
          <ac:chgData name="andrea giralt castellano" userId="8f93fe761c73b88c" providerId="LiveId" clId="{9C2CB766-2430-4278-8923-1D1E2B1419C7}" dt="2023-01-15T10:05:03.181" v="253" actId="478"/>
          <ac:spMkLst>
            <pc:docMk/>
            <pc:sldMk cId="2674606562" sldId="258"/>
            <ac:spMk id="3" creationId="{6DA66E0E-1F4F-3C88-C705-978F78BD2F4E}"/>
          </ac:spMkLst>
        </pc:spChg>
        <pc:spChg chg="add mod">
          <ac:chgData name="andrea giralt castellano" userId="8f93fe761c73b88c" providerId="LiveId" clId="{9C2CB766-2430-4278-8923-1D1E2B1419C7}" dt="2023-01-15T10:05:14.659" v="278" actId="20577"/>
          <ac:spMkLst>
            <pc:docMk/>
            <pc:sldMk cId="2674606562" sldId="258"/>
            <ac:spMk id="4" creationId="{6A0DB90E-4209-928B-DE98-D5BEF5A7DEBC}"/>
          </ac:spMkLst>
        </pc:spChg>
        <pc:spChg chg="add mod">
          <ac:chgData name="andrea giralt castellano" userId="8f93fe761c73b88c" providerId="LiveId" clId="{9C2CB766-2430-4278-8923-1D1E2B1419C7}" dt="2023-01-15T10:40:55.884" v="1604" actId="114"/>
          <ac:spMkLst>
            <pc:docMk/>
            <pc:sldMk cId="2674606562" sldId="258"/>
            <ac:spMk id="7" creationId="{884B53A4-5E80-02FB-6055-BD14D2BC3BD1}"/>
          </ac:spMkLst>
        </pc:spChg>
        <pc:spChg chg="mod">
          <ac:chgData name="andrea giralt castellano" userId="8f93fe761c73b88c" providerId="LiveId" clId="{9C2CB766-2430-4278-8923-1D1E2B1419C7}" dt="2023-01-15T10:12:41.286" v="670"/>
          <ac:spMkLst>
            <pc:docMk/>
            <pc:sldMk cId="2674606562" sldId="258"/>
            <ac:spMk id="10" creationId="{1DF06A73-D83F-D44F-F72C-0DFBFB3612BF}"/>
          </ac:spMkLst>
        </pc:spChg>
        <pc:spChg chg="mod">
          <ac:chgData name="andrea giralt castellano" userId="8f93fe761c73b88c" providerId="LiveId" clId="{9C2CB766-2430-4278-8923-1D1E2B1419C7}" dt="2023-01-15T10:12:41.286" v="670"/>
          <ac:spMkLst>
            <pc:docMk/>
            <pc:sldMk cId="2674606562" sldId="258"/>
            <ac:spMk id="12" creationId="{6DF9F55A-A2CF-D1F7-5405-9838D4BD888E}"/>
          </ac:spMkLst>
        </pc:spChg>
        <pc:spChg chg="mod">
          <ac:chgData name="andrea giralt castellano" userId="8f93fe761c73b88c" providerId="LiveId" clId="{9C2CB766-2430-4278-8923-1D1E2B1419C7}" dt="2023-01-15T10:12:41.286" v="670"/>
          <ac:spMkLst>
            <pc:docMk/>
            <pc:sldMk cId="2674606562" sldId="258"/>
            <ac:spMk id="13" creationId="{93D3AD02-4FA9-06E5-84AF-3BF5B4A02C7D}"/>
          </ac:spMkLst>
        </pc:spChg>
        <pc:spChg chg="mod">
          <ac:chgData name="andrea giralt castellano" userId="8f93fe761c73b88c" providerId="LiveId" clId="{9C2CB766-2430-4278-8923-1D1E2B1419C7}" dt="2023-01-15T10:12:41.286" v="670"/>
          <ac:spMkLst>
            <pc:docMk/>
            <pc:sldMk cId="2674606562" sldId="258"/>
            <ac:spMk id="16" creationId="{0F3136B7-5A7F-1E42-EFEB-324296F92615}"/>
          </ac:spMkLst>
        </pc:spChg>
        <pc:spChg chg="mod">
          <ac:chgData name="andrea giralt castellano" userId="8f93fe761c73b88c" providerId="LiveId" clId="{9C2CB766-2430-4278-8923-1D1E2B1419C7}" dt="2023-01-15T10:12:41.286" v="670"/>
          <ac:spMkLst>
            <pc:docMk/>
            <pc:sldMk cId="2674606562" sldId="258"/>
            <ac:spMk id="17" creationId="{A6349608-D04E-B468-4018-23AE0AFC14EE}"/>
          </ac:spMkLst>
        </pc:spChg>
        <pc:spChg chg="mod">
          <ac:chgData name="andrea giralt castellano" userId="8f93fe761c73b88c" providerId="LiveId" clId="{9C2CB766-2430-4278-8923-1D1E2B1419C7}" dt="2023-01-15T10:12:41.286" v="670"/>
          <ac:spMkLst>
            <pc:docMk/>
            <pc:sldMk cId="2674606562" sldId="258"/>
            <ac:spMk id="20" creationId="{5D203B27-9FAF-A7BC-AE54-BD1ED86E353C}"/>
          </ac:spMkLst>
        </pc:spChg>
        <pc:spChg chg="mod">
          <ac:chgData name="andrea giralt castellano" userId="8f93fe761c73b88c" providerId="LiveId" clId="{9C2CB766-2430-4278-8923-1D1E2B1419C7}" dt="2023-01-15T10:12:41.286" v="670"/>
          <ac:spMkLst>
            <pc:docMk/>
            <pc:sldMk cId="2674606562" sldId="258"/>
            <ac:spMk id="21" creationId="{CABD125E-B358-D914-BC4C-A4EAB71E75DE}"/>
          </ac:spMkLst>
        </pc:spChg>
        <pc:spChg chg="mod">
          <ac:chgData name="andrea giralt castellano" userId="8f93fe761c73b88c" providerId="LiveId" clId="{9C2CB766-2430-4278-8923-1D1E2B1419C7}" dt="2023-01-15T10:12:41.286" v="670"/>
          <ac:spMkLst>
            <pc:docMk/>
            <pc:sldMk cId="2674606562" sldId="258"/>
            <ac:spMk id="24" creationId="{C2F08D4A-9B93-8E37-D9EB-AF944CDAD543}"/>
          </ac:spMkLst>
        </pc:spChg>
        <pc:spChg chg="mod">
          <ac:chgData name="andrea giralt castellano" userId="8f93fe761c73b88c" providerId="LiveId" clId="{9C2CB766-2430-4278-8923-1D1E2B1419C7}" dt="2023-01-15T10:12:41.286" v="670"/>
          <ac:spMkLst>
            <pc:docMk/>
            <pc:sldMk cId="2674606562" sldId="258"/>
            <ac:spMk id="25" creationId="{1BF399B2-213B-5286-E586-DD0AC9901A49}"/>
          </ac:spMkLst>
        </pc:spChg>
        <pc:spChg chg="del mod topLvl">
          <ac:chgData name="andrea giralt castellano" userId="8f93fe761c73b88c" providerId="LiveId" clId="{9C2CB766-2430-4278-8923-1D1E2B1419C7}" dt="2023-01-15T10:19:15.347" v="1020" actId="478"/>
          <ac:spMkLst>
            <pc:docMk/>
            <pc:sldMk cId="2674606562" sldId="258"/>
            <ac:spMk id="28" creationId="{F02910AC-93B6-1BF4-A15A-756CBE569859}"/>
          </ac:spMkLst>
        </pc:spChg>
        <pc:spChg chg="del mod topLvl">
          <ac:chgData name="andrea giralt castellano" userId="8f93fe761c73b88c" providerId="LiveId" clId="{9C2CB766-2430-4278-8923-1D1E2B1419C7}" dt="2023-01-15T10:20:11.716" v="1035" actId="478"/>
          <ac:spMkLst>
            <pc:docMk/>
            <pc:sldMk cId="2674606562" sldId="258"/>
            <ac:spMk id="29" creationId="{968BBE22-ADD9-F5AA-8043-94A82ED5ECCF}"/>
          </ac:spMkLst>
        </pc:spChg>
        <pc:spChg chg="del mod topLvl">
          <ac:chgData name="andrea giralt castellano" userId="8f93fe761c73b88c" providerId="LiveId" clId="{9C2CB766-2430-4278-8923-1D1E2B1419C7}" dt="2023-01-15T10:19:18.199" v="1022" actId="478"/>
          <ac:spMkLst>
            <pc:docMk/>
            <pc:sldMk cId="2674606562" sldId="258"/>
            <ac:spMk id="32" creationId="{21DBAF07-1B7E-4ADC-3414-05827EAB54E9}"/>
          </ac:spMkLst>
        </pc:spChg>
        <pc:spChg chg="del mod topLvl">
          <ac:chgData name="andrea giralt castellano" userId="8f93fe761c73b88c" providerId="LiveId" clId="{9C2CB766-2430-4278-8923-1D1E2B1419C7}" dt="2023-01-15T10:19:44.707" v="1031" actId="478"/>
          <ac:spMkLst>
            <pc:docMk/>
            <pc:sldMk cId="2674606562" sldId="258"/>
            <ac:spMk id="33" creationId="{9930549F-18E4-C582-78B8-8D1E2E04C42D}"/>
          </ac:spMkLst>
        </pc:spChg>
        <pc:spChg chg="del mod topLvl">
          <ac:chgData name="andrea giralt castellano" userId="8f93fe761c73b88c" providerId="LiveId" clId="{9C2CB766-2430-4278-8923-1D1E2B1419C7}" dt="2023-01-15T10:19:31.857" v="1025" actId="478"/>
          <ac:spMkLst>
            <pc:docMk/>
            <pc:sldMk cId="2674606562" sldId="258"/>
            <ac:spMk id="36" creationId="{44EFD367-61E1-B86F-9FE4-2065DA2CF85C}"/>
          </ac:spMkLst>
        </pc:spChg>
        <pc:spChg chg="del mod topLvl">
          <ac:chgData name="andrea giralt castellano" userId="8f93fe761c73b88c" providerId="LiveId" clId="{9C2CB766-2430-4278-8923-1D1E2B1419C7}" dt="2023-01-15T10:22:12.107" v="1042" actId="478"/>
          <ac:spMkLst>
            <pc:docMk/>
            <pc:sldMk cId="2674606562" sldId="258"/>
            <ac:spMk id="37" creationId="{505DC8C4-6FA4-F62B-AEF6-223D5EC5E69E}"/>
          </ac:spMkLst>
        </pc:spChg>
        <pc:spChg chg="del mod topLvl">
          <ac:chgData name="andrea giralt castellano" userId="8f93fe761c73b88c" providerId="LiveId" clId="{9C2CB766-2430-4278-8923-1D1E2B1419C7}" dt="2023-01-15T10:19:31.857" v="1025" actId="478"/>
          <ac:spMkLst>
            <pc:docMk/>
            <pc:sldMk cId="2674606562" sldId="258"/>
            <ac:spMk id="40" creationId="{61853998-ED9F-5FDE-E730-1DAB17384B5D}"/>
          </ac:spMkLst>
        </pc:spChg>
        <pc:spChg chg="del mod topLvl">
          <ac:chgData name="andrea giralt castellano" userId="8f93fe761c73b88c" providerId="LiveId" clId="{9C2CB766-2430-4278-8923-1D1E2B1419C7}" dt="2023-01-15T10:22:13.652" v="1043" actId="478"/>
          <ac:spMkLst>
            <pc:docMk/>
            <pc:sldMk cId="2674606562" sldId="258"/>
            <ac:spMk id="41" creationId="{6B9DAE1E-17F7-095B-CDB2-7DF9FBE18F0D}"/>
          </ac:spMkLst>
        </pc:spChg>
        <pc:spChg chg="add mod">
          <ac:chgData name="andrea giralt castellano" userId="8f93fe761c73b88c" providerId="LiveId" clId="{9C2CB766-2430-4278-8923-1D1E2B1419C7}" dt="2023-01-15T10:32:43.296" v="1253" actId="554"/>
          <ac:spMkLst>
            <pc:docMk/>
            <pc:sldMk cId="2674606562" sldId="258"/>
            <ac:spMk id="49" creationId="{FE7F0EB2-B4FE-F01F-580D-9F0710E5AA16}"/>
          </ac:spMkLst>
        </pc:spChg>
        <pc:spChg chg="add mod">
          <ac:chgData name="andrea giralt castellano" userId="8f93fe761c73b88c" providerId="LiveId" clId="{9C2CB766-2430-4278-8923-1D1E2B1419C7}" dt="2023-01-15T10:32:43.296" v="1253" actId="554"/>
          <ac:spMkLst>
            <pc:docMk/>
            <pc:sldMk cId="2674606562" sldId="258"/>
            <ac:spMk id="51" creationId="{F1EEE65A-9F96-FA35-D6F7-0BB1DB4053D2}"/>
          </ac:spMkLst>
        </pc:spChg>
        <pc:grpChg chg="add del mod">
          <ac:chgData name="andrea giralt castellano" userId="8f93fe761c73b88c" providerId="LiveId" clId="{9C2CB766-2430-4278-8923-1D1E2B1419C7}" dt="2023-01-15T10:12:44.364" v="671"/>
          <ac:grpSpMkLst>
            <pc:docMk/>
            <pc:sldMk cId="2674606562" sldId="258"/>
            <ac:grpSpMk id="8" creationId="{36AA95CF-9639-EE15-6267-C02921E087E1}"/>
          </ac:grpSpMkLst>
        </pc:grpChg>
        <pc:grpChg chg="add del mod">
          <ac:chgData name="andrea giralt castellano" userId="8f93fe761c73b88c" providerId="LiveId" clId="{9C2CB766-2430-4278-8923-1D1E2B1419C7}" dt="2023-01-15T10:12:44.364" v="671"/>
          <ac:grpSpMkLst>
            <pc:docMk/>
            <pc:sldMk cId="2674606562" sldId="258"/>
            <ac:grpSpMk id="11" creationId="{E5F148DE-D459-728F-9DB3-FDF9E839F124}"/>
          </ac:grpSpMkLst>
        </pc:grpChg>
        <pc:grpChg chg="add del mod">
          <ac:chgData name="andrea giralt castellano" userId="8f93fe761c73b88c" providerId="LiveId" clId="{9C2CB766-2430-4278-8923-1D1E2B1419C7}" dt="2023-01-15T10:12:44.364" v="671"/>
          <ac:grpSpMkLst>
            <pc:docMk/>
            <pc:sldMk cId="2674606562" sldId="258"/>
            <ac:grpSpMk id="15" creationId="{140E3405-C1E5-F0C0-53A1-F8F0D4764137}"/>
          </ac:grpSpMkLst>
        </pc:grpChg>
        <pc:grpChg chg="add del mod">
          <ac:chgData name="andrea giralt castellano" userId="8f93fe761c73b88c" providerId="LiveId" clId="{9C2CB766-2430-4278-8923-1D1E2B1419C7}" dt="2023-01-15T10:12:44.364" v="671"/>
          <ac:grpSpMkLst>
            <pc:docMk/>
            <pc:sldMk cId="2674606562" sldId="258"/>
            <ac:grpSpMk id="19" creationId="{5F39A914-7275-7364-8053-127E894767ED}"/>
          </ac:grpSpMkLst>
        </pc:grpChg>
        <pc:grpChg chg="add del mod">
          <ac:chgData name="andrea giralt castellano" userId="8f93fe761c73b88c" providerId="LiveId" clId="{9C2CB766-2430-4278-8923-1D1E2B1419C7}" dt="2023-01-15T10:12:44.364" v="671"/>
          <ac:grpSpMkLst>
            <pc:docMk/>
            <pc:sldMk cId="2674606562" sldId="258"/>
            <ac:grpSpMk id="23" creationId="{F3F451A1-A672-68CC-FC41-92E0CA09C816}"/>
          </ac:grpSpMkLst>
        </pc:grpChg>
        <pc:grpChg chg="add del mod">
          <ac:chgData name="andrea giralt castellano" userId="8f93fe761c73b88c" providerId="LiveId" clId="{9C2CB766-2430-4278-8923-1D1E2B1419C7}" dt="2023-01-15T10:17:42.445" v="841" actId="165"/>
          <ac:grpSpMkLst>
            <pc:docMk/>
            <pc:sldMk cId="2674606562" sldId="258"/>
            <ac:grpSpMk id="27" creationId="{48CBF87F-5DB2-64E1-5A2D-B324B5D7FD0B}"/>
          </ac:grpSpMkLst>
        </pc:grpChg>
        <pc:grpChg chg="add del mod">
          <ac:chgData name="andrea giralt castellano" userId="8f93fe761c73b88c" providerId="LiveId" clId="{9C2CB766-2430-4278-8923-1D1E2B1419C7}" dt="2023-01-15T10:18:34.145" v="974" actId="165"/>
          <ac:grpSpMkLst>
            <pc:docMk/>
            <pc:sldMk cId="2674606562" sldId="258"/>
            <ac:grpSpMk id="31" creationId="{6CEEEC44-7D85-C9D2-04A3-2E31CB15B90C}"/>
          </ac:grpSpMkLst>
        </pc:grpChg>
        <pc:grpChg chg="add del mod">
          <ac:chgData name="andrea giralt castellano" userId="8f93fe761c73b88c" providerId="LiveId" clId="{9C2CB766-2430-4278-8923-1D1E2B1419C7}" dt="2023-01-15T10:19:27.011" v="1024" actId="165"/>
          <ac:grpSpMkLst>
            <pc:docMk/>
            <pc:sldMk cId="2674606562" sldId="258"/>
            <ac:grpSpMk id="35" creationId="{7450E597-CFF0-1EAE-4A5A-1E22146C8BFE}"/>
          </ac:grpSpMkLst>
        </pc:grpChg>
        <pc:grpChg chg="add del mod">
          <ac:chgData name="andrea giralt castellano" userId="8f93fe761c73b88c" providerId="LiveId" clId="{9C2CB766-2430-4278-8923-1D1E2B1419C7}" dt="2023-01-15T10:19:27.011" v="1024" actId="165"/>
          <ac:grpSpMkLst>
            <pc:docMk/>
            <pc:sldMk cId="2674606562" sldId="258"/>
            <ac:grpSpMk id="39" creationId="{D6FA787C-503E-C89F-95DB-0CE4CF8E41E1}"/>
          </ac:grpSpMkLst>
        </pc:grpChg>
        <pc:picChg chg="add mod">
          <ac:chgData name="andrea giralt castellano" userId="8f93fe761c73b88c" providerId="LiveId" clId="{9C2CB766-2430-4278-8923-1D1E2B1419C7}" dt="2023-01-15T10:05:03.729" v="254"/>
          <ac:picMkLst>
            <pc:docMk/>
            <pc:sldMk cId="2674606562" sldId="258"/>
            <ac:picMk id="5" creationId="{809B7804-E0B9-D828-770C-B9C8D2D45467}"/>
          </ac:picMkLst>
        </pc:picChg>
        <pc:picChg chg="add mod">
          <ac:chgData name="andrea giralt castellano" userId="8f93fe761c73b88c" providerId="LiveId" clId="{9C2CB766-2430-4278-8923-1D1E2B1419C7}" dt="2023-01-15T10:07:14.404" v="279"/>
          <ac:picMkLst>
            <pc:docMk/>
            <pc:sldMk cId="2674606562" sldId="258"/>
            <ac:picMk id="6" creationId="{AFF24EE1-A229-581F-8289-280E8CD7046A}"/>
          </ac:picMkLst>
        </pc:picChg>
        <pc:picChg chg="mod">
          <ac:chgData name="andrea giralt castellano" userId="8f93fe761c73b88c" providerId="LiveId" clId="{9C2CB766-2430-4278-8923-1D1E2B1419C7}" dt="2023-01-15T10:12:41.286" v="670"/>
          <ac:picMkLst>
            <pc:docMk/>
            <pc:sldMk cId="2674606562" sldId="258"/>
            <ac:picMk id="9" creationId="{7EF1AEAE-9B0D-73C1-8219-7530E3CD093B}"/>
          </ac:picMkLst>
        </pc:picChg>
        <pc:picChg chg="add mod">
          <ac:chgData name="andrea giralt castellano" userId="8f93fe761c73b88c" providerId="LiveId" clId="{9C2CB766-2430-4278-8923-1D1E2B1419C7}" dt="2023-01-15T10:31:23.084" v="1251" actId="12788"/>
          <ac:picMkLst>
            <pc:docMk/>
            <pc:sldMk cId="2674606562" sldId="258"/>
            <ac:picMk id="54" creationId="{D4656582-31A3-99E4-663F-8B0E97B8AAAA}"/>
          </ac:picMkLst>
        </pc:picChg>
        <pc:picChg chg="add mod">
          <ac:chgData name="andrea giralt castellano" userId="8f93fe761c73b88c" providerId="LiveId" clId="{9C2CB766-2430-4278-8923-1D1E2B1419C7}" dt="2023-01-15T10:31:23.084" v="1251" actId="12788"/>
          <ac:picMkLst>
            <pc:docMk/>
            <pc:sldMk cId="2674606562" sldId="258"/>
            <ac:picMk id="56" creationId="{4A9ECB31-F5F4-DBBF-D370-1E90F0CF5933}"/>
          </ac:picMkLst>
        </pc:picChg>
        <pc:picChg chg="add mod">
          <ac:chgData name="andrea giralt castellano" userId="8f93fe761c73b88c" providerId="LiveId" clId="{9C2CB766-2430-4278-8923-1D1E2B1419C7}" dt="2023-01-15T10:31:26.630" v="1252" actId="465"/>
          <ac:picMkLst>
            <pc:docMk/>
            <pc:sldMk cId="2674606562" sldId="258"/>
            <ac:picMk id="58" creationId="{D84D3757-B97E-85F8-7056-36FA5FBD0EBE}"/>
          </ac:picMkLst>
        </pc:picChg>
        <pc:picChg chg="add mod">
          <ac:chgData name="andrea giralt castellano" userId="8f93fe761c73b88c" providerId="LiveId" clId="{9C2CB766-2430-4278-8923-1D1E2B1419C7}" dt="2023-01-15T10:31:26.630" v="1252" actId="465"/>
          <ac:picMkLst>
            <pc:docMk/>
            <pc:sldMk cId="2674606562" sldId="258"/>
            <ac:picMk id="60" creationId="{EE9CA104-0160-BC81-F837-40BD55E1638F}"/>
          </ac:picMkLst>
        </pc:picChg>
        <pc:cxnChg chg="mod">
          <ac:chgData name="andrea giralt castellano" userId="8f93fe761c73b88c" providerId="LiveId" clId="{9C2CB766-2430-4278-8923-1D1E2B1419C7}" dt="2023-01-15T10:12:41.286" v="670"/>
          <ac:cxnSpMkLst>
            <pc:docMk/>
            <pc:sldMk cId="2674606562" sldId="258"/>
            <ac:cxnSpMk id="14" creationId="{58D05558-B53F-8B37-30A7-D4B1BB183163}"/>
          </ac:cxnSpMkLst>
        </pc:cxnChg>
        <pc:cxnChg chg="mod">
          <ac:chgData name="andrea giralt castellano" userId="8f93fe761c73b88c" providerId="LiveId" clId="{9C2CB766-2430-4278-8923-1D1E2B1419C7}" dt="2023-01-15T10:12:41.286" v="670"/>
          <ac:cxnSpMkLst>
            <pc:docMk/>
            <pc:sldMk cId="2674606562" sldId="258"/>
            <ac:cxnSpMk id="18" creationId="{97D6D36A-6720-DE03-8507-907C5C9E9A70}"/>
          </ac:cxnSpMkLst>
        </pc:cxnChg>
        <pc:cxnChg chg="mod">
          <ac:chgData name="andrea giralt castellano" userId="8f93fe761c73b88c" providerId="LiveId" clId="{9C2CB766-2430-4278-8923-1D1E2B1419C7}" dt="2023-01-15T10:12:41.286" v="670"/>
          <ac:cxnSpMkLst>
            <pc:docMk/>
            <pc:sldMk cId="2674606562" sldId="258"/>
            <ac:cxnSpMk id="22" creationId="{B2057FA5-0568-F54A-3A0A-058A0BC7F52B}"/>
          </ac:cxnSpMkLst>
        </pc:cxnChg>
        <pc:cxnChg chg="mod">
          <ac:chgData name="andrea giralt castellano" userId="8f93fe761c73b88c" providerId="LiveId" clId="{9C2CB766-2430-4278-8923-1D1E2B1419C7}" dt="2023-01-15T10:12:41.286" v="670"/>
          <ac:cxnSpMkLst>
            <pc:docMk/>
            <pc:sldMk cId="2674606562" sldId="258"/>
            <ac:cxnSpMk id="26" creationId="{D4BD4A98-CE32-00D4-708B-C074F0D6D6C1}"/>
          </ac:cxnSpMkLst>
        </pc:cxnChg>
        <pc:cxnChg chg="del mod topLvl">
          <ac:chgData name="andrea giralt castellano" userId="8f93fe761c73b88c" providerId="LiveId" clId="{9C2CB766-2430-4278-8923-1D1E2B1419C7}" dt="2023-01-15T10:19:15.347" v="1020" actId="478"/>
          <ac:cxnSpMkLst>
            <pc:docMk/>
            <pc:sldMk cId="2674606562" sldId="258"/>
            <ac:cxnSpMk id="30" creationId="{B63E17A3-6DD0-68E0-13E5-7B7ACAB1BBDE}"/>
          </ac:cxnSpMkLst>
        </pc:cxnChg>
        <pc:cxnChg chg="del mod topLvl">
          <ac:chgData name="andrea giralt castellano" userId="8f93fe761c73b88c" providerId="LiveId" clId="{9C2CB766-2430-4278-8923-1D1E2B1419C7}" dt="2023-01-15T10:19:19.630" v="1023" actId="478"/>
          <ac:cxnSpMkLst>
            <pc:docMk/>
            <pc:sldMk cId="2674606562" sldId="258"/>
            <ac:cxnSpMk id="34" creationId="{E6A45FB8-664B-2D47-55B0-CDF2114035EF}"/>
          </ac:cxnSpMkLst>
        </pc:cxnChg>
        <pc:cxnChg chg="del mod topLvl">
          <ac:chgData name="andrea giralt castellano" userId="8f93fe761c73b88c" providerId="LiveId" clId="{9C2CB766-2430-4278-8923-1D1E2B1419C7}" dt="2023-01-15T10:19:31.857" v="1025" actId="478"/>
          <ac:cxnSpMkLst>
            <pc:docMk/>
            <pc:sldMk cId="2674606562" sldId="258"/>
            <ac:cxnSpMk id="38" creationId="{040843A7-06DD-568A-8246-8E5B9C699C8D}"/>
          </ac:cxnSpMkLst>
        </pc:cxnChg>
        <pc:cxnChg chg="del mod topLvl">
          <ac:chgData name="andrea giralt castellano" userId="8f93fe761c73b88c" providerId="LiveId" clId="{9C2CB766-2430-4278-8923-1D1E2B1419C7}" dt="2023-01-15T10:19:31.857" v="1025" actId="478"/>
          <ac:cxnSpMkLst>
            <pc:docMk/>
            <pc:sldMk cId="2674606562" sldId="258"/>
            <ac:cxnSpMk id="42" creationId="{38AC1E1D-30B9-83D0-78E2-C1F5527EDEB6}"/>
          </ac:cxnSpMkLst>
        </pc:cxnChg>
        <pc:cxnChg chg="add mod">
          <ac:chgData name="andrea giralt castellano" userId="8f93fe761c73b88c" providerId="LiveId" clId="{9C2CB766-2430-4278-8923-1D1E2B1419C7}" dt="2023-01-15T10:33:51.609" v="1265" actId="1035"/>
          <ac:cxnSpMkLst>
            <pc:docMk/>
            <pc:sldMk cId="2674606562" sldId="258"/>
            <ac:cxnSpMk id="52" creationId="{3222BDFF-8FE3-3CAA-E0C0-4E6DAC5D5BF5}"/>
          </ac:cxnSpMkLst>
        </pc:cxnChg>
      </pc:sldChg>
      <pc:sldChg chg="addSp delSp modSp add mod">
        <pc:chgData name="andrea giralt castellano" userId="8f93fe761c73b88c" providerId="LiveId" clId="{9C2CB766-2430-4278-8923-1D1E2B1419C7}" dt="2023-01-15T16:19:18.421" v="2350" actId="408"/>
        <pc:sldMkLst>
          <pc:docMk/>
          <pc:sldMk cId="400968798" sldId="259"/>
        </pc:sldMkLst>
        <pc:spChg chg="mod">
          <ac:chgData name="andrea giralt castellano" userId="8f93fe761c73b88c" providerId="LiveId" clId="{9C2CB766-2430-4278-8923-1D1E2B1419C7}" dt="2023-01-15T10:41:53.364" v="1733" actId="1076"/>
          <ac:spMkLst>
            <pc:docMk/>
            <pc:sldMk cId="400968798" sldId="259"/>
            <ac:spMk id="4" creationId="{6A0DB90E-4209-928B-DE98-D5BEF5A7DEBC}"/>
          </ac:spMkLst>
        </pc:spChg>
        <pc:spChg chg="mod">
          <ac:chgData name="andrea giralt castellano" userId="8f93fe761c73b88c" providerId="LiveId" clId="{9C2CB766-2430-4278-8923-1D1E2B1419C7}" dt="2023-01-15T10:40:44.017" v="1603" actId="6549"/>
          <ac:spMkLst>
            <pc:docMk/>
            <pc:sldMk cId="400968798" sldId="259"/>
            <ac:spMk id="7" creationId="{884B53A4-5E80-02FB-6055-BD14D2BC3BD1}"/>
          </ac:spMkLst>
        </pc:spChg>
        <pc:spChg chg="add mod">
          <ac:chgData name="andrea giralt castellano" userId="8f93fe761c73b88c" providerId="LiveId" clId="{9C2CB766-2430-4278-8923-1D1E2B1419C7}" dt="2023-01-15T16:19:18.421" v="2350" actId="408"/>
          <ac:spMkLst>
            <pc:docMk/>
            <pc:sldMk cId="400968798" sldId="259"/>
            <ac:spMk id="8" creationId="{4AAEA1C9-B0AD-C75C-C003-EF8885B1968A}"/>
          </ac:spMkLst>
        </pc:spChg>
        <pc:spChg chg="add mod">
          <ac:chgData name="andrea giralt castellano" userId="8f93fe761c73b88c" providerId="LiveId" clId="{9C2CB766-2430-4278-8923-1D1E2B1419C7}" dt="2023-01-15T16:19:18.421" v="2350" actId="408"/>
          <ac:spMkLst>
            <pc:docMk/>
            <pc:sldMk cId="400968798" sldId="259"/>
            <ac:spMk id="10" creationId="{06FDA4AE-DB09-68F8-9CFC-3D755EA5C7CF}"/>
          </ac:spMkLst>
        </pc:spChg>
        <pc:spChg chg="add mod">
          <ac:chgData name="andrea giralt castellano" userId="8f93fe761c73b88c" providerId="LiveId" clId="{9C2CB766-2430-4278-8923-1D1E2B1419C7}" dt="2023-01-15T16:19:18.421" v="2350" actId="408"/>
          <ac:spMkLst>
            <pc:docMk/>
            <pc:sldMk cId="400968798" sldId="259"/>
            <ac:spMk id="11" creationId="{B1964A5C-FB27-7E19-01FB-387B9045AC1D}"/>
          </ac:spMkLst>
        </pc:spChg>
        <pc:spChg chg="add mod">
          <ac:chgData name="andrea giralt castellano" userId="8f93fe761c73b88c" providerId="LiveId" clId="{9C2CB766-2430-4278-8923-1D1E2B1419C7}" dt="2023-01-15T10:46:44.390" v="2082" actId="14100"/>
          <ac:spMkLst>
            <pc:docMk/>
            <pc:sldMk cId="400968798" sldId="259"/>
            <ac:spMk id="13" creationId="{F1C81AE1-A32A-78D8-82AC-2718FD29F548}"/>
          </ac:spMkLst>
        </pc:spChg>
        <pc:spChg chg="mod">
          <ac:chgData name="andrea giralt castellano" userId="8f93fe761c73b88c" providerId="LiveId" clId="{9C2CB766-2430-4278-8923-1D1E2B1419C7}" dt="2023-01-15T10:48:33.506" v="2123" actId="20577"/>
          <ac:spMkLst>
            <pc:docMk/>
            <pc:sldMk cId="400968798" sldId="259"/>
            <ac:spMk id="49" creationId="{FE7F0EB2-B4FE-F01F-580D-9F0710E5AA16}"/>
          </ac:spMkLst>
        </pc:spChg>
        <pc:spChg chg="del">
          <ac:chgData name="andrea giralt castellano" userId="8f93fe761c73b88c" providerId="LiveId" clId="{9C2CB766-2430-4278-8923-1D1E2B1419C7}" dt="2023-01-15T10:41:58.322" v="1735" actId="478"/>
          <ac:spMkLst>
            <pc:docMk/>
            <pc:sldMk cId="400968798" sldId="259"/>
            <ac:spMk id="51" creationId="{F1EEE65A-9F96-FA35-D6F7-0BB1DB4053D2}"/>
          </ac:spMkLst>
        </pc:spChg>
        <pc:grpChg chg="add del mod">
          <ac:chgData name="andrea giralt castellano" userId="8f93fe761c73b88c" providerId="LiveId" clId="{9C2CB766-2430-4278-8923-1D1E2B1419C7}" dt="2023-01-15T16:15:13.215" v="2272" actId="165"/>
          <ac:grpSpMkLst>
            <pc:docMk/>
            <pc:sldMk cId="400968798" sldId="259"/>
            <ac:grpSpMk id="24" creationId="{4CF40C51-B41E-7B7E-E069-A15A4ABB2449}"/>
          </ac:grpSpMkLst>
        </pc:grpChg>
        <pc:grpChg chg="add mod">
          <ac:chgData name="andrea giralt castellano" userId="8f93fe761c73b88c" providerId="LiveId" clId="{9C2CB766-2430-4278-8923-1D1E2B1419C7}" dt="2023-01-15T16:18:48.643" v="2346" actId="1038"/>
          <ac:grpSpMkLst>
            <pc:docMk/>
            <pc:sldMk cId="400968798" sldId="259"/>
            <ac:grpSpMk id="25" creationId="{985902E4-B0F0-FE97-1045-99CC274F916C}"/>
          </ac:grpSpMkLst>
        </pc:grpChg>
        <pc:grpChg chg="add del mod">
          <ac:chgData name="andrea giralt castellano" userId="8f93fe761c73b88c" providerId="LiveId" clId="{9C2CB766-2430-4278-8923-1D1E2B1419C7}" dt="2023-01-15T16:17:43.935" v="2295" actId="165"/>
          <ac:grpSpMkLst>
            <pc:docMk/>
            <pc:sldMk cId="400968798" sldId="259"/>
            <ac:grpSpMk id="29" creationId="{A4C0E2CA-D709-AEE5-E733-C58588FD48AE}"/>
          </ac:grpSpMkLst>
        </pc:grpChg>
        <pc:grpChg chg="add del mod">
          <ac:chgData name="andrea giralt castellano" userId="8f93fe761c73b88c" providerId="LiveId" clId="{9C2CB766-2430-4278-8923-1D1E2B1419C7}" dt="2023-01-15T16:18:23.422" v="2300" actId="165"/>
          <ac:grpSpMkLst>
            <pc:docMk/>
            <pc:sldMk cId="400968798" sldId="259"/>
            <ac:grpSpMk id="30" creationId="{0BA0F9E8-3DED-2A7C-8C98-10D115312726}"/>
          </ac:grpSpMkLst>
        </pc:grpChg>
        <pc:grpChg chg="add mod">
          <ac:chgData name="andrea giralt castellano" userId="8f93fe761c73b88c" providerId="LiveId" clId="{9C2CB766-2430-4278-8923-1D1E2B1419C7}" dt="2023-01-15T16:19:18.421" v="2350" actId="408"/>
          <ac:grpSpMkLst>
            <pc:docMk/>
            <pc:sldMk cId="400968798" sldId="259"/>
            <ac:grpSpMk id="38" creationId="{E969A1A2-B71B-A9AD-8701-910F377C118C}"/>
          </ac:grpSpMkLst>
        </pc:grpChg>
        <pc:grpChg chg="add mod">
          <ac:chgData name="andrea giralt castellano" userId="8f93fe761c73b88c" providerId="LiveId" clId="{9C2CB766-2430-4278-8923-1D1E2B1419C7}" dt="2023-01-15T16:19:18.421" v="2350" actId="408"/>
          <ac:grpSpMkLst>
            <pc:docMk/>
            <pc:sldMk cId="400968798" sldId="259"/>
            <ac:grpSpMk id="39" creationId="{1FA425E1-A168-9612-6FEA-B6A443DCA23C}"/>
          </ac:grpSpMkLst>
        </pc:grpChg>
        <pc:grpChg chg="add mod">
          <ac:chgData name="andrea giralt castellano" userId="8f93fe761c73b88c" providerId="LiveId" clId="{9C2CB766-2430-4278-8923-1D1E2B1419C7}" dt="2023-01-15T16:19:18.421" v="2350" actId="408"/>
          <ac:grpSpMkLst>
            <pc:docMk/>
            <pc:sldMk cId="400968798" sldId="259"/>
            <ac:grpSpMk id="40" creationId="{A8B2469B-ADD9-9093-EEF8-1F06B8939129}"/>
          </ac:grpSpMkLst>
        </pc:grpChg>
        <pc:picChg chg="add mod">
          <ac:chgData name="andrea giralt castellano" userId="8f93fe761c73b88c" providerId="LiveId" clId="{9C2CB766-2430-4278-8923-1D1E2B1419C7}" dt="2023-01-15T10:39:23.119" v="1373"/>
          <ac:picMkLst>
            <pc:docMk/>
            <pc:sldMk cId="400968798" sldId="259"/>
            <ac:picMk id="2" creationId="{074D62B8-B7CC-8A49-BA2E-D92DA54CE4A2}"/>
          </ac:picMkLst>
        </pc:picChg>
        <pc:picChg chg="del">
          <ac:chgData name="andrea giralt castellano" userId="8f93fe761c73b88c" providerId="LiveId" clId="{9C2CB766-2430-4278-8923-1D1E2B1419C7}" dt="2023-01-15T10:39:22.783" v="1372" actId="478"/>
          <ac:picMkLst>
            <pc:docMk/>
            <pc:sldMk cId="400968798" sldId="259"/>
            <ac:picMk id="5" creationId="{809B7804-E0B9-D828-770C-B9C8D2D45467}"/>
          </ac:picMkLst>
        </pc:picChg>
        <pc:picChg chg="add mod">
          <ac:chgData name="andrea giralt castellano" userId="8f93fe761c73b88c" providerId="LiveId" clId="{9C2CB766-2430-4278-8923-1D1E2B1419C7}" dt="2023-01-15T16:15:01.891" v="2270" actId="164"/>
          <ac:picMkLst>
            <pc:docMk/>
            <pc:sldMk cId="400968798" sldId="259"/>
            <ac:picMk id="14" creationId="{7CA7FEC9-1E3E-DA7C-23E9-460EE48F35A9}"/>
          </ac:picMkLst>
        </pc:picChg>
        <pc:picChg chg="add mod">
          <ac:chgData name="andrea giralt castellano" userId="8f93fe761c73b88c" providerId="LiveId" clId="{9C2CB766-2430-4278-8923-1D1E2B1419C7}" dt="2023-01-15T16:15:01.891" v="2270" actId="164"/>
          <ac:picMkLst>
            <pc:docMk/>
            <pc:sldMk cId="400968798" sldId="259"/>
            <ac:picMk id="15" creationId="{7836170B-A4BC-F7F7-75D6-0671C87ADD34}"/>
          </ac:picMkLst>
        </pc:picChg>
        <pc:picChg chg="add mod">
          <ac:chgData name="andrea giralt castellano" userId="8f93fe761c73b88c" providerId="LiveId" clId="{9C2CB766-2430-4278-8923-1D1E2B1419C7}" dt="2023-01-15T16:15:01.891" v="2270" actId="164"/>
          <ac:picMkLst>
            <pc:docMk/>
            <pc:sldMk cId="400968798" sldId="259"/>
            <ac:picMk id="16" creationId="{390870AD-60D2-68AA-695C-0FA77FD43C06}"/>
          </ac:picMkLst>
        </pc:picChg>
        <pc:picChg chg="add mod">
          <ac:chgData name="andrea giralt castellano" userId="8f93fe761c73b88c" providerId="LiveId" clId="{9C2CB766-2430-4278-8923-1D1E2B1419C7}" dt="2023-01-15T16:15:01.891" v="2270" actId="164"/>
          <ac:picMkLst>
            <pc:docMk/>
            <pc:sldMk cId="400968798" sldId="259"/>
            <ac:picMk id="17" creationId="{D774BAEF-1F73-0D36-3AD5-034CC79C7D99}"/>
          </ac:picMkLst>
        </pc:picChg>
        <pc:picChg chg="add mod">
          <ac:chgData name="andrea giralt castellano" userId="8f93fe761c73b88c" providerId="LiveId" clId="{9C2CB766-2430-4278-8923-1D1E2B1419C7}" dt="2023-01-15T16:15:01.891" v="2270" actId="164"/>
          <ac:picMkLst>
            <pc:docMk/>
            <pc:sldMk cId="400968798" sldId="259"/>
            <ac:picMk id="18" creationId="{5130B98E-44D2-EE0A-390C-2B6E8C54D6F2}"/>
          </ac:picMkLst>
        </pc:picChg>
        <pc:picChg chg="add mod topLvl">
          <ac:chgData name="andrea giralt castellano" userId="8f93fe761c73b88c" providerId="LiveId" clId="{9C2CB766-2430-4278-8923-1D1E2B1419C7}" dt="2023-01-15T16:18:57.643" v="2347" actId="164"/>
          <ac:picMkLst>
            <pc:docMk/>
            <pc:sldMk cId="400968798" sldId="259"/>
            <ac:picMk id="19" creationId="{3308D8FD-747E-893E-7767-0DE478B75A01}"/>
          </ac:picMkLst>
        </pc:picChg>
        <pc:picChg chg="add mod topLvl">
          <ac:chgData name="andrea giralt castellano" userId="8f93fe761c73b88c" providerId="LiveId" clId="{9C2CB766-2430-4278-8923-1D1E2B1419C7}" dt="2023-01-15T16:18:57.643" v="2347" actId="164"/>
          <ac:picMkLst>
            <pc:docMk/>
            <pc:sldMk cId="400968798" sldId="259"/>
            <ac:picMk id="20" creationId="{3442AE4B-799E-123F-8CE9-186E24C28681}"/>
          </ac:picMkLst>
        </pc:picChg>
        <pc:picChg chg="add mod topLvl">
          <ac:chgData name="andrea giralt castellano" userId="8f93fe761c73b88c" providerId="LiveId" clId="{9C2CB766-2430-4278-8923-1D1E2B1419C7}" dt="2023-01-15T16:18:57.643" v="2347" actId="164"/>
          <ac:picMkLst>
            <pc:docMk/>
            <pc:sldMk cId="400968798" sldId="259"/>
            <ac:picMk id="21" creationId="{0EE4364D-1DAA-A0C0-1EF4-8009409F124C}"/>
          </ac:picMkLst>
        </pc:picChg>
        <pc:picChg chg="add mod topLvl">
          <ac:chgData name="andrea giralt castellano" userId="8f93fe761c73b88c" providerId="LiveId" clId="{9C2CB766-2430-4278-8923-1D1E2B1419C7}" dt="2023-01-15T16:18:57.643" v="2347" actId="164"/>
          <ac:picMkLst>
            <pc:docMk/>
            <pc:sldMk cId="400968798" sldId="259"/>
            <ac:picMk id="22" creationId="{487DC7CB-E18E-C611-68BF-193A4807CB6F}"/>
          </ac:picMkLst>
        </pc:picChg>
        <pc:picChg chg="add mod topLvl">
          <ac:chgData name="andrea giralt castellano" userId="8f93fe761c73b88c" providerId="LiveId" clId="{9C2CB766-2430-4278-8923-1D1E2B1419C7}" dt="2023-01-15T16:18:57.643" v="2347" actId="164"/>
          <ac:picMkLst>
            <pc:docMk/>
            <pc:sldMk cId="400968798" sldId="259"/>
            <ac:picMk id="23" creationId="{F8F8F2CD-5928-9A0C-3D78-4AA3E9F571F0}"/>
          </ac:picMkLst>
        </pc:picChg>
        <pc:picChg chg="add mod topLvl">
          <ac:chgData name="andrea giralt castellano" userId="8f93fe761c73b88c" providerId="LiveId" clId="{9C2CB766-2430-4278-8923-1D1E2B1419C7}" dt="2023-01-15T16:19:04.574" v="2348" actId="164"/>
          <ac:picMkLst>
            <pc:docMk/>
            <pc:sldMk cId="400968798" sldId="259"/>
            <ac:picMk id="26" creationId="{4BBCB58D-8B32-74C7-4B37-E3EA9B52062B}"/>
          </ac:picMkLst>
        </pc:picChg>
        <pc:picChg chg="add mod topLvl">
          <ac:chgData name="andrea giralt castellano" userId="8f93fe761c73b88c" providerId="LiveId" clId="{9C2CB766-2430-4278-8923-1D1E2B1419C7}" dt="2023-01-15T16:19:04.574" v="2348" actId="164"/>
          <ac:picMkLst>
            <pc:docMk/>
            <pc:sldMk cId="400968798" sldId="259"/>
            <ac:picMk id="27" creationId="{3117818B-F895-3177-884A-17078BCF0E3F}"/>
          </ac:picMkLst>
        </pc:picChg>
        <pc:picChg chg="add mod topLvl">
          <ac:chgData name="andrea giralt castellano" userId="8f93fe761c73b88c" providerId="LiveId" clId="{9C2CB766-2430-4278-8923-1D1E2B1419C7}" dt="2023-01-15T16:19:04.574" v="2348" actId="164"/>
          <ac:picMkLst>
            <pc:docMk/>
            <pc:sldMk cId="400968798" sldId="259"/>
            <ac:picMk id="28" creationId="{E98FF5CB-3487-9C4B-FE15-03C2E4FD8D69}"/>
          </ac:picMkLst>
        </pc:picChg>
        <pc:picChg chg="add mod">
          <ac:chgData name="andrea giralt castellano" userId="8f93fe761c73b88c" providerId="LiveId" clId="{9C2CB766-2430-4278-8923-1D1E2B1419C7}" dt="2023-01-15T16:19:11.430" v="2349" actId="164"/>
          <ac:picMkLst>
            <pc:docMk/>
            <pc:sldMk cId="400968798" sldId="259"/>
            <ac:picMk id="31" creationId="{A5F81538-4903-E1C1-DEE7-4EB39504CBCB}"/>
          </ac:picMkLst>
        </pc:picChg>
        <pc:picChg chg="add mod">
          <ac:chgData name="andrea giralt castellano" userId="8f93fe761c73b88c" providerId="LiveId" clId="{9C2CB766-2430-4278-8923-1D1E2B1419C7}" dt="2023-01-15T16:19:11.430" v="2349" actId="164"/>
          <ac:picMkLst>
            <pc:docMk/>
            <pc:sldMk cId="400968798" sldId="259"/>
            <ac:picMk id="32" creationId="{77C383EE-4B8E-8A89-B653-853F08A37490}"/>
          </ac:picMkLst>
        </pc:picChg>
        <pc:picChg chg="add mod">
          <ac:chgData name="andrea giralt castellano" userId="8f93fe761c73b88c" providerId="LiveId" clId="{9C2CB766-2430-4278-8923-1D1E2B1419C7}" dt="2023-01-15T16:19:04.574" v="2348" actId="164"/>
          <ac:picMkLst>
            <pc:docMk/>
            <pc:sldMk cId="400968798" sldId="259"/>
            <ac:picMk id="33" creationId="{A55C65BC-72C3-7810-EF82-A21F5F9382CC}"/>
          </ac:picMkLst>
        </pc:picChg>
        <pc:picChg chg="add mod">
          <ac:chgData name="andrea giralt castellano" userId="8f93fe761c73b88c" providerId="LiveId" clId="{9C2CB766-2430-4278-8923-1D1E2B1419C7}" dt="2023-01-15T16:19:04.574" v="2348" actId="164"/>
          <ac:picMkLst>
            <pc:docMk/>
            <pc:sldMk cId="400968798" sldId="259"/>
            <ac:picMk id="34" creationId="{DA0F14F5-4425-5F07-983F-499A39DA1B66}"/>
          </ac:picMkLst>
        </pc:picChg>
        <pc:picChg chg="add mod">
          <ac:chgData name="andrea giralt castellano" userId="8f93fe761c73b88c" providerId="LiveId" clId="{9C2CB766-2430-4278-8923-1D1E2B1419C7}" dt="2023-01-15T16:19:11.430" v="2349" actId="164"/>
          <ac:picMkLst>
            <pc:docMk/>
            <pc:sldMk cId="400968798" sldId="259"/>
            <ac:picMk id="35" creationId="{25B1634F-B141-D46B-5385-5E2AAA5D168F}"/>
          </ac:picMkLst>
        </pc:picChg>
        <pc:picChg chg="add mod">
          <ac:chgData name="andrea giralt castellano" userId="8f93fe761c73b88c" providerId="LiveId" clId="{9C2CB766-2430-4278-8923-1D1E2B1419C7}" dt="2023-01-15T16:19:11.430" v="2349" actId="164"/>
          <ac:picMkLst>
            <pc:docMk/>
            <pc:sldMk cId="400968798" sldId="259"/>
            <ac:picMk id="36" creationId="{DA9B7D44-3582-8415-33B9-18C2EAC83321}"/>
          </ac:picMkLst>
        </pc:picChg>
        <pc:picChg chg="add mod">
          <ac:chgData name="andrea giralt castellano" userId="8f93fe761c73b88c" providerId="LiveId" clId="{9C2CB766-2430-4278-8923-1D1E2B1419C7}" dt="2023-01-15T16:19:11.430" v="2349" actId="164"/>
          <ac:picMkLst>
            <pc:docMk/>
            <pc:sldMk cId="400968798" sldId="259"/>
            <ac:picMk id="37" creationId="{E7C0A688-E5F2-8A6C-CB72-BAC3747ACBE7}"/>
          </ac:picMkLst>
        </pc:picChg>
        <pc:picChg chg="del">
          <ac:chgData name="andrea giralt castellano" userId="8f93fe761c73b88c" providerId="LiveId" clId="{9C2CB766-2430-4278-8923-1D1E2B1419C7}" dt="2023-01-15T10:41:56.034" v="1734" actId="478"/>
          <ac:picMkLst>
            <pc:docMk/>
            <pc:sldMk cId="400968798" sldId="259"/>
            <ac:picMk id="54" creationId="{D4656582-31A3-99E4-663F-8B0E97B8AAAA}"/>
          </ac:picMkLst>
        </pc:picChg>
        <pc:picChg chg="del">
          <ac:chgData name="andrea giralt castellano" userId="8f93fe761c73b88c" providerId="LiveId" clId="{9C2CB766-2430-4278-8923-1D1E2B1419C7}" dt="2023-01-15T10:41:56.034" v="1734" actId="478"/>
          <ac:picMkLst>
            <pc:docMk/>
            <pc:sldMk cId="400968798" sldId="259"/>
            <ac:picMk id="56" creationId="{4A9ECB31-F5F4-DBBF-D370-1E90F0CF5933}"/>
          </ac:picMkLst>
        </pc:picChg>
        <pc:picChg chg="del">
          <ac:chgData name="andrea giralt castellano" userId="8f93fe761c73b88c" providerId="LiveId" clId="{9C2CB766-2430-4278-8923-1D1E2B1419C7}" dt="2023-01-15T10:41:56.034" v="1734" actId="478"/>
          <ac:picMkLst>
            <pc:docMk/>
            <pc:sldMk cId="400968798" sldId="259"/>
            <ac:picMk id="58" creationId="{D84D3757-B97E-85F8-7056-36FA5FBD0EBE}"/>
          </ac:picMkLst>
        </pc:picChg>
        <pc:picChg chg="del">
          <ac:chgData name="andrea giralt castellano" userId="8f93fe761c73b88c" providerId="LiveId" clId="{9C2CB766-2430-4278-8923-1D1E2B1419C7}" dt="2023-01-15T10:41:56.034" v="1734" actId="478"/>
          <ac:picMkLst>
            <pc:docMk/>
            <pc:sldMk cId="400968798" sldId="259"/>
            <ac:picMk id="60" creationId="{EE9CA104-0160-BC81-F837-40BD55E1638F}"/>
          </ac:picMkLst>
        </pc:picChg>
        <pc:cxnChg chg="add mod">
          <ac:chgData name="andrea giralt castellano" userId="8f93fe761c73b88c" providerId="LiveId" clId="{9C2CB766-2430-4278-8923-1D1E2B1419C7}" dt="2023-01-15T16:19:18.421" v="2350" actId="408"/>
          <ac:cxnSpMkLst>
            <pc:docMk/>
            <pc:sldMk cId="400968798" sldId="259"/>
            <ac:cxnSpMk id="3" creationId="{FC15A7A6-9FF4-E614-6440-093722BDDD7D}"/>
          </ac:cxnSpMkLst>
        </pc:cxnChg>
        <pc:cxnChg chg="add mod topLvl">
          <ac:chgData name="andrea giralt castellano" userId="8f93fe761c73b88c" providerId="LiveId" clId="{9C2CB766-2430-4278-8923-1D1E2B1419C7}" dt="2023-01-15T16:19:18.421" v="2350" actId="408"/>
          <ac:cxnSpMkLst>
            <pc:docMk/>
            <pc:sldMk cId="400968798" sldId="259"/>
            <ac:cxnSpMk id="9" creationId="{E14DCC20-CD7D-1A33-0F66-358392D5F00B}"/>
          </ac:cxnSpMkLst>
        </pc:cxnChg>
        <pc:cxnChg chg="add mod">
          <ac:chgData name="andrea giralt castellano" userId="8f93fe761c73b88c" providerId="LiveId" clId="{9C2CB766-2430-4278-8923-1D1E2B1419C7}" dt="2023-01-15T16:19:18.421" v="2350" actId="408"/>
          <ac:cxnSpMkLst>
            <pc:docMk/>
            <pc:sldMk cId="400968798" sldId="259"/>
            <ac:cxnSpMk id="12" creationId="{4D1ED0BC-5904-F10B-EF67-0AC02CACE7EB}"/>
          </ac:cxnSpMkLst>
        </pc:cxnChg>
        <pc:cxnChg chg="del">
          <ac:chgData name="andrea giralt castellano" userId="8f93fe761c73b88c" providerId="LiveId" clId="{9C2CB766-2430-4278-8923-1D1E2B1419C7}" dt="2023-01-15T10:41:51.094" v="1731" actId="478"/>
          <ac:cxnSpMkLst>
            <pc:docMk/>
            <pc:sldMk cId="400968798" sldId="259"/>
            <ac:cxnSpMk id="52" creationId="{3222BDFF-8FE3-3CAA-E0C0-4E6DAC5D5BF5}"/>
          </ac:cxnSpMkLst>
        </pc:cxnChg>
      </pc:sldChg>
      <pc:sldChg chg="addSp delSp modSp add mod">
        <pc:chgData name="andrea giralt castellano" userId="8f93fe761c73b88c" providerId="LiveId" clId="{9C2CB766-2430-4278-8923-1D1E2B1419C7}" dt="2023-01-15T18:23:11.147" v="7573" actId="1036"/>
        <pc:sldMkLst>
          <pc:docMk/>
          <pc:sldMk cId="1004584312" sldId="260"/>
        </pc:sldMkLst>
        <pc:spChg chg="mod">
          <ac:chgData name="andrea giralt castellano" userId="8f93fe761c73b88c" providerId="LiveId" clId="{9C2CB766-2430-4278-8923-1D1E2B1419C7}" dt="2023-01-15T16:26:26.917" v="2371" actId="20577"/>
          <ac:spMkLst>
            <pc:docMk/>
            <pc:sldMk cId="1004584312" sldId="260"/>
            <ac:spMk id="4" creationId="{6A0DB90E-4209-928B-DE98-D5BEF5A7DEBC}"/>
          </ac:spMkLst>
        </pc:spChg>
        <pc:spChg chg="del mod">
          <ac:chgData name="andrea giralt castellano" userId="8f93fe761c73b88c" providerId="LiveId" clId="{9C2CB766-2430-4278-8923-1D1E2B1419C7}" dt="2023-01-15T17:21:46.126" v="5143" actId="478"/>
          <ac:spMkLst>
            <pc:docMk/>
            <pc:sldMk cId="1004584312" sldId="260"/>
            <ac:spMk id="7" creationId="{884B53A4-5E80-02FB-6055-BD14D2BC3BD1}"/>
          </ac:spMkLst>
        </pc:spChg>
        <pc:spChg chg="del">
          <ac:chgData name="andrea giralt castellano" userId="8f93fe761c73b88c" providerId="LiveId" clId="{9C2CB766-2430-4278-8923-1D1E2B1419C7}" dt="2023-01-15T16:27:51.993" v="2520" actId="478"/>
          <ac:spMkLst>
            <pc:docMk/>
            <pc:sldMk cId="1004584312" sldId="260"/>
            <ac:spMk id="8" creationId="{4AAEA1C9-B0AD-C75C-C003-EF8885B1968A}"/>
          </ac:spMkLst>
        </pc:spChg>
        <pc:spChg chg="del">
          <ac:chgData name="andrea giralt castellano" userId="8f93fe761c73b88c" providerId="LiveId" clId="{9C2CB766-2430-4278-8923-1D1E2B1419C7}" dt="2023-01-15T16:27:51.993" v="2520" actId="478"/>
          <ac:spMkLst>
            <pc:docMk/>
            <pc:sldMk cId="1004584312" sldId="260"/>
            <ac:spMk id="10" creationId="{06FDA4AE-DB09-68F8-9CFC-3D755EA5C7CF}"/>
          </ac:spMkLst>
        </pc:spChg>
        <pc:spChg chg="del">
          <ac:chgData name="andrea giralt castellano" userId="8f93fe761c73b88c" providerId="LiveId" clId="{9C2CB766-2430-4278-8923-1D1E2B1419C7}" dt="2023-01-15T16:27:51.993" v="2520" actId="478"/>
          <ac:spMkLst>
            <pc:docMk/>
            <pc:sldMk cId="1004584312" sldId="260"/>
            <ac:spMk id="11" creationId="{B1964A5C-FB27-7E19-01FB-387B9045AC1D}"/>
          </ac:spMkLst>
        </pc:spChg>
        <pc:spChg chg="del">
          <ac:chgData name="andrea giralt castellano" userId="8f93fe761c73b88c" providerId="LiveId" clId="{9C2CB766-2430-4278-8923-1D1E2B1419C7}" dt="2023-01-15T16:27:51.993" v="2520" actId="478"/>
          <ac:spMkLst>
            <pc:docMk/>
            <pc:sldMk cId="1004584312" sldId="260"/>
            <ac:spMk id="13" creationId="{F1C81AE1-A32A-78D8-82AC-2718FD29F548}"/>
          </ac:spMkLst>
        </pc:spChg>
        <pc:spChg chg="add del mod">
          <ac:chgData name="andrea giralt castellano" userId="8f93fe761c73b88c" providerId="LiveId" clId="{9C2CB766-2430-4278-8923-1D1E2B1419C7}" dt="2023-01-15T17:21:33.345" v="5140" actId="478"/>
          <ac:spMkLst>
            <pc:docMk/>
            <pc:sldMk cId="1004584312" sldId="260"/>
            <ac:spMk id="29" creationId="{9E797FC6-881D-98FC-C910-7C734098C09F}"/>
          </ac:spMkLst>
        </pc:spChg>
        <pc:spChg chg="add mod">
          <ac:chgData name="andrea giralt castellano" userId="8f93fe761c73b88c" providerId="LiveId" clId="{9C2CB766-2430-4278-8923-1D1E2B1419C7}" dt="2023-01-15T18:23:11.147" v="7573" actId="1036"/>
          <ac:spMkLst>
            <pc:docMk/>
            <pc:sldMk cId="1004584312" sldId="260"/>
            <ac:spMk id="30" creationId="{251A573D-A12E-B865-70E3-2113BF24AA61}"/>
          </ac:spMkLst>
        </pc:spChg>
        <pc:spChg chg="mod">
          <ac:chgData name="andrea giralt castellano" userId="8f93fe761c73b88c" providerId="LiveId" clId="{9C2CB766-2430-4278-8923-1D1E2B1419C7}" dt="2023-01-15T17:24:37.728" v="5206" actId="20577"/>
          <ac:spMkLst>
            <pc:docMk/>
            <pc:sldMk cId="1004584312" sldId="260"/>
            <ac:spMk id="49" creationId="{FE7F0EB2-B4FE-F01F-580D-9F0710E5AA16}"/>
          </ac:spMkLst>
        </pc:spChg>
        <pc:grpChg chg="del">
          <ac:chgData name="andrea giralt castellano" userId="8f93fe761c73b88c" providerId="LiveId" clId="{9C2CB766-2430-4278-8923-1D1E2B1419C7}" dt="2023-01-15T16:27:51.993" v="2520" actId="478"/>
          <ac:grpSpMkLst>
            <pc:docMk/>
            <pc:sldMk cId="1004584312" sldId="260"/>
            <ac:grpSpMk id="25" creationId="{985902E4-B0F0-FE97-1045-99CC274F916C}"/>
          </ac:grpSpMkLst>
        </pc:grpChg>
        <pc:grpChg chg="del">
          <ac:chgData name="andrea giralt castellano" userId="8f93fe761c73b88c" providerId="LiveId" clId="{9C2CB766-2430-4278-8923-1D1E2B1419C7}" dt="2023-01-15T16:27:51.993" v="2520" actId="478"/>
          <ac:grpSpMkLst>
            <pc:docMk/>
            <pc:sldMk cId="1004584312" sldId="260"/>
            <ac:grpSpMk id="38" creationId="{E969A1A2-B71B-A9AD-8701-910F377C118C}"/>
          </ac:grpSpMkLst>
        </pc:grpChg>
        <pc:grpChg chg="del">
          <ac:chgData name="andrea giralt castellano" userId="8f93fe761c73b88c" providerId="LiveId" clId="{9C2CB766-2430-4278-8923-1D1E2B1419C7}" dt="2023-01-15T16:27:51.993" v="2520" actId="478"/>
          <ac:grpSpMkLst>
            <pc:docMk/>
            <pc:sldMk cId="1004584312" sldId="260"/>
            <ac:grpSpMk id="39" creationId="{1FA425E1-A168-9612-6FEA-B6A443DCA23C}"/>
          </ac:grpSpMkLst>
        </pc:grpChg>
        <pc:grpChg chg="del">
          <ac:chgData name="andrea giralt castellano" userId="8f93fe761c73b88c" providerId="LiveId" clId="{9C2CB766-2430-4278-8923-1D1E2B1419C7}" dt="2023-01-15T16:27:51.993" v="2520" actId="478"/>
          <ac:grpSpMkLst>
            <pc:docMk/>
            <pc:sldMk cId="1004584312" sldId="260"/>
            <ac:grpSpMk id="40" creationId="{A8B2469B-ADD9-9093-EEF8-1F06B8939129}"/>
          </ac:grpSpMkLst>
        </pc:grpChg>
        <pc:graphicFrameChg chg="add mod modGraphic">
          <ac:chgData name="andrea giralt castellano" userId="8f93fe761c73b88c" providerId="LiveId" clId="{9C2CB766-2430-4278-8923-1D1E2B1419C7}" dt="2023-01-15T18:23:11.147" v="7573" actId="1036"/>
          <ac:graphicFrameMkLst>
            <pc:docMk/>
            <pc:sldMk cId="1004584312" sldId="260"/>
            <ac:graphicFrameMk id="24" creationId="{DE5370D4-F240-CCAB-407A-16D4C9B51EF9}"/>
          </ac:graphicFrameMkLst>
        </pc:graphicFrameChg>
        <pc:picChg chg="del">
          <ac:chgData name="andrea giralt castellano" userId="8f93fe761c73b88c" providerId="LiveId" clId="{9C2CB766-2430-4278-8923-1D1E2B1419C7}" dt="2023-01-15T16:25:43.860" v="2352" actId="478"/>
          <ac:picMkLst>
            <pc:docMk/>
            <pc:sldMk cId="1004584312" sldId="260"/>
            <ac:picMk id="2" creationId="{074D62B8-B7CC-8A49-BA2E-D92DA54CE4A2}"/>
          </ac:picMkLst>
        </pc:picChg>
        <pc:picChg chg="add mod">
          <ac:chgData name="andrea giralt castellano" userId="8f93fe761c73b88c" providerId="LiveId" clId="{9C2CB766-2430-4278-8923-1D1E2B1419C7}" dt="2023-01-15T16:25:44.175" v="2353"/>
          <ac:picMkLst>
            <pc:docMk/>
            <pc:sldMk cId="1004584312" sldId="260"/>
            <ac:picMk id="5" creationId="{D1F1A4AD-14FF-DCEF-3DCD-1AADF16413D3}"/>
          </ac:picMkLst>
        </pc:picChg>
        <pc:cxnChg chg="del">
          <ac:chgData name="andrea giralt castellano" userId="8f93fe761c73b88c" providerId="LiveId" clId="{9C2CB766-2430-4278-8923-1D1E2B1419C7}" dt="2023-01-15T16:27:51.993" v="2520" actId="478"/>
          <ac:cxnSpMkLst>
            <pc:docMk/>
            <pc:sldMk cId="1004584312" sldId="260"/>
            <ac:cxnSpMk id="3" creationId="{FC15A7A6-9FF4-E614-6440-093722BDDD7D}"/>
          </ac:cxnSpMkLst>
        </pc:cxnChg>
        <pc:cxnChg chg="del">
          <ac:chgData name="andrea giralt castellano" userId="8f93fe761c73b88c" providerId="LiveId" clId="{9C2CB766-2430-4278-8923-1D1E2B1419C7}" dt="2023-01-15T16:27:51.993" v="2520" actId="478"/>
          <ac:cxnSpMkLst>
            <pc:docMk/>
            <pc:sldMk cId="1004584312" sldId="260"/>
            <ac:cxnSpMk id="9" creationId="{E14DCC20-CD7D-1A33-0F66-358392D5F00B}"/>
          </ac:cxnSpMkLst>
        </pc:cxnChg>
        <pc:cxnChg chg="del">
          <ac:chgData name="andrea giralt castellano" userId="8f93fe761c73b88c" providerId="LiveId" clId="{9C2CB766-2430-4278-8923-1D1E2B1419C7}" dt="2023-01-15T16:27:51.993" v="2520" actId="478"/>
          <ac:cxnSpMkLst>
            <pc:docMk/>
            <pc:sldMk cId="1004584312" sldId="260"/>
            <ac:cxnSpMk id="12" creationId="{4D1ED0BC-5904-F10B-EF67-0AC02CACE7EB}"/>
          </ac:cxnSpMkLst>
        </pc:cxnChg>
      </pc:sldChg>
      <pc:sldChg chg="addSp modSp add del mod">
        <pc:chgData name="andrea giralt castellano" userId="8f93fe761c73b88c" providerId="LiveId" clId="{9C2CB766-2430-4278-8923-1D1E2B1419C7}" dt="2023-01-15T17:23:07.328" v="5188" actId="47"/>
        <pc:sldMkLst>
          <pc:docMk/>
          <pc:sldMk cId="86500420" sldId="261"/>
        </pc:sldMkLst>
        <pc:spChg chg="add mod">
          <ac:chgData name="andrea giralt castellano" userId="8f93fe761c73b88c" providerId="LiveId" clId="{9C2CB766-2430-4278-8923-1D1E2B1419C7}" dt="2023-01-15T16:37:37.643" v="3152" actId="6549"/>
          <ac:spMkLst>
            <pc:docMk/>
            <pc:sldMk cId="86500420" sldId="261"/>
            <ac:spMk id="2" creationId="{62B6CC55-070C-21DD-CCBF-7372C0D2F86C}"/>
          </ac:spMkLst>
        </pc:spChg>
        <pc:spChg chg="add mod">
          <ac:chgData name="andrea giralt castellano" userId="8f93fe761c73b88c" providerId="LiveId" clId="{9C2CB766-2430-4278-8923-1D1E2B1419C7}" dt="2023-01-15T16:41:34.313" v="3473" actId="1035"/>
          <ac:spMkLst>
            <pc:docMk/>
            <pc:sldMk cId="86500420" sldId="261"/>
            <ac:spMk id="3" creationId="{1CEB1616-7E31-B04B-7F89-3AA9D7CF7675}"/>
          </ac:spMkLst>
        </pc:spChg>
        <pc:spChg chg="mod">
          <ac:chgData name="andrea giralt castellano" userId="8f93fe761c73b88c" providerId="LiveId" clId="{9C2CB766-2430-4278-8923-1D1E2B1419C7}" dt="2023-01-15T16:35:39.044" v="2914" actId="1076"/>
          <ac:spMkLst>
            <pc:docMk/>
            <pc:sldMk cId="86500420" sldId="261"/>
            <ac:spMk id="4" creationId="{6A0DB90E-4209-928B-DE98-D5BEF5A7DEBC}"/>
          </ac:spMkLst>
        </pc:spChg>
        <pc:spChg chg="mod">
          <ac:chgData name="andrea giralt castellano" userId="8f93fe761c73b88c" providerId="LiveId" clId="{9C2CB766-2430-4278-8923-1D1E2B1419C7}" dt="2023-01-15T16:42:19.432" v="3502" actId="20577"/>
          <ac:spMkLst>
            <pc:docMk/>
            <pc:sldMk cId="86500420" sldId="261"/>
            <ac:spMk id="7" creationId="{884B53A4-5E80-02FB-6055-BD14D2BC3BD1}"/>
          </ac:spMkLst>
        </pc:spChg>
        <pc:spChg chg="mod">
          <ac:chgData name="andrea giralt castellano" userId="8f93fe761c73b88c" providerId="LiveId" clId="{9C2CB766-2430-4278-8923-1D1E2B1419C7}" dt="2023-01-15T16:38:11.618" v="3183" actId="20577"/>
          <ac:spMkLst>
            <pc:docMk/>
            <pc:sldMk cId="86500420" sldId="261"/>
            <ac:spMk id="49" creationId="{FE7F0EB2-B4FE-F01F-580D-9F0710E5AA16}"/>
          </ac:spMkLst>
        </pc:spChg>
        <pc:graphicFrameChg chg="modGraphic">
          <ac:chgData name="andrea giralt castellano" userId="8f93fe761c73b88c" providerId="LiveId" clId="{9C2CB766-2430-4278-8923-1D1E2B1419C7}" dt="2023-01-15T16:40:09.487" v="3298" actId="20577"/>
          <ac:graphicFrameMkLst>
            <pc:docMk/>
            <pc:sldMk cId="86500420" sldId="261"/>
            <ac:graphicFrameMk id="24" creationId="{DE5370D4-F240-CCAB-407A-16D4C9B51EF9}"/>
          </ac:graphicFrameMkLst>
        </pc:graphicFrameChg>
      </pc:sldChg>
      <pc:sldChg chg="addSp delSp modSp add del mod">
        <pc:chgData name="andrea giralt castellano" userId="8f93fe761c73b88c" providerId="LiveId" clId="{9C2CB766-2430-4278-8923-1D1E2B1419C7}" dt="2023-01-15T17:23:10.298" v="5189" actId="47"/>
        <pc:sldMkLst>
          <pc:docMk/>
          <pc:sldMk cId="3402189337" sldId="262"/>
        </pc:sldMkLst>
        <pc:spChg chg="mod">
          <ac:chgData name="andrea giralt castellano" userId="8f93fe761c73b88c" providerId="LiveId" clId="{9C2CB766-2430-4278-8923-1D1E2B1419C7}" dt="2023-01-15T16:45:02.670" v="3506" actId="20577"/>
          <ac:spMkLst>
            <pc:docMk/>
            <pc:sldMk cId="3402189337" sldId="262"/>
            <ac:spMk id="2" creationId="{62B6CC55-070C-21DD-CCBF-7372C0D2F86C}"/>
          </ac:spMkLst>
        </pc:spChg>
        <pc:spChg chg="del">
          <ac:chgData name="andrea giralt castellano" userId="8f93fe761c73b88c" providerId="LiveId" clId="{9C2CB766-2430-4278-8923-1D1E2B1419C7}" dt="2023-01-15T16:46:46.320" v="3557" actId="478"/>
          <ac:spMkLst>
            <pc:docMk/>
            <pc:sldMk cId="3402189337" sldId="262"/>
            <ac:spMk id="3" creationId="{1CEB1616-7E31-B04B-7F89-3AA9D7CF7675}"/>
          </ac:spMkLst>
        </pc:spChg>
        <pc:spChg chg="mod">
          <ac:chgData name="andrea giralt castellano" userId="8f93fe761c73b88c" providerId="LiveId" clId="{9C2CB766-2430-4278-8923-1D1E2B1419C7}" dt="2023-01-15T16:47:09.604" v="3567" actId="20577"/>
          <ac:spMkLst>
            <pc:docMk/>
            <pc:sldMk cId="3402189337" sldId="262"/>
            <ac:spMk id="7" creationId="{884B53A4-5E80-02FB-6055-BD14D2BC3BD1}"/>
          </ac:spMkLst>
        </pc:spChg>
        <pc:spChg chg="add mod">
          <ac:chgData name="andrea giralt castellano" userId="8f93fe761c73b88c" providerId="LiveId" clId="{9C2CB766-2430-4278-8923-1D1E2B1419C7}" dt="2023-01-15T16:46:51.560" v="3558"/>
          <ac:spMkLst>
            <pc:docMk/>
            <pc:sldMk cId="3402189337" sldId="262"/>
            <ac:spMk id="8" creationId="{B4DD4485-05F9-D2D9-B359-166B0D9AE6E2}"/>
          </ac:spMkLst>
        </pc:spChg>
        <pc:spChg chg="add mod">
          <ac:chgData name="andrea giralt castellano" userId="8f93fe761c73b88c" providerId="LiveId" clId="{9C2CB766-2430-4278-8923-1D1E2B1419C7}" dt="2023-01-15T16:48:42.841" v="3783" actId="1076"/>
          <ac:spMkLst>
            <pc:docMk/>
            <pc:sldMk cId="3402189337" sldId="262"/>
            <ac:spMk id="9" creationId="{BEAF9EA9-63BA-94A9-CECC-4E00E115809C}"/>
          </ac:spMkLst>
        </pc:spChg>
        <pc:spChg chg="mod">
          <ac:chgData name="andrea giralt castellano" userId="8f93fe761c73b88c" providerId="LiveId" clId="{9C2CB766-2430-4278-8923-1D1E2B1419C7}" dt="2023-01-15T16:45:27.722" v="3520" actId="20577"/>
          <ac:spMkLst>
            <pc:docMk/>
            <pc:sldMk cId="3402189337" sldId="262"/>
            <ac:spMk id="49" creationId="{FE7F0EB2-B4FE-F01F-580D-9F0710E5AA16}"/>
          </ac:spMkLst>
        </pc:spChg>
        <pc:graphicFrameChg chg="modGraphic">
          <ac:chgData name="andrea giralt castellano" userId="8f93fe761c73b88c" providerId="LiveId" clId="{9C2CB766-2430-4278-8923-1D1E2B1419C7}" dt="2023-01-15T16:46:42.376" v="3556" actId="20577"/>
          <ac:graphicFrameMkLst>
            <pc:docMk/>
            <pc:sldMk cId="3402189337" sldId="262"/>
            <ac:graphicFrameMk id="24" creationId="{DE5370D4-F240-CCAB-407A-16D4C9B51EF9}"/>
          </ac:graphicFrameMkLst>
        </pc:graphicFrameChg>
      </pc:sldChg>
      <pc:sldChg chg="addSp delSp modSp add mod">
        <pc:chgData name="andrea giralt castellano" userId="8f93fe761c73b88c" providerId="LiveId" clId="{9C2CB766-2430-4278-8923-1D1E2B1419C7}" dt="2023-01-15T18:13:13.228" v="7383" actId="20577"/>
        <pc:sldMkLst>
          <pc:docMk/>
          <pc:sldMk cId="3196593745" sldId="263"/>
        </pc:sldMkLst>
        <pc:spChg chg="mod">
          <ac:chgData name="andrea giralt castellano" userId="8f93fe761c73b88c" providerId="LiveId" clId="{9C2CB766-2430-4278-8923-1D1E2B1419C7}" dt="2023-01-15T16:51:58.685" v="3796" actId="20577"/>
          <ac:spMkLst>
            <pc:docMk/>
            <pc:sldMk cId="3196593745" sldId="263"/>
            <ac:spMk id="2" creationId="{62B6CC55-070C-21DD-CCBF-7372C0D2F86C}"/>
          </ac:spMkLst>
        </pc:spChg>
        <pc:spChg chg="mod">
          <ac:chgData name="andrea giralt castellano" userId="8f93fe761c73b88c" providerId="LiveId" clId="{9C2CB766-2430-4278-8923-1D1E2B1419C7}" dt="2023-01-15T18:10:26.553" v="7278" actId="14100"/>
          <ac:spMkLst>
            <pc:docMk/>
            <pc:sldMk cId="3196593745" sldId="263"/>
            <ac:spMk id="7" creationId="{884B53A4-5E80-02FB-6055-BD14D2BC3BD1}"/>
          </ac:spMkLst>
        </pc:spChg>
        <pc:spChg chg="del">
          <ac:chgData name="andrea giralt castellano" userId="8f93fe761c73b88c" providerId="LiveId" clId="{9C2CB766-2430-4278-8923-1D1E2B1419C7}" dt="2023-01-15T16:53:16.675" v="3922" actId="478"/>
          <ac:spMkLst>
            <pc:docMk/>
            <pc:sldMk cId="3196593745" sldId="263"/>
            <ac:spMk id="8" creationId="{B4DD4485-05F9-D2D9-B359-166B0D9AE6E2}"/>
          </ac:spMkLst>
        </pc:spChg>
        <pc:spChg chg="del">
          <ac:chgData name="andrea giralt castellano" userId="8f93fe761c73b88c" providerId="LiveId" clId="{9C2CB766-2430-4278-8923-1D1E2B1419C7}" dt="2023-01-15T16:53:19.175" v="3923" actId="478"/>
          <ac:spMkLst>
            <pc:docMk/>
            <pc:sldMk cId="3196593745" sldId="263"/>
            <ac:spMk id="9" creationId="{BEAF9EA9-63BA-94A9-CECC-4E00E115809C}"/>
          </ac:spMkLst>
        </pc:spChg>
        <pc:spChg chg="add mod">
          <ac:chgData name="andrea giralt castellano" userId="8f93fe761c73b88c" providerId="LiveId" clId="{9C2CB766-2430-4278-8923-1D1E2B1419C7}" dt="2023-01-15T18:10:18.661" v="7277" actId="1038"/>
          <ac:spMkLst>
            <pc:docMk/>
            <pc:sldMk cId="3196593745" sldId="263"/>
            <ac:spMk id="10" creationId="{40B60963-E9B2-48C2-DD65-1107222ABEA1}"/>
          </ac:spMkLst>
        </pc:spChg>
        <pc:spChg chg="add del mod">
          <ac:chgData name="andrea giralt castellano" userId="8f93fe761c73b88c" providerId="LiveId" clId="{9C2CB766-2430-4278-8923-1D1E2B1419C7}" dt="2023-01-15T18:10:11.589" v="7256" actId="478"/>
          <ac:spMkLst>
            <pc:docMk/>
            <pc:sldMk cId="3196593745" sldId="263"/>
            <ac:spMk id="11" creationId="{5A06E38B-A483-71BE-43EF-608273096961}"/>
          </ac:spMkLst>
        </pc:spChg>
        <pc:spChg chg="add del mod">
          <ac:chgData name="andrea giralt castellano" userId="8f93fe761c73b88c" providerId="LiveId" clId="{9C2CB766-2430-4278-8923-1D1E2B1419C7}" dt="2023-01-15T18:10:11.589" v="7256" actId="478"/>
          <ac:spMkLst>
            <pc:docMk/>
            <pc:sldMk cId="3196593745" sldId="263"/>
            <ac:spMk id="12" creationId="{F93ED165-A496-B5EB-3F4D-B8596201A4CC}"/>
          </ac:spMkLst>
        </pc:spChg>
        <pc:spChg chg="add del mod">
          <ac:chgData name="andrea giralt castellano" userId="8f93fe761c73b88c" providerId="LiveId" clId="{9C2CB766-2430-4278-8923-1D1E2B1419C7}" dt="2023-01-15T18:10:11.589" v="7256" actId="478"/>
          <ac:spMkLst>
            <pc:docMk/>
            <pc:sldMk cId="3196593745" sldId="263"/>
            <ac:spMk id="14" creationId="{4EFF6542-5049-AFBE-CB47-395165B4C795}"/>
          </ac:spMkLst>
        </pc:spChg>
        <pc:spChg chg="add del mod">
          <ac:chgData name="andrea giralt castellano" userId="8f93fe761c73b88c" providerId="LiveId" clId="{9C2CB766-2430-4278-8923-1D1E2B1419C7}" dt="2023-01-15T17:04:06.849" v="4593" actId="478"/>
          <ac:spMkLst>
            <pc:docMk/>
            <pc:sldMk cId="3196593745" sldId="263"/>
            <ac:spMk id="41" creationId="{F84D8B57-3E6B-A6CF-99B8-ACCE4233D647}"/>
          </ac:spMkLst>
        </pc:spChg>
        <pc:spChg chg="add del mod">
          <ac:chgData name="andrea giralt castellano" userId="8f93fe761c73b88c" providerId="LiveId" clId="{9C2CB766-2430-4278-8923-1D1E2B1419C7}" dt="2023-01-15T16:58:13.546" v="4452"/>
          <ac:spMkLst>
            <pc:docMk/>
            <pc:sldMk cId="3196593745" sldId="263"/>
            <ac:spMk id="43" creationId="{66A48B7E-20F5-EB12-FC6C-9E4F8F83F956}"/>
          </ac:spMkLst>
        </pc:spChg>
        <pc:spChg chg="add del mod">
          <ac:chgData name="andrea giralt castellano" userId="8f93fe761c73b88c" providerId="LiveId" clId="{9C2CB766-2430-4278-8923-1D1E2B1419C7}" dt="2023-01-15T16:58:13.546" v="4452"/>
          <ac:spMkLst>
            <pc:docMk/>
            <pc:sldMk cId="3196593745" sldId="263"/>
            <ac:spMk id="44" creationId="{88295DC3-CA23-5C1F-E914-E46DE4AE4651}"/>
          </ac:spMkLst>
        </pc:spChg>
        <pc:spChg chg="add del mod">
          <ac:chgData name="andrea giralt castellano" userId="8f93fe761c73b88c" providerId="LiveId" clId="{9C2CB766-2430-4278-8923-1D1E2B1419C7}" dt="2023-01-15T16:58:13.546" v="4452"/>
          <ac:spMkLst>
            <pc:docMk/>
            <pc:sldMk cId="3196593745" sldId="263"/>
            <ac:spMk id="45" creationId="{40168932-C094-0100-4759-EC9F0814A142}"/>
          </ac:spMkLst>
        </pc:spChg>
        <pc:spChg chg="add del mod">
          <ac:chgData name="andrea giralt castellano" userId="8f93fe761c73b88c" providerId="LiveId" clId="{9C2CB766-2430-4278-8923-1D1E2B1419C7}" dt="2023-01-15T16:58:13.546" v="4452"/>
          <ac:spMkLst>
            <pc:docMk/>
            <pc:sldMk cId="3196593745" sldId="263"/>
            <ac:spMk id="47" creationId="{BFB1B9F6-481D-6747-6B4C-B6750958D6C0}"/>
          </ac:spMkLst>
        </pc:spChg>
        <pc:spChg chg="mod">
          <ac:chgData name="andrea giralt castellano" userId="8f93fe761c73b88c" providerId="LiveId" clId="{9C2CB766-2430-4278-8923-1D1E2B1419C7}" dt="2023-01-15T18:13:13.228" v="7383" actId="20577"/>
          <ac:spMkLst>
            <pc:docMk/>
            <pc:sldMk cId="3196593745" sldId="263"/>
            <ac:spMk id="49" creationId="{FE7F0EB2-B4FE-F01F-580D-9F0710E5AA16}"/>
          </ac:spMkLst>
        </pc:spChg>
        <pc:spChg chg="add del mod">
          <ac:chgData name="andrea giralt castellano" userId="8f93fe761c73b88c" providerId="LiveId" clId="{9C2CB766-2430-4278-8923-1D1E2B1419C7}" dt="2023-01-15T17:04:06.849" v="4593" actId="478"/>
          <ac:spMkLst>
            <pc:docMk/>
            <pc:sldMk cId="3196593745" sldId="263"/>
            <ac:spMk id="74" creationId="{296283C5-A049-B493-60ED-B4CD1EAA62D5}"/>
          </ac:spMkLst>
        </pc:spChg>
        <pc:spChg chg="add del mod">
          <ac:chgData name="andrea giralt castellano" userId="8f93fe761c73b88c" providerId="LiveId" clId="{9C2CB766-2430-4278-8923-1D1E2B1419C7}" dt="2023-01-15T17:04:06.849" v="4593" actId="478"/>
          <ac:spMkLst>
            <pc:docMk/>
            <pc:sldMk cId="3196593745" sldId="263"/>
            <ac:spMk id="75" creationId="{476CEE97-5C86-67FF-3F1C-3FAEB7E6396D}"/>
          </ac:spMkLst>
        </pc:spChg>
        <pc:spChg chg="add del mod">
          <ac:chgData name="andrea giralt castellano" userId="8f93fe761c73b88c" providerId="LiveId" clId="{9C2CB766-2430-4278-8923-1D1E2B1419C7}" dt="2023-01-15T16:58:27.625" v="4471"/>
          <ac:spMkLst>
            <pc:docMk/>
            <pc:sldMk cId="3196593745" sldId="263"/>
            <ac:spMk id="76" creationId="{5A97C552-CCFC-B631-FCD3-FB9CC76E881A}"/>
          </ac:spMkLst>
        </pc:spChg>
        <pc:spChg chg="add del mod">
          <ac:chgData name="andrea giralt castellano" userId="8f93fe761c73b88c" providerId="LiveId" clId="{9C2CB766-2430-4278-8923-1D1E2B1419C7}" dt="2023-01-15T16:58:27.141" v="4470"/>
          <ac:spMkLst>
            <pc:docMk/>
            <pc:sldMk cId="3196593745" sldId="263"/>
            <ac:spMk id="77" creationId="{FA9FA156-E121-B358-235A-2FFB4A3D2519}"/>
          </ac:spMkLst>
        </pc:spChg>
        <pc:spChg chg="add del mod">
          <ac:chgData name="andrea giralt castellano" userId="8f93fe761c73b88c" providerId="LiveId" clId="{9C2CB766-2430-4278-8923-1D1E2B1419C7}" dt="2023-01-15T16:58:26.546" v="4469"/>
          <ac:spMkLst>
            <pc:docMk/>
            <pc:sldMk cId="3196593745" sldId="263"/>
            <ac:spMk id="78" creationId="{4A17A09D-D836-235A-F0A0-1EE770C01470}"/>
          </ac:spMkLst>
        </pc:spChg>
        <pc:spChg chg="add del mod">
          <ac:chgData name="andrea giralt castellano" userId="8f93fe761c73b88c" providerId="LiveId" clId="{9C2CB766-2430-4278-8923-1D1E2B1419C7}" dt="2023-01-15T16:58:26.356" v="4468"/>
          <ac:spMkLst>
            <pc:docMk/>
            <pc:sldMk cId="3196593745" sldId="263"/>
            <ac:spMk id="79" creationId="{11860FC4-DAE4-B3B8-D2F0-6CE0FBD211BE}"/>
          </ac:spMkLst>
        </pc:spChg>
        <pc:spChg chg="add del mod">
          <ac:chgData name="andrea giralt castellano" userId="8f93fe761c73b88c" providerId="LiveId" clId="{9C2CB766-2430-4278-8923-1D1E2B1419C7}" dt="2023-01-15T16:58:26.200" v="4467"/>
          <ac:spMkLst>
            <pc:docMk/>
            <pc:sldMk cId="3196593745" sldId="263"/>
            <ac:spMk id="80" creationId="{7B16CED9-7CCF-29A8-EB33-381071EAFC5A}"/>
          </ac:spMkLst>
        </pc:spChg>
        <pc:spChg chg="add del mod">
          <ac:chgData name="andrea giralt castellano" userId="8f93fe761c73b88c" providerId="LiveId" clId="{9C2CB766-2430-4278-8923-1D1E2B1419C7}" dt="2023-01-15T16:58:26.028" v="4466"/>
          <ac:spMkLst>
            <pc:docMk/>
            <pc:sldMk cId="3196593745" sldId="263"/>
            <ac:spMk id="81" creationId="{20378B08-F4C0-B917-BC86-D654E349AEAE}"/>
          </ac:spMkLst>
        </pc:spChg>
        <pc:spChg chg="add del mod">
          <ac:chgData name="andrea giralt castellano" userId="8f93fe761c73b88c" providerId="LiveId" clId="{9C2CB766-2430-4278-8923-1D1E2B1419C7}" dt="2023-01-15T16:58:25.857" v="4465"/>
          <ac:spMkLst>
            <pc:docMk/>
            <pc:sldMk cId="3196593745" sldId="263"/>
            <ac:spMk id="82" creationId="{46994D24-2B6C-BE8C-2C6D-51EE63BBED63}"/>
          </ac:spMkLst>
        </pc:spChg>
        <pc:spChg chg="add del mod">
          <ac:chgData name="andrea giralt castellano" userId="8f93fe761c73b88c" providerId="LiveId" clId="{9C2CB766-2430-4278-8923-1D1E2B1419C7}" dt="2023-01-15T16:58:25.669" v="4464"/>
          <ac:spMkLst>
            <pc:docMk/>
            <pc:sldMk cId="3196593745" sldId="263"/>
            <ac:spMk id="83" creationId="{BF802824-E66D-3505-708E-51265B59232B}"/>
          </ac:spMkLst>
        </pc:spChg>
        <pc:spChg chg="add del mod">
          <ac:chgData name="andrea giralt castellano" userId="8f93fe761c73b88c" providerId="LiveId" clId="{9C2CB766-2430-4278-8923-1D1E2B1419C7}" dt="2023-01-15T17:04:06.849" v="4593" actId="478"/>
          <ac:spMkLst>
            <pc:docMk/>
            <pc:sldMk cId="3196593745" sldId="263"/>
            <ac:spMk id="84" creationId="{799D360B-E973-B03A-5274-B7EDC1D5B972}"/>
          </ac:spMkLst>
        </pc:spChg>
        <pc:spChg chg="add del mod">
          <ac:chgData name="andrea giralt castellano" userId="8f93fe761c73b88c" providerId="LiveId" clId="{9C2CB766-2430-4278-8923-1D1E2B1419C7}" dt="2023-01-15T17:04:06.849" v="4593" actId="478"/>
          <ac:spMkLst>
            <pc:docMk/>
            <pc:sldMk cId="3196593745" sldId="263"/>
            <ac:spMk id="85" creationId="{8BBB4AC1-F017-F540-5F3B-923557754716}"/>
          </ac:spMkLst>
        </pc:spChg>
        <pc:spChg chg="add del mod">
          <ac:chgData name="andrea giralt castellano" userId="8f93fe761c73b88c" providerId="LiveId" clId="{9C2CB766-2430-4278-8923-1D1E2B1419C7}" dt="2023-01-15T17:04:12.896" v="4595" actId="478"/>
          <ac:spMkLst>
            <pc:docMk/>
            <pc:sldMk cId="3196593745" sldId="263"/>
            <ac:spMk id="86" creationId="{299CC61C-A353-8FC1-266F-8F784171EB2F}"/>
          </ac:spMkLst>
        </pc:spChg>
        <pc:spChg chg="add del mod">
          <ac:chgData name="andrea giralt castellano" userId="8f93fe761c73b88c" providerId="LiveId" clId="{9C2CB766-2430-4278-8923-1D1E2B1419C7}" dt="2023-01-15T17:04:12.896" v="4595" actId="478"/>
          <ac:spMkLst>
            <pc:docMk/>
            <pc:sldMk cId="3196593745" sldId="263"/>
            <ac:spMk id="87" creationId="{97B1DD0A-37AF-3EF7-6EED-1D20B458A5A4}"/>
          </ac:spMkLst>
        </pc:spChg>
        <pc:spChg chg="add del mod">
          <ac:chgData name="andrea giralt castellano" userId="8f93fe761c73b88c" providerId="LiveId" clId="{9C2CB766-2430-4278-8923-1D1E2B1419C7}" dt="2023-01-15T17:04:12.896" v="4595" actId="478"/>
          <ac:spMkLst>
            <pc:docMk/>
            <pc:sldMk cId="3196593745" sldId="263"/>
            <ac:spMk id="88" creationId="{9B237531-7402-D9C7-9D43-B40FF6E73E45}"/>
          </ac:spMkLst>
        </pc:spChg>
        <pc:spChg chg="add del mod">
          <ac:chgData name="andrea giralt castellano" userId="8f93fe761c73b88c" providerId="LiveId" clId="{9C2CB766-2430-4278-8923-1D1E2B1419C7}" dt="2023-01-15T17:04:12.896" v="4595" actId="478"/>
          <ac:spMkLst>
            <pc:docMk/>
            <pc:sldMk cId="3196593745" sldId="263"/>
            <ac:spMk id="89" creationId="{C7F8A4DD-9042-14CB-758D-C0DD23A41F6D}"/>
          </ac:spMkLst>
        </pc:spChg>
        <pc:spChg chg="add del mod">
          <ac:chgData name="andrea giralt castellano" userId="8f93fe761c73b88c" providerId="LiveId" clId="{9C2CB766-2430-4278-8923-1D1E2B1419C7}" dt="2023-01-15T17:05:39.370" v="4623" actId="164"/>
          <ac:spMkLst>
            <pc:docMk/>
            <pc:sldMk cId="3196593745" sldId="263"/>
            <ac:spMk id="90" creationId="{C56D213B-842F-A1B9-2228-3C7848EB4DD2}"/>
          </ac:spMkLst>
        </pc:spChg>
        <pc:spChg chg="add del mod">
          <ac:chgData name="andrea giralt castellano" userId="8f93fe761c73b88c" providerId="LiveId" clId="{9C2CB766-2430-4278-8923-1D1E2B1419C7}" dt="2023-01-15T17:03:50.128" v="4588" actId="478"/>
          <ac:spMkLst>
            <pc:docMk/>
            <pc:sldMk cId="3196593745" sldId="263"/>
            <ac:spMk id="91" creationId="{08DEC6DB-CFE2-1644-3E58-9381EE753093}"/>
          </ac:spMkLst>
        </pc:spChg>
        <pc:spChg chg="add del mod">
          <ac:chgData name="andrea giralt castellano" userId="8f93fe761c73b88c" providerId="LiveId" clId="{9C2CB766-2430-4278-8923-1D1E2B1419C7}" dt="2023-01-15T17:03:50.128" v="4588" actId="478"/>
          <ac:spMkLst>
            <pc:docMk/>
            <pc:sldMk cId="3196593745" sldId="263"/>
            <ac:spMk id="92" creationId="{3A1ABEFD-A047-071C-0026-D45853489FB4}"/>
          </ac:spMkLst>
        </pc:spChg>
        <pc:spChg chg="add del mod">
          <ac:chgData name="andrea giralt castellano" userId="8f93fe761c73b88c" providerId="LiveId" clId="{9C2CB766-2430-4278-8923-1D1E2B1419C7}" dt="2023-01-15T17:03:50.128" v="4588" actId="478"/>
          <ac:spMkLst>
            <pc:docMk/>
            <pc:sldMk cId="3196593745" sldId="263"/>
            <ac:spMk id="93" creationId="{8A24BB41-0BC7-4E1C-0F7D-0DD0D6142C64}"/>
          </ac:spMkLst>
        </pc:spChg>
        <pc:spChg chg="add del mod">
          <ac:chgData name="andrea giralt castellano" userId="8f93fe761c73b88c" providerId="LiveId" clId="{9C2CB766-2430-4278-8923-1D1E2B1419C7}" dt="2023-01-15T17:03:50.128" v="4588" actId="478"/>
          <ac:spMkLst>
            <pc:docMk/>
            <pc:sldMk cId="3196593745" sldId="263"/>
            <ac:spMk id="94" creationId="{04ED62EC-8ADF-7C02-474E-4D44E5F4ABF5}"/>
          </ac:spMkLst>
        </pc:spChg>
        <pc:spChg chg="add del mod">
          <ac:chgData name="andrea giralt castellano" userId="8f93fe761c73b88c" providerId="LiveId" clId="{9C2CB766-2430-4278-8923-1D1E2B1419C7}" dt="2023-01-15T17:03:50.128" v="4588" actId="478"/>
          <ac:spMkLst>
            <pc:docMk/>
            <pc:sldMk cId="3196593745" sldId="263"/>
            <ac:spMk id="95" creationId="{6C17B548-28AA-2ED1-1D2F-EDC87841C555}"/>
          </ac:spMkLst>
        </pc:spChg>
        <pc:spChg chg="add del mod">
          <ac:chgData name="andrea giralt castellano" userId="8f93fe761c73b88c" providerId="LiveId" clId="{9C2CB766-2430-4278-8923-1D1E2B1419C7}" dt="2023-01-15T17:03:54.815" v="4590" actId="478"/>
          <ac:spMkLst>
            <pc:docMk/>
            <pc:sldMk cId="3196593745" sldId="263"/>
            <ac:spMk id="96" creationId="{2552BEA2-EB3C-268D-4CFB-A52DCB9C3DE2}"/>
          </ac:spMkLst>
        </pc:spChg>
        <pc:spChg chg="add del mod">
          <ac:chgData name="andrea giralt castellano" userId="8f93fe761c73b88c" providerId="LiveId" clId="{9C2CB766-2430-4278-8923-1D1E2B1419C7}" dt="2023-01-15T17:03:54.815" v="4590" actId="478"/>
          <ac:spMkLst>
            <pc:docMk/>
            <pc:sldMk cId="3196593745" sldId="263"/>
            <ac:spMk id="97" creationId="{43BED2D7-6EE1-ED2A-9568-998B36D690CD}"/>
          </ac:spMkLst>
        </pc:spChg>
        <pc:spChg chg="add del mod">
          <ac:chgData name="andrea giralt castellano" userId="8f93fe761c73b88c" providerId="LiveId" clId="{9C2CB766-2430-4278-8923-1D1E2B1419C7}" dt="2023-01-15T17:03:54.815" v="4590" actId="478"/>
          <ac:spMkLst>
            <pc:docMk/>
            <pc:sldMk cId="3196593745" sldId="263"/>
            <ac:spMk id="98" creationId="{29FDB5BC-D3E8-6D8C-6C93-F3EE39710BA7}"/>
          </ac:spMkLst>
        </pc:spChg>
        <pc:spChg chg="add del mod">
          <ac:chgData name="andrea giralt castellano" userId="8f93fe761c73b88c" providerId="LiveId" clId="{9C2CB766-2430-4278-8923-1D1E2B1419C7}" dt="2023-01-15T17:03:54.815" v="4590" actId="478"/>
          <ac:spMkLst>
            <pc:docMk/>
            <pc:sldMk cId="3196593745" sldId="263"/>
            <ac:spMk id="99" creationId="{824B4EDD-33F3-96C6-36E7-9E7994E316D5}"/>
          </ac:spMkLst>
        </pc:spChg>
        <pc:spChg chg="add del mod">
          <ac:chgData name="andrea giralt castellano" userId="8f93fe761c73b88c" providerId="LiveId" clId="{9C2CB766-2430-4278-8923-1D1E2B1419C7}" dt="2023-01-15T17:03:52.490" v="4589" actId="478"/>
          <ac:spMkLst>
            <pc:docMk/>
            <pc:sldMk cId="3196593745" sldId="263"/>
            <ac:spMk id="100" creationId="{E080423C-1953-7F9F-AAE3-82B178CC340A}"/>
          </ac:spMkLst>
        </pc:spChg>
        <pc:spChg chg="add del mod">
          <ac:chgData name="andrea giralt castellano" userId="8f93fe761c73b88c" providerId="LiveId" clId="{9C2CB766-2430-4278-8923-1D1E2B1419C7}" dt="2023-01-15T17:01:15.672" v="4520"/>
          <ac:spMkLst>
            <pc:docMk/>
            <pc:sldMk cId="3196593745" sldId="263"/>
            <ac:spMk id="101" creationId="{1D29BD56-FABB-D0D7-541A-22C60CD69E5E}"/>
          </ac:spMkLst>
        </pc:spChg>
        <pc:spChg chg="add del mod">
          <ac:chgData name="andrea giralt castellano" userId="8f93fe761c73b88c" providerId="LiveId" clId="{9C2CB766-2430-4278-8923-1D1E2B1419C7}" dt="2023-01-15T17:01:52.090" v="4567"/>
          <ac:spMkLst>
            <pc:docMk/>
            <pc:sldMk cId="3196593745" sldId="263"/>
            <ac:spMk id="102" creationId="{5F0755C3-AD84-611B-E4F3-9591966A9C65}"/>
          </ac:spMkLst>
        </pc:spChg>
        <pc:spChg chg="add del mod">
          <ac:chgData name="andrea giralt castellano" userId="8f93fe761c73b88c" providerId="LiveId" clId="{9C2CB766-2430-4278-8923-1D1E2B1419C7}" dt="2023-01-15T17:04:10.129" v="4594" actId="478"/>
          <ac:spMkLst>
            <pc:docMk/>
            <pc:sldMk cId="3196593745" sldId="263"/>
            <ac:spMk id="103" creationId="{8338783E-8E14-C65B-0E11-AAF58E17F708}"/>
          </ac:spMkLst>
        </pc:spChg>
        <pc:spChg chg="add mod">
          <ac:chgData name="andrea giralt castellano" userId="8f93fe761c73b88c" providerId="LiveId" clId="{9C2CB766-2430-4278-8923-1D1E2B1419C7}" dt="2023-01-15T17:06:26.831" v="4659" actId="20577"/>
          <ac:spMkLst>
            <pc:docMk/>
            <pc:sldMk cId="3196593745" sldId="263"/>
            <ac:spMk id="104" creationId="{D5C312DD-13DB-38B9-464B-F58F5F03DF11}"/>
          </ac:spMkLst>
        </pc:spChg>
        <pc:spChg chg="add mod">
          <ac:chgData name="andrea giralt castellano" userId="8f93fe761c73b88c" providerId="LiveId" clId="{9C2CB766-2430-4278-8923-1D1E2B1419C7}" dt="2023-01-15T17:06:23.362" v="4658" actId="20577"/>
          <ac:spMkLst>
            <pc:docMk/>
            <pc:sldMk cId="3196593745" sldId="263"/>
            <ac:spMk id="105" creationId="{81BE1995-22E5-6184-5F24-D9910FA58F3B}"/>
          </ac:spMkLst>
        </pc:spChg>
        <pc:spChg chg="add mod">
          <ac:chgData name="andrea giralt castellano" userId="8f93fe761c73b88c" providerId="LiveId" clId="{9C2CB766-2430-4278-8923-1D1E2B1419C7}" dt="2023-01-15T17:06:20.956" v="4657" actId="20577"/>
          <ac:spMkLst>
            <pc:docMk/>
            <pc:sldMk cId="3196593745" sldId="263"/>
            <ac:spMk id="106" creationId="{88D5460D-E080-CD87-B547-257BB88C0FDB}"/>
          </ac:spMkLst>
        </pc:spChg>
        <pc:spChg chg="add mod">
          <ac:chgData name="andrea giralt castellano" userId="8f93fe761c73b88c" providerId="LiveId" clId="{9C2CB766-2430-4278-8923-1D1E2B1419C7}" dt="2023-01-15T17:06:18.652" v="4656" actId="20577"/>
          <ac:spMkLst>
            <pc:docMk/>
            <pc:sldMk cId="3196593745" sldId="263"/>
            <ac:spMk id="107" creationId="{52568A16-3643-7B06-6320-1555D2E98901}"/>
          </ac:spMkLst>
        </pc:spChg>
        <pc:spChg chg="add mod">
          <ac:chgData name="andrea giralt castellano" userId="8f93fe761c73b88c" providerId="LiveId" clId="{9C2CB766-2430-4278-8923-1D1E2B1419C7}" dt="2023-01-15T17:06:15.523" v="4655" actId="20577"/>
          <ac:spMkLst>
            <pc:docMk/>
            <pc:sldMk cId="3196593745" sldId="263"/>
            <ac:spMk id="108" creationId="{10B582DF-7889-8902-6963-28D468CB2EE7}"/>
          </ac:spMkLst>
        </pc:spChg>
        <pc:spChg chg="add mod">
          <ac:chgData name="andrea giralt castellano" userId="8f93fe761c73b88c" providerId="LiveId" clId="{9C2CB766-2430-4278-8923-1D1E2B1419C7}" dt="2023-01-15T17:06:13.036" v="4654" actId="20577"/>
          <ac:spMkLst>
            <pc:docMk/>
            <pc:sldMk cId="3196593745" sldId="263"/>
            <ac:spMk id="109" creationId="{76633490-A935-F1DD-8706-D1E9C7EF2957}"/>
          </ac:spMkLst>
        </pc:spChg>
        <pc:spChg chg="add mod">
          <ac:chgData name="andrea giralt castellano" userId="8f93fe761c73b88c" providerId="LiveId" clId="{9C2CB766-2430-4278-8923-1D1E2B1419C7}" dt="2023-01-15T17:06:10.841" v="4653" actId="20577"/>
          <ac:spMkLst>
            <pc:docMk/>
            <pc:sldMk cId="3196593745" sldId="263"/>
            <ac:spMk id="110" creationId="{E6AD4CB6-6D6A-EA48-35EA-E36909E17673}"/>
          </ac:spMkLst>
        </pc:spChg>
        <pc:spChg chg="add mod">
          <ac:chgData name="andrea giralt castellano" userId="8f93fe761c73b88c" providerId="LiveId" clId="{9C2CB766-2430-4278-8923-1D1E2B1419C7}" dt="2023-01-15T17:06:07.738" v="4652" actId="20577"/>
          <ac:spMkLst>
            <pc:docMk/>
            <pc:sldMk cId="3196593745" sldId="263"/>
            <ac:spMk id="111" creationId="{0CCF5FE0-1282-7E49-8044-23969C60FF65}"/>
          </ac:spMkLst>
        </pc:spChg>
        <pc:spChg chg="add mod">
          <ac:chgData name="andrea giralt castellano" userId="8f93fe761c73b88c" providerId="LiveId" clId="{9C2CB766-2430-4278-8923-1D1E2B1419C7}" dt="2023-01-15T17:06:05.200" v="4651" actId="6549"/>
          <ac:spMkLst>
            <pc:docMk/>
            <pc:sldMk cId="3196593745" sldId="263"/>
            <ac:spMk id="112" creationId="{39D88841-56CB-2ACA-7399-0FBDC55FBA60}"/>
          </ac:spMkLst>
        </pc:spChg>
        <pc:spChg chg="add mod">
          <ac:chgData name="andrea giralt castellano" userId="8f93fe761c73b88c" providerId="LiveId" clId="{9C2CB766-2430-4278-8923-1D1E2B1419C7}" dt="2023-01-15T17:06:37.490" v="4664" actId="20577"/>
          <ac:spMkLst>
            <pc:docMk/>
            <pc:sldMk cId="3196593745" sldId="263"/>
            <ac:spMk id="113" creationId="{6D0720A1-3EF4-67C0-7789-071A37FFE525}"/>
          </ac:spMkLst>
        </pc:spChg>
        <pc:spChg chg="add mod">
          <ac:chgData name="andrea giralt castellano" userId="8f93fe761c73b88c" providerId="LiveId" clId="{9C2CB766-2430-4278-8923-1D1E2B1419C7}" dt="2023-01-15T17:06:35.268" v="4663" actId="20577"/>
          <ac:spMkLst>
            <pc:docMk/>
            <pc:sldMk cId="3196593745" sldId="263"/>
            <ac:spMk id="114" creationId="{E116DBFC-D4E2-C187-8336-5FE26587B3CD}"/>
          </ac:spMkLst>
        </pc:spChg>
        <pc:spChg chg="add mod">
          <ac:chgData name="andrea giralt castellano" userId="8f93fe761c73b88c" providerId="LiveId" clId="{9C2CB766-2430-4278-8923-1D1E2B1419C7}" dt="2023-01-15T17:06:33.214" v="4662" actId="20577"/>
          <ac:spMkLst>
            <pc:docMk/>
            <pc:sldMk cId="3196593745" sldId="263"/>
            <ac:spMk id="115" creationId="{658741D4-3667-B51C-EBAE-86EDC0A2534B}"/>
          </ac:spMkLst>
        </pc:spChg>
        <pc:spChg chg="add mod">
          <ac:chgData name="andrea giralt castellano" userId="8f93fe761c73b88c" providerId="LiveId" clId="{9C2CB766-2430-4278-8923-1D1E2B1419C7}" dt="2023-01-15T17:06:31.138" v="4661" actId="20577"/>
          <ac:spMkLst>
            <pc:docMk/>
            <pc:sldMk cId="3196593745" sldId="263"/>
            <ac:spMk id="116" creationId="{EF3DB221-9C44-D1E7-26E0-85FF97EE88C4}"/>
          </ac:spMkLst>
        </pc:spChg>
        <pc:spChg chg="add mod">
          <ac:chgData name="andrea giralt castellano" userId="8f93fe761c73b88c" providerId="LiveId" clId="{9C2CB766-2430-4278-8923-1D1E2B1419C7}" dt="2023-01-15T17:06:29.262" v="4660" actId="20577"/>
          <ac:spMkLst>
            <pc:docMk/>
            <pc:sldMk cId="3196593745" sldId="263"/>
            <ac:spMk id="117" creationId="{A181A9D6-9CF0-EBCC-5B36-6E7DC9C95F70}"/>
          </ac:spMkLst>
        </pc:spChg>
        <pc:spChg chg="add del mod topLvl">
          <ac:chgData name="andrea giralt castellano" userId="8f93fe761c73b88c" providerId="LiveId" clId="{9C2CB766-2430-4278-8923-1D1E2B1419C7}" dt="2023-01-15T17:05:23.943" v="4618" actId="478"/>
          <ac:spMkLst>
            <pc:docMk/>
            <pc:sldMk cId="3196593745" sldId="263"/>
            <ac:spMk id="118" creationId="{C7133A9E-A90D-64D7-50AF-CDFE3FF451FF}"/>
          </ac:spMkLst>
        </pc:spChg>
        <pc:spChg chg="add mod topLvl">
          <ac:chgData name="andrea giralt castellano" userId="8f93fe761c73b88c" providerId="LiveId" clId="{9C2CB766-2430-4278-8923-1D1E2B1419C7}" dt="2023-01-15T17:07:49.642" v="4698" actId="20577"/>
          <ac:spMkLst>
            <pc:docMk/>
            <pc:sldMk cId="3196593745" sldId="263"/>
            <ac:spMk id="119" creationId="{F980CF94-3BAD-4A06-E9E4-63882626E1A8}"/>
          </ac:spMkLst>
        </pc:spChg>
        <pc:spChg chg="add mod topLvl">
          <ac:chgData name="andrea giralt castellano" userId="8f93fe761c73b88c" providerId="LiveId" clId="{9C2CB766-2430-4278-8923-1D1E2B1419C7}" dt="2023-01-15T17:07:47.365" v="4697" actId="20577"/>
          <ac:spMkLst>
            <pc:docMk/>
            <pc:sldMk cId="3196593745" sldId="263"/>
            <ac:spMk id="120" creationId="{8C95B60F-CFD0-EAA7-3E8D-F8135931D0A3}"/>
          </ac:spMkLst>
        </pc:spChg>
        <pc:spChg chg="add mod topLvl">
          <ac:chgData name="andrea giralt castellano" userId="8f93fe761c73b88c" providerId="LiveId" clId="{9C2CB766-2430-4278-8923-1D1E2B1419C7}" dt="2023-01-15T17:07:45.444" v="4696" actId="20577"/>
          <ac:spMkLst>
            <pc:docMk/>
            <pc:sldMk cId="3196593745" sldId="263"/>
            <ac:spMk id="121" creationId="{2EAFF34B-53C0-77F9-032A-A3E1D0F40148}"/>
          </ac:spMkLst>
        </pc:spChg>
        <pc:spChg chg="add mod topLvl">
          <ac:chgData name="andrea giralt castellano" userId="8f93fe761c73b88c" providerId="LiveId" clId="{9C2CB766-2430-4278-8923-1D1E2B1419C7}" dt="2023-01-15T17:07:42.349" v="4695" actId="20577"/>
          <ac:spMkLst>
            <pc:docMk/>
            <pc:sldMk cId="3196593745" sldId="263"/>
            <ac:spMk id="122" creationId="{A89188F0-F051-7238-8159-731DC428CABC}"/>
          </ac:spMkLst>
        </pc:spChg>
        <pc:spChg chg="add del mod">
          <ac:chgData name="andrea giralt castellano" userId="8f93fe761c73b88c" providerId="LiveId" clId="{9C2CB766-2430-4278-8923-1D1E2B1419C7}" dt="2023-01-15T17:07:27.029" v="4686" actId="478"/>
          <ac:spMkLst>
            <pc:docMk/>
            <pc:sldMk cId="3196593745" sldId="263"/>
            <ac:spMk id="128" creationId="{F6468669-A050-2ACD-F3BE-20B607B5FCA1}"/>
          </ac:spMkLst>
        </pc:spChg>
        <pc:spChg chg="add del mod">
          <ac:chgData name="andrea giralt castellano" userId="8f93fe761c73b88c" providerId="LiveId" clId="{9C2CB766-2430-4278-8923-1D1E2B1419C7}" dt="2023-01-15T17:07:24.324" v="4685" actId="478"/>
          <ac:spMkLst>
            <pc:docMk/>
            <pc:sldMk cId="3196593745" sldId="263"/>
            <ac:spMk id="129" creationId="{89B1B382-42A5-3B71-2FDE-9C7389B932AF}"/>
          </ac:spMkLst>
        </pc:spChg>
        <pc:grpChg chg="add del mod">
          <ac:chgData name="andrea giralt castellano" userId="8f93fe761c73b88c" providerId="LiveId" clId="{9C2CB766-2430-4278-8923-1D1E2B1419C7}" dt="2023-01-15T16:55:23.060" v="4294" actId="478"/>
          <ac:grpSpMkLst>
            <pc:docMk/>
            <pc:sldMk cId="3196593745" sldId="263"/>
            <ac:grpSpMk id="15" creationId="{201434B3-BD47-5571-1981-B5DBDEFD5CF2}"/>
          </ac:grpSpMkLst>
        </pc:grpChg>
        <pc:grpChg chg="add del mod">
          <ac:chgData name="andrea giralt castellano" userId="8f93fe761c73b88c" providerId="LiveId" clId="{9C2CB766-2430-4278-8923-1D1E2B1419C7}" dt="2023-01-15T16:55:23.060" v="4294" actId="478"/>
          <ac:grpSpMkLst>
            <pc:docMk/>
            <pc:sldMk cId="3196593745" sldId="263"/>
            <ac:grpSpMk id="22" creationId="{A90E8D2A-87C1-0752-449D-CE8276BD448F}"/>
          </ac:grpSpMkLst>
        </pc:grpChg>
        <pc:grpChg chg="add del mod">
          <ac:chgData name="andrea giralt castellano" userId="8f93fe761c73b88c" providerId="LiveId" clId="{9C2CB766-2430-4278-8923-1D1E2B1419C7}" dt="2023-01-15T16:55:23.060" v="4294" actId="478"/>
          <ac:grpSpMkLst>
            <pc:docMk/>
            <pc:sldMk cId="3196593745" sldId="263"/>
            <ac:grpSpMk id="29" creationId="{7205FF5D-F040-30AE-94DD-F545F55300CE}"/>
          </ac:grpSpMkLst>
        </pc:grpChg>
        <pc:grpChg chg="add del mod">
          <ac:chgData name="andrea giralt castellano" userId="8f93fe761c73b88c" providerId="LiveId" clId="{9C2CB766-2430-4278-8923-1D1E2B1419C7}" dt="2023-01-15T16:55:23.060" v="4294" actId="478"/>
          <ac:grpSpMkLst>
            <pc:docMk/>
            <pc:sldMk cId="3196593745" sldId="263"/>
            <ac:grpSpMk id="35" creationId="{2AC5F454-AE15-C134-F977-91B8AC0BE456}"/>
          </ac:grpSpMkLst>
        </pc:grpChg>
        <pc:grpChg chg="add del mod">
          <ac:chgData name="andrea giralt castellano" userId="8f93fe761c73b88c" providerId="LiveId" clId="{9C2CB766-2430-4278-8923-1D1E2B1419C7}" dt="2023-01-15T16:58:13.546" v="4452"/>
          <ac:grpSpMkLst>
            <pc:docMk/>
            <pc:sldMk cId="3196593745" sldId="263"/>
            <ac:grpSpMk id="48" creationId="{E82BD5F1-E502-11FF-084B-3F8001F46002}"/>
          </ac:grpSpMkLst>
        </pc:grpChg>
        <pc:grpChg chg="add del mod">
          <ac:chgData name="andrea giralt castellano" userId="8f93fe761c73b88c" providerId="LiveId" clId="{9C2CB766-2430-4278-8923-1D1E2B1419C7}" dt="2023-01-15T16:58:13.546" v="4452"/>
          <ac:grpSpMkLst>
            <pc:docMk/>
            <pc:sldMk cId="3196593745" sldId="263"/>
            <ac:grpSpMk id="56" creationId="{5F0C99C0-779A-81A3-7E69-7771D6F4DFC0}"/>
          </ac:grpSpMkLst>
        </pc:grpChg>
        <pc:grpChg chg="add del mod">
          <ac:chgData name="andrea giralt castellano" userId="8f93fe761c73b88c" providerId="LiveId" clId="{9C2CB766-2430-4278-8923-1D1E2B1419C7}" dt="2023-01-15T16:58:13.546" v="4452"/>
          <ac:grpSpMkLst>
            <pc:docMk/>
            <pc:sldMk cId="3196593745" sldId="263"/>
            <ac:grpSpMk id="62" creationId="{C841CCBD-20D2-58CD-F3B8-B18939AFDF56}"/>
          </ac:grpSpMkLst>
        </pc:grpChg>
        <pc:grpChg chg="add del mod">
          <ac:chgData name="andrea giralt castellano" userId="8f93fe761c73b88c" providerId="LiveId" clId="{9C2CB766-2430-4278-8923-1D1E2B1419C7}" dt="2023-01-15T16:58:13.546" v="4452"/>
          <ac:grpSpMkLst>
            <pc:docMk/>
            <pc:sldMk cId="3196593745" sldId="263"/>
            <ac:grpSpMk id="68" creationId="{75362D1E-C827-8861-E466-BD65B146EA5F}"/>
          </ac:grpSpMkLst>
        </pc:grpChg>
        <pc:grpChg chg="add del mod">
          <ac:chgData name="andrea giralt castellano" userId="8f93fe761c73b88c" providerId="LiveId" clId="{9C2CB766-2430-4278-8923-1D1E2B1419C7}" dt="2023-01-15T17:05:22.357" v="4617" actId="165"/>
          <ac:grpSpMkLst>
            <pc:docMk/>
            <pc:sldMk cId="3196593745" sldId="263"/>
            <ac:grpSpMk id="123" creationId="{35958119-139C-5683-D2E2-C200561C22D8}"/>
          </ac:grpSpMkLst>
        </pc:grpChg>
        <pc:grpChg chg="add del mod">
          <ac:chgData name="andrea giralt castellano" userId="8f93fe761c73b88c" providerId="LiveId" clId="{9C2CB766-2430-4278-8923-1D1E2B1419C7}" dt="2023-01-15T18:10:11.589" v="7256" actId="478"/>
          <ac:grpSpMkLst>
            <pc:docMk/>
            <pc:sldMk cId="3196593745" sldId="263"/>
            <ac:grpSpMk id="124" creationId="{9FAF4B11-7120-3211-E2E0-EFB6ECF243A9}"/>
          </ac:grpSpMkLst>
        </pc:grpChg>
        <pc:grpChg chg="add del mod">
          <ac:chgData name="andrea giralt castellano" userId="8f93fe761c73b88c" providerId="LiveId" clId="{9C2CB766-2430-4278-8923-1D1E2B1419C7}" dt="2023-01-15T18:10:11.589" v="7256" actId="478"/>
          <ac:grpSpMkLst>
            <pc:docMk/>
            <pc:sldMk cId="3196593745" sldId="263"/>
            <ac:grpSpMk id="125" creationId="{132F3993-CDEC-B337-5A5C-8B070561E4B2}"/>
          </ac:grpSpMkLst>
        </pc:grpChg>
        <pc:grpChg chg="add del mod">
          <ac:chgData name="andrea giralt castellano" userId="8f93fe761c73b88c" providerId="LiveId" clId="{9C2CB766-2430-4278-8923-1D1E2B1419C7}" dt="2023-01-15T18:10:11.589" v="7256" actId="478"/>
          <ac:grpSpMkLst>
            <pc:docMk/>
            <pc:sldMk cId="3196593745" sldId="263"/>
            <ac:grpSpMk id="126" creationId="{9F49F94D-F0AC-5A66-38A2-E68207F0072A}"/>
          </ac:grpSpMkLst>
        </pc:grpChg>
        <pc:grpChg chg="add mod">
          <ac:chgData name="andrea giralt castellano" userId="8f93fe761c73b88c" providerId="LiveId" clId="{9C2CB766-2430-4278-8923-1D1E2B1419C7}" dt="2023-01-15T18:10:18.661" v="7277" actId="1038"/>
          <ac:grpSpMkLst>
            <pc:docMk/>
            <pc:sldMk cId="3196593745" sldId="263"/>
            <ac:grpSpMk id="127" creationId="{3A82CE03-D2F5-0B3B-8AEC-B8A22C762FB0}"/>
          </ac:grpSpMkLst>
        </pc:grpChg>
        <pc:graphicFrameChg chg="del">
          <ac:chgData name="andrea giralt castellano" userId="8f93fe761c73b88c" providerId="LiveId" clId="{9C2CB766-2430-4278-8923-1D1E2B1419C7}" dt="2023-01-15T16:53:16.675" v="3922" actId="478"/>
          <ac:graphicFrameMkLst>
            <pc:docMk/>
            <pc:sldMk cId="3196593745" sldId="263"/>
            <ac:graphicFrameMk id="24" creationId="{DE5370D4-F240-CCAB-407A-16D4C9B51EF9}"/>
          </ac:graphicFrameMkLst>
        </pc:graphicFrameChg>
        <pc:picChg chg="mod">
          <ac:chgData name="andrea giralt castellano" userId="8f93fe761c73b88c" providerId="LiveId" clId="{9C2CB766-2430-4278-8923-1D1E2B1419C7}" dt="2023-01-15T16:55:01.164" v="4270"/>
          <ac:picMkLst>
            <pc:docMk/>
            <pc:sldMk cId="3196593745" sldId="263"/>
            <ac:picMk id="16" creationId="{0B180287-661B-6E39-B9D2-DC521FEFDC6A}"/>
          </ac:picMkLst>
        </pc:picChg>
        <pc:picChg chg="mod">
          <ac:chgData name="andrea giralt castellano" userId="8f93fe761c73b88c" providerId="LiveId" clId="{9C2CB766-2430-4278-8923-1D1E2B1419C7}" dt="2023-01-15T16:55:01.164" v="4270"/>
          <ac:picMkLst>
            <pc:docMk/>
            <pc:sldMk cId="3196593745" sldId="263"/>
            <ac:picMk id="17" creationId="{178A1E05-9331-D444-D254-12C83E99EBA2}"/>
          </ac:picMkLst>
        </pc:picChg>
        <pc:picChg chg="mod">
          <ac:chgData name="andrea giralt castellano" userId="8f93fe761c73b88c" providerId="LiveId" clId="{9C2CB766-2430-4278-8923-1D1E2B1419C7}" dt="2023-01-15T16:55:01.164" v="4270"/>
          <ac:picMkLst>
            <pc:docMk/>
            <pc:sldMk cId="3196593745" sldId="263"/>
            <ac:picMk id="18" creationId="{6110E252-6F40-D34E-F7DC-C4E6FC22C05B}"/>
          </ac:picMkLst>
        </pc:picChg>
        <pc:picChg chg="mod">
          <ac:chgData name="andrea giralt castellano" userId="8f93fe761c73b88c" providerId="LiveId" clId="{9C2CB766-2430-4278-8923-1D1E2B1419C7}" dt="2023-01-15T16:55:01.164" v="4270"/>
          <ac:picMkLst>
            <pc:docMk/>
            <pc:sldMk cId="3196593745" sldId="263"/>
            <ac:picMk id="19" creationId="{EBB9A1BF-3E47-B34B-70C4-1C8F8A6158EF}"/>
          </ac:picMkLst>
        </pc:picChg>
        <pc:picChg chg="mod">
          <ac:chgData name="andrea giralt castellano" userId="8f93fe761c73b88c" providerId="LiveId" clId="{9C2CB766-2430-4278-8923-1D1E2B1419C7}" dt="2023-01-15T16:55:01.164" v="4270"/>
          <ac:picMkLst>
            <pc:docMk/>
            <pc:sldMk cId="3196593745" sldId="263"/>
            <ac:picMk id="20" creationId="{83002DC8-062F-26D1-1B98-2015CEB2C13C}"/>
          </ac:picMkLst>
        </pc:picChg>
        <pc:picChg chg="mod">
          <ac:chgData name="andrea giralt castellano" userId="8f93fe761c73b88c" providerId="LiveId" clId="{9C2CB766-2430-4278-8923-1D1E2B1419C7}" dt="2023-01-15T16:55:01.164" v="4270"/>
          <ac:picMkLst>
            <pc:docMk/>
            <pc:sldMk cId="3196593745" sldId="263"/>
            <ac:picMk id="23" creationId="{2693973A-9E40-4444-E859-CAEF80834909}"/>
          </ac:picMkLst>
        </pc:picChg>
        <pc:picChg chg="mod">
          <ac:chgData name="andrea giralt castellano" userId="8f93fe761c73b88c" providerId="LiveId" clId="{9C2CB766-2430-4278-8923-1D1E2B1419C7}" dt="2023-01-15T16:55:01.164" v="4270"/>
          <ac:picMkLst>
            <pc:docMk/>
            <pc:sldMk cId="3196593745" sldId="263"/>
            <ac:picMk id="25" creationId="{1BABC765-1DD9-C48D-9341-4AA6953634FA}"/>
          </ac:picMkLst>
        </pc:picChg>
        <pc:picChg chg="mod">
          <ac:chgData name="andrea giralt castellano" userId="8f93fe761c73b88c" providerId="LiveId" clId="{9C2CB766-2430-4278-8923-1D1E2B1419C7}" dt="2023-01-15T16:55:01.164" v="4270"/>
          <ac:picMkLst>
            <pc:docMk/>
            <pc:sldMk cId="3196593745" sldId="263"/>
            <ac:picMk id="26" creationId="{7AD492FB-36AF-524C-9981-4C085AFB7C00}"/>
          </ac:picMkLst>
        </pc:picChg>
        <pc:picChg chg="mod">
          <ac:chgData name="andrea giralt castellano" userId="8f93fe761c73b88c" providerId="LiveId" clId="{9C2CB766-2430-4278-8923-1D1E2B1419C7}" dt="2023-01-15T16:55:01.164" v="4270"/>
          <ac:picMkLst>
            <pc:docMk/>
            <pc:sldMk cId="3196593745" sldId="263"/>
            <ac:picMk id="27" creationId="{70AA30C8-5127-0A26-1520-67556BA5FE53}"/>
          </ac:picMkLst>
        </pc:picChg>
        <pc:picChg chg="mod">
          <ac:chgData name="andrea giralt castellano" userId="8f93fe761c73b88c" providerId="LiveId" clId="{9C2CB766-2430-4278-8923-1D1E2B1419C7}" dt="2023-01-15T16:55:01.164" v="4270"/>
          <ac:picMkLst>
            <pc:docMk/>
            <pc:sldMk cId="3196593745" sldId="263"/>
            <ac:picMk id="28" creationId="{635EF875-2FD3-311A-ABB2-D053C548C288}"/>
          </ac:picMkLst>
        </pc:picChg>
        <pc:picChg chg="mod">
          <ac:chgData name="andrea giralt castellano" userId="8f93fe761c73b88c" providerId="LiveId" clId="{9C2CB766-2430-4278-8923-1D1E2B1419C7}" dt="2023-01-15T16:55:01.164" v="4270"/>
          <ac:picMkLst>
            <pc:docMk/>
            <pc:sldMk cId="3196593745" sldId="263"/>
            <ac:picMk id="30" creationId="{A24D27DC-FDB7-A270-A857-7D888DB21FA1}"/>
          </ac:picMkLst>
        </pc:picChg>
        <pc:picChg chg="mod">
          <ac:chgData name="andrea giralt castellano" userId="8f93fe761c73b88c" providerId="LiveId" clId="{9C2CB766-2430-4278-8923-1D1E2B1419C7}" dt="2023-01-15T16:55:01.164" v="4270"/>
          <ac:picMkLst>
            <pc:docMk/>
            <pc:sldMk cId="3196593745" sldId="263"/>
            <ac:picMk id="31" creationId="{A2AEE6ED-C2A1-A728-66C7-8AFA7077B112}"/>
          </ac:picMkLst>
        </pc:picChg>
        <pc:picChg chg="mod">
          <ac:chgData name="andrea giralt castellano" userId="8f93fe761c73b88c" providerId="LiveId" clId="{9C2CB766-2430-4278-8923-1D1E2B1419C7}" dt="2023-01-15T16:55:01.164" v="4270"/>
          <ac:picMkLst>
            <pc:docMk/>
            <pc:sldMk cId="3196593745" sldId="263"/>
            <ac:picMk id="32" creationId="{E30270B5-5C09-69AE-EF64-537B8D558F85}"/>
          </ac:picMkLst>
        </pc:picChg>
        <pc:picChg chg="mod">
          <ac:chgData name="andrea giralt castellano" userId="8f93fe761c73b88c" providerId="LiveId" clId="{9C2CB766-2430-4278-8923-1D1E2B1419C7}" dt="2023-01-15T16:55:01.164" v="4270"/>
          <ac:picMkLst>
            <pc:docMk/>
            <pc:sldMk cId="3196593745" sldId="263"/>
            <ac:picMk id="33" creationId="{824C8069-8C85-628F-DFFC-42751D2045B6}"/>
          </ac:picMkLst>
        </pc:picChg>
        <pc:picChg chg="mod">
          <ac:chgData name="andrea giralt castellano" userId="8f93fe761c73b88c" providerId="LiveId" clId="{9C2CB766-2430-4278-8923-1D1E2B1419C7}" dt="2023-01-15T16:55:01.164" v="4270"/>
          <ac:picMkLst>
            <pc:docMk/>
            <pc:sldMk cId="3196593745" sldId="263"/>
            <ac:picMk id="34" creationId="{54B3255B-CCC6-1C6F-9B98-80C12587D4FB}"/>
          </ac:picMkLst>
        </pc:picChg>
        <pc:picChg chg="mod">
          <ac:chgData name="andrea giralt castellano" userId="8f93fe761c73b88c" providerId="LiveId" clId="{9C2CB766-2430-4278-8923-1D1E2B1419C7}" dt="2023-01-15T16:55:01.164" v="4270"/>
          <ac:picMkLst>
            <pc:docMk/>
            <pc:sldMk cId="3196593745" sldId="263"/>
            <ac:picMk id="36" creationId="{B35205F0-033C-F661-6E9E-E5BA43C8D955}"/>
          </ac:picMkLst>
        </pc:picChg>
        <pc:picChg chg="mod">
          <ac:chgData name="andrea giralt castellano" userId="8f93fe761c73b88c" providerId="LiveId" clId="{9C2CB766-2430-4278-8923-1D1E2B1419C7}" dt="2023-01-15T16:55:01.164" v="4270"/>
          <ac:picMkLst>
            <pc:docMk/>
            <pc:sldMk cId="3196593745" sldId="263"/>
            <ac:picMk id="37" creationId="{A105448D-77BE-5927-FABE-064CDA39D3EE}"/>
          </ac:picMkLst>
        </pc:picChg>
        <pc:picChg chg="mod">
          <ac:chgData name="andrea giralt castellano" userId="8f93fe761c73b88c" providerId="LiveId" clId="{9C2CB766-2430-4278-8923-1D1E2B1419C7}" dt="2023-01-15T16:55:01.164" v="4270"/>
          <ac:picMkLst>
            <pc:docMk/>
            <pc:sldMk cId="3196593745" sldId="263"/>
            <ac:picMk id="38" creationId="{F28174D8-379B-DC43-A8C1-139EBA320B42}"/>
          </ac:picMkLst>
        </pc:picChg>
        <pc:picChg chg="mod">
          <ac:chgData name="andrea giralt castellano" userId="8f93fe761c73b88c" providerId="LiveId" clId="{9C2CB766-2430-4278-8923-1D1E2B1419C7}" dt="2023-01-15T16:55:01.164" v="4270"/>
          <ac:picMkLst>
            <pc:docMk/>
            <pc:sldMk cId="3196593745" sldId="263"/>
            <ac:picMk id="39" creationId="{0EFCF992-2ADB-F7A8-B082-86B78712C6DD}"/>
          </ac:picMkLst>
        </pc:picChg>
        <pc:picChg chg="mod">
          <ac:chgData name="andrea giralt castellano" userId="8f93fe761c73b88c" providerId="LiveId" clId="{9C2CB766-2430-4278-8923-1D1E2B1419C7}" dt="2023-01-15T16:55:01.164" v="4270"/>
          <ac:picMkLst>
            <pc:docMk/>
            <pc:sldMk cId="3196593745" sldId="263"/>
            <ac:picMk id="40" creationId="{04633B9A-2BC6-9C0C-B40A-128EE4BF97FB}"/>
          </ac:picMkLst>
        </pc:picChg>
        <pc:picChg chg="mod">
          <ac:chgData name="andrea giralt castellano" userId="8f93fe761c73b88c" providerId="LiveId" clId="{9C2CB766-2430-4278-8923-1D1E2B1419C7}" dt="2023-01-15T16:58:12.435" v="4451"/>
          <ac:picMkLst>
            <pc:docMk/>
            <pc:sldMk cId="3196593745" sldId="263"/>
            <ac:picMk id="50" creationId="{35BB0BF4-317F-4CB2-8FA1-E82A04C785C0}"/>
          </ac:picMkLst>
        </pc:picChg>
        <pc:picChg chg="mod">
          <ac:chgData name="andrea giralt castellano" userId="8f93fe761c73b88c" providerId="LiveId" clId="{9C2CB766-2430-4278-8923-1D1E2B1419C7}" dt="2023-01-15T16:58:12.435" v="4451"/>
          <ac:picMkLst>
            <pc:docMk/>
            <pc:sldMk cId="3196593745" sldId="263"/>
            <ac:picMk id="51" creationId="{8204E1DE-57D9-BC8C-8019-8E0DC3187C40}"/>
          </ac:picMkLst>
        </pc:picChg>
        <pc:picChg chg="mod">
          <ac:chgData name="andrea giralt castellano" userId="8f93fe761c73b88c" providerId="LiveId" clId="{9C2CB766-2430-4278-8923-1D1E2B1419C7}" dt="2023-01-15T16:58:12.435" v="4451"/>
          <ac:picMkLst>
            <pc:docMk/>
            <pc:sldMk cId="3196593745" sldId="263"/>
            <ac:picMk id="52" creationId="{DF9FAA8D-806E-FB5B-1537-FE2B1CAAF40E}"/>
          </ac:picMkLst>
        </pc:picChg>
        <pc:picChg chg="mod">
          <ac:chgData name="andrea giralt castellano" userId="8f93fe761c73b88c" providerId="LiveId" clId="{9C2CB766-2430-4278-8923-1D1E2B1419C7}" dt="2023-01-15T16:58:12.435" v="4451"/>
          <ac:picMkLst>
            <pc:docMk/>
            <pc:sldMk cId="3196593745" sldId="263"/>
            <ac:picMk id="53" creationId="{1DFE47C8-4FB2-BABC-0E03-8435971A6EF9}"/>
          </ac:picMkLst>
        </pc:picChg>
        <pc:picChg chg="mod">
          <ac:chgData name="andrea giralt castellano" userId="8f93fe761c73b88c" providerId="LiveId" clId="{9C2CB766-2430-4278-8923-1D1E2B1419C7}" dt="2023-01-15T16:58:12.435" v="4451"/>
          <ac:picMkLst>
            <pc:docMk/>
            <pc:sldMk cId="3196593745" sldId="263"/>
            <ac:picMk id="54" creationId="{B0CCD31B-D97B-2B60-65FA-14349C67321D}"/>
          </ac:picMkLst>
        </pc:picChg>
        <pc:picChg chg="mod">
          <ac:chgData name="andrea giralt castellano" userId="8f93fe761c73b88c" providerId="LiveId" clId="{9C2CB766-2430-4278-8923-1D1E2B1419C7}" dt="2023-01-15T16:58:12.435" v="4451"/>
          <ac:picMkLst>
            <pc:docMk/>
            <pc:sldMk cId="3196593745" sldId="263"/>
            <ac:picMk id="57" creationId="{198EB41B-C794-6721-E2E6-1DE2747B9723}"/>
          </ac:picMkLst>
        </pc:picChg>
        <pc:picChg chg="mod">
          <ac:chgData name="andrea giralt castellano" userId="8f93fe761c73b88c" providerId="LiveId" clId="{9C2CB766-2430-4278-8923-1D1E2B1419C7}" dt="2023-01-15T16:58:12.435" v="4451"/>
          <ac:picMkLst>
            <pc:docMk/>
            <pc:sldMk cId="3196593745" sldId="263"/>
            <ac:picMk id="58" creationId="{1F5B6CF1-B43C-8EE8-0038-F1FAC9A6EC48}"/>
          </ac:picMkLst>
        </pc:picChg>
        <pc:picChg chg="mod">
          <ac:chgData name="andrea giralt castellano" userId="8f93fe761c73b88c" providerId="LiveId" clId="{9C2CB766-2430-4278-8923-1D1E2B1419C7}" dt="2023-01-15T16:58:12.435" v="4451"/>
          <ac:picMkLst>
            <pc:docMk/>
            <pc:sldMk cId="3196593745" sldId="263"/>
            <ac:picMk id="59" creationId="{8760023F-52DB-804E-C640-D4888F0EDEAE}"/>
          </ac:picMkLst>
        </pc:picChg>
        <pc:picChg chg="mod">
          <ac:chgData name="andrea giralt castellano" userId="8f93fe761c73b88c" providerId="LiveId" clId="{9C2CB766-2430-4278-8923-1D1E2B1419C7}" dt="2023-01-15T16:58:12.435" v="4451"/>
          <ac:picMkLst>
            <pc:docMk/>
            <pc:sldMk cId="3196593745" sldId="263"/>
            <ac:picMk id="60" creationId="{BD939F96-1CC0-4B4F-AD7C-87AF2C3DB944}"/>
          </ac:picMkLst>
        </pc:picChg>
        <pc:picChg chg="mod">
          <ac:chgData name="andrea giralt castellano" userId="8f93fe761c73b88c" providerId="LiveId" clId="{9C2CB766-2430-4278-8923-1D1E2B1419C7}" dt="2023-01-15T16:58:12.435" v="4451"/>
          <ac:picMkLst>
            <pc:docMk/>
            <pc:sldMk cId="3196593745" sldId="263"/>
            <ac:picMk id="61" creationId="{69D6A156-DCA1-BA66-C048-0C677CD1EB90}"/>
          </ac:picMkLst>
        </pc:picChg>
        <pc:picChg chg="mod">
          <ac:chgData name="andrea giralt castellano" userId="8f93fe761c73b88c" providerId="LiveId" clId="{9C2CB766-2430-4278-8923-1D1E2B1419C7}" dt="2023-01-15T16:58:12.435" v="4451"/>
          <ac:picMkLst>
            <pc:docMk/>
            <pc:sldMk cId="3196593745" sldId="263"/>
            <ac:picMk id="63" creationId="{1504788E-7DED-6135-1CF6-7589C9B6AFA0}"/>
          </ac:picMkLst>
        </pc:picChg>
        <pc:picChg chg="mod">
          <ac:chgData name="andrea giralt castellano" userId="8f93fe761c73b88c" providerId="LiveId" clId="{9C2CB766-2430-4278-8923-1D1E2B1419C7}" dt="2023-01-15T16:58:12.435" v="4451"/>
          <ac:picMkLst>
            <pc:docMk/>
            <pc:sldMk cId="3196593745" sldId="263"/>
            <ac:picMk id="64" creationId="{4EF45D66-3197-891E-AA6C-DEF9E2B26631}"/>
          </ac:picMkLst>
        </pc:picChg>
        <pc:picChg chg="mod">
          <ac:chgData name="andrea giralt castellano" userId="8f93fe761c73b88c" providerId="LiveId" clId="{9C2CB766-2430-4278-8923-1D1E2B1419C7}" dt="2023-01-15T16:58:12.435" v="4451"/>
          <ac:picMkLst>
            <pc:docMk/>
            <pc:sldMk cId="3196593745" sldId="263"/>
            <ac:picMk id="65" creationId="{C25718B2-F065-D3EC-5EB5-4289F9BED2E3}"/>
          </ac:picMkLst>
        </pc:picChg>
        <pc:picChg chg="mod">
          <ac:chgData name="andrea giralt castellano" userId="8f93fe761c73b88c" providerId="LiveId" clId="{9C2CB766-2430-4278-8923-1D1E2B1419C7}" dt="2023-01-15T16:58:12.435" v="4451"/>
          <ac:picMkLst>
            <pc:docMk/>
            <pc:sldMk cId="3196593745" sldId="263"/>
            <ac:picMk id="66" creationId="{66282F79-8B7C-DE7F-91CF-E834DDA6BDED}"/>
          </ac:picMkLst>
        </pc:picChg>
        <pc:picChg chg="mod">
          <ac:chgData name="andrea giralt castellano" userId="8f93fe761c73b88c" providerId="LiveId" clId="{9C2CB766-2430-4278-8923-1D1E2B1419C7}" dt="2023-01-15T16:58:12.435" v="4451"/>
          <ac:picMkLst>
            <pc:docMk/>
            <pc:sldMk cId="3196593745" sldId="263"/>
            <ac:picMk id="67" creationId="{FD299C86-15E7-E868-69DC-B2A8929D8E07}"/>
          </ac:picMkLst>
        </pc:picChg>
        <pc:picChg chg="mod">
          <ac:chgData name="andrea giralt castellano" userId="8f93fe761c73b88c" providerId="LiveId" clId="{9C2CB766-2430-4278-8923-1D1E2B1419C7}" dt="2023-01-15T16:58:12.435" v="4451"/>
          <ac:picMkLst>
            <pc:docMk/>
            <pc:sldMk cId="3196593745" sldId="263"/>
            <ac:picMk id="69" creationId="{9A6AA1AB-712B-2FD2-6301-033203FB49E4}"/>
          </ac:picMkLst>
        </pc:picChg>
        <pc:picChg chg="mod">
          <ac:chgData name="andrea giralt castellano" userId="8f93fe761c73b88c" providerId="LiveId" clId="{9C2CB766-2430-4278-8923-1D1E2B1419C7}" dt="2023-01-15T16:58:12.435" v="4451"/>
          <ac:picMkLst>
            <pc:docMk/>
            <pc:sldMk cId="3196593745" sldId="263"/>
            <ac:picMk id="70" creationId="{7F27AE45-2C46-AC6C-53AC-AA991023D132}"/>
          </ac:picMkLst>
        </pc:picChg>
        <pc:picChg chg="mod">
          <ac:chgData name="andrea giralt castellano" userId="8f93fe761c73b88c" providerId="LiveId" clId="{9C2CB766-2430-4278-8923-1D1E2B1419C7}" dt="2023-01-15T16:58:12.435" v="4451"/>
          <ac:picMkLst>
            <pc:docMk/>
            <pc:sldMk cId="3196593745" sldId="263"/>
            <ac:picMk id="71" creationId="{158A7254-9BEB-E2C9-EE1C-9DCAA2CA333C}"/>
          </ac:picMkLst>
        </pc:picChg>
        <pc:picChg chg="mod">
          <ac:chgData name="andrea giralt castellano" userId="8f93fe761c73b88c" providerId="LiveId" clId="{9C2CB766-2430-4278-8923-1D1E2B1419C7}" dt="2023-01-15T16:58:12.435" v="4451"/>
          <ac:picMkLst>
            <pc:docMk/>
            <pc:sldMk cId="3196593745" sldId="263"/>
            <ac:picMk id="72" creationId="{9A65D519-616C-4870-EA1E-6F3E91CA7516}"/>
          </ac:picMkLst>
        </pc:picChg>
        <pc:picChg chg="mod">
          <ac:chgData name="andrea giralt castellano" userId="8f93fe761c73b88c" providerId="LiveId" clId="{9C2CB766-2430-4278-8923-1D1E2B1419C7}" dt="2023-01-15T16:58:12.435" v="4451"/>
          <ac:picMkLst>
            <pc:docMk/>
            <pc:sldMk cId="3196593745" sldId="263"/>
            <ac:picMk id="73" creationId="{DC101EA1-CF78-B5F8-48AD-DE9AAF9712FC}"/>
          </ac:picMkLst>
        </pc:picChg>
        <pc:cxnChg chg="add del mod">
          <ac:chgData name="andrea giralt castellano" userId="8f93fe761c73b88c" providerId="LiveId" clId="{9C2CB766-2430-4278-8923-1D1E2B1419C7}" dt="2023-01-15T18:10:11.589" v="7256" actId="478"/>
          <ac:cxnSpMkLst>
            <pc:docMk/>
            <pc:sldMk cId="3196593745" sldId="263"/>
            <ac:cxnSpMk id="3" creationId="{A361FB92-C472-420E-A162-3C3FEE67666F}"/>
          </ac:cxnSpMkLst>
        </pc:cxnChg>
        <pc:cxnChg chg="add del mod">
          <ac:chgData name="andrea giralt castellano" userId="8f93fe761c73b88c" providerId="LiveId" clId="{9C2CB766-2430-4278-8923-1D1E2B1419C7}" dt="2023-01-15T18:10:11.589" v="7256" actId="478"/>
          <ac:cxnSpMkLst>
            <pc:docMk/>
            <pc:sldMk cId="3196593745" sldId="263"/>
            <ac:cxnSpMk id="13" creationId="{B4D99B0C-85A5-66EE-F043-BC97F9DE1D18}"/>
          </ac:cxnSpMkLst>
        </pc:cxnChg>
        <pc:cxnChg chg="add del mod">
          <ac:chgData name="andrea giralt castellano" userId="8f93fe761c73b88c" providerId="LiveId" clId="{9C2CB766-2430-4278-8923-1D1E2B1419C7}" dt="2023-01-15T18:10:11.589" v="7256" actId="478"/>
          <ac:cxnSpMkLst>
            <pc:docMk/>
            <pc:sldMk cId="3196593745" sldId="263"/>
            <ac:cxnSpMk id="21" creationId="{A3F0AEAD-FF1A-1C23-3EDE-44A4D1EA0792}"/>
          </ac:cxnSpMkLst>
        </pc:cxnChg>
        <pc:cxnChg chg="add del mod">
          <ac:chgData name="andrea giralt castellano" userId="8f93fe761c73b88c" providerId="LiveId" clId="{9C2CB766-2430-4278-8923-1D1E2B1419C7}" dt="2023-01-15T16:58:13.546" v="4452"/>
          <ac:cxnSpMkLst>
            <pc:docMk/>
            <pc:sldMk cId="3196593745" sldId="263"/>
            <ac:cxnSpMk id="42" creationId="{A899C987-C86B-BDAE-BECC-5BF415079094}"/>
          </ac:cxnSpMkLst>
        </pc:cxnChg>
        <pc:cxnChg chg="add del mod">
          <ac:chgData name="andrea giralt castellano" userId="8f93fe761c73b88c" providerId="LiveId" clId="{9C2CB766-2430-4278-8923-1D1E2B1419C7}" dt="2023-01-15T16:58:13.546" v="4452"/>
          <ac:cxnSpMkLst>
            <pc:docMk/>
            <pc:sldMk cId="3196593745" sldId="263"/>
            <ac:cxnSpMk id="46" creationId="{0AA3997D-3102-284E-BBB1-E6444BD01F1F}"/>
          </ac:cxnSpMkLst>
        </pc:cxnChg>
        <pc:cxnChg chg="add del mod">
          <ac:chgData name="andrea giralt castellano" userId="8f93fe761c73b88c" providerId="LiveId" clId="{9C2CB766-2430-4278-8923-1D1E2B1419C7}" dt="2023-01-15T16:58:13.546" v="4452"/>
          <ac:cxnSpMkLst>
            <pc:docMk/>
            <pc:sldMk cId="3196593745" sldId="263"/>
            <ac:cxnSpMk id="55" creationId="{A2D27081-D934-9C16-256C-3E2A9D328457}"/>
          </ac:cxnSpMkLst>
        </pc:cxnChg>
      </pc:sldChg>
      <pc:sldChg chg="addSp delSp modSp add mod">
        <pc:chgData name="andrea giralt castellano" userId="8f93fe761c73b88c" providerId="LiveId" clId="{9C2CB766-2430-4278-8923-1D1E2B1419C7}" dt="2023-01-15T17:35:03.652" v="6617" actId="114"/>
        <pc:sldMkLst>
          <pc:docMk/>
          <pc:sldMk cId="1792700399" sldId="264"/>
        </pc:sldMkLst>
        <pc:spChg chg="mod">
          <ac:chgData name="andrea giralt castellano" userId="8f93fe761c73b88c" providerId="LiveId" clId="{9C2CB766-2430-4278-8923-1D1E2B1419C7}" dt="2023-01-15T17:17:50.990" v="4717" actId="20577"/>
          <ac:spMkLst>
            <pc:docMk/>
            <pc:sldMk cId="1792700399" sldId="264"/>
            <ac:spMk id="4" creationId="{6A0DB90E-4209-928B-DE98-D5BEF5A7DEBC}"/>
          </ac:spMkLst>
        </pc:spChg>
        <pc:spChg chg="del">
          <ac:chgData name="andrea giralt castellano" userId="8f93fe761c73b88c" providerId="LiveId" clId="{9C2CB766-2430-4278-8923-1D1E2B1419C7}" dt="2023-01-15T17:26:02.280" v="5337" actId="478"/>
          <ac:spMkLst>
            <pc:docMk/>
            <pc:sldMk cId="1792700399" sldId="264"/>
            <ac:spMk id="7" creationId="{884B53A4-5E80-02FB-6055-BD14D2BC3BD1}"/>
          </ac:spMkLst>
        </pc:spChg>
        <pc:spChg chg="add mod">
          <ac:chgData name="andrea giralt castellano" userId="8f93fe761c73b88c" providerId="LiveId" clId="{9C2CB766-2430-4278-8923-1D1E2B1419C7}" dt="2023-01-15T17:10:49.110" v="4714" actId="20577"/>
          <ac:spMkLst>
            <pc:docMk/>
            <pc:sldMk cId="1792700399" sldId="264"/>
            <ac:spMk id="8" creationId="{926098A5-7352-B893-FAF4-E9B9AE5E53F6}"/>
          </ac:spMkLst>
        </pc:spChg>
        <pc:spChg chg="add mod">
          <ac:chgData name="andrea giralt castellano" userId="8f93fe761c73b88c" providerId="LiveId" clId="{9C2CB766-2430-4278-8923-1D1E2B1419C7}" dt="2023-01-15T17:34:41.493" v="6614" actId="208"/>
          <ac:spMkLst>
            <pc:docMk/>
            <pc:sldMk cId="1792700399" sldId="264"/>
            <ac:spMk id="10" creationId="{94399E35-4FBA-DFA2-66D1-7B35303FE6C2}"/>
          </ac:spMkLst>
        </pc:spChg>
        <pc:spChg chg="add del mod">
          <ac:chgData name="andrea giralt castellano" userId="8f93fe761c73b88c" providerId="LiveId" clId="{9C2CB766-2430-4278-8923-1D1E2B1419C7}" dt="2023-01-15T17:29:09.950" v="5673" actId="478"/>
          <ac:spMkLst>
            <pc:docMk/>
            <pc:sldMk cId="1792700399" sldId="264"/>
            <ac:spMk id="11" creationId="{51BD9277-7576-1EDA-885A-83D313D08C12}"/>
          </ac:spMkLst>
        </pc:spChg>
        <pc:spChg chg="add del mod">
          <ac:chgData name="andrea giralt castellano" userId="8f93fe761c73b88c" providerId="LiveId" clId="{9C2CB766-2430-4278-8923-1D1E2B1419C7}" dt="2023-01-15T17:29:09.950" v="5673" actId="478"/>
          <ac:spMkLst>
            <pc:docMk/>
            <pc:sldMk cId="1792700399" sldId="264"/>
            <ac:spMk id="12" creationId="{806AA55E-1BD7-EBA7-904B-94F85BB30610}"/>
          </ac:spMkLst>
        </pc:spChg>
        <pc:spChg chg="add del mod">
          <ac:chgData name="andrea giralt castellano" userId="8f93fe761c73b88c" providerId="LiveId" clId="{9C2CB766-2430-4278-8923-1D1E2B1419C7}" dt="2023-01-15T17:29:09.950" v="5673" actId="478"/>
          <ac:spMkLst>
            <pc:docMk/>
            <pc:sldMk cId="1792700399" sldId="264"/>
            <ac:spMk id="14" creationId="{4A015133-E891-90C9-C441-A788F7EFB8DD}"/>
          </ac:spMkLst>
        </pc:spChg>
        <pc:spChg chg="mod">
          <ac:chgData name="andrea giralt castellano" userId="8f93fe761c73b88c" providerId="LiveId" clId="{9C2CB766-2430-4278-8923-1D1E2B1419C7}" dt="2023-01-15T17:26:09.797" v="5338"/>
          <ac:spMkLst>
            <pc:docMk/>
            <pc:sldMk cId="1792700399" sldId="264"/>
            <ac:spMk id="17" creationId="{CEFB80E1-1FF6-1700-F169-2E9A2078A970}"/>
          </ac:spMkLst>
        </pc:spChg>
        <pc:spChg chg="mod">
          <ac:chgData name="andrea giralt castellano" userId="8f93fe761c73b88c" providerId="LiveId" clId="{9C2CB766-2430-4278-8923-1D1E2B1419C7}" dt="2023-01-15T17:26:09.797" v="5338"/>
          <ac:spMkLst>
            <pc:docMk/>
            <pc:sldMk cId="1792700399" sldId="264"/>
            <ac:spMk id="18" creationId="{80D7F6EE-6A88-A701-3B1A-02BEAA9B529D}"/>
          </ac:spMkLst>
        </pc:spChg>
        <pc:spChg chg="mod">
          <ac:chgData name="andrea giralt castellano" userId="8f93fe761c73b88c" providerId="LiveId" clId="{9C2CB766-2430-4278-8923-1D1E2B1419C7}" dt="2023-01-15T17:26:09.797" v="5338"/>
          <ac:spMkLst>
            <pc:docMk/>
            <pc:sldMk cId="1792700399" sldId="264"/>
            <ac:spMk id="19" creationId="{30AF4E1C-5B8A-AF25-153A-FCA7123D306A}"/>
          </ac:spMkLst>
        </pc:spChg>
        <pc:spChg chg="mod">
          <ac:chgData name="andrea giralt castellano" userId="8f93fe761c73b88c" providerId="LiveId" clId="{9C2CB766-2430-4278-8923-1D1E2B1419C7}" dt="2023-01-15T17:26:09.797" v="5338"/>
          <ac:spMkLst>
            <pc:docMk/>
            <pc:sldMk cId="1792700399" sldId="264"/>
            <ac:spMk id="20" creationId="{BA2A34F2-FA61-31B1-33C2-C56CE744A629}"/>
          </ac:spMkLst>
        </pc:spChg>
        <pc:spChg chg="mod">
          <ac:chgData name="andrea giralt castellano" userId="8f93fe761c73b88c" providerId="LiveId" clId="{9C2CB766-2430-4278-8923-1D1E2B1419C7}" dt="2023-01-15T17:26:09.797" v="5338"/>
          <ac:spMkLst>
            <pc:docMk/>
            <pc:sldMk cId="1792700399" sldId="264"/>
            <ac:spMk id="21" creationId="{5F0A9B70-2146-AB2C-05A9-7A81D3DCF22A}"/>
          </ac:spMkLst>
        </pc:spChg>
        <pc:spChg chg="mod">
          <ac:chgData name="andrea giralt castellano" userId="8f93fe761c73b88c" providerId="LiveId" clId="{9C2CB766-2430-4278-8923-1D1E2B1419C7}" dt="2023-01-15T17:26:09.797" v="5338"/>
          <ac:spMkLst>
            <pc:docMk/>
            <pc:sldMk cId="1792700399" sldId="264"/>
            <ac:spMk id="23" creationId="{7AD4F73E-AD7E-8273-DDD9-39CF22F5B600}"/>
          </ac:spMkLst>
        </pc:spChg>
        <pc:spChg chg="mod">
          <ac:chgData name="andrea giralt castellano" userId="8f93fe761c73b88c" providerId="LiveId" clId="{9C2CB766-2430-4278-8923-1D1E2B1419C7}" dt="2023-01-15T17:26:09.797" v="5338"/>
          <ac:spMkLst>
            <pc:docMk/>
            <pc:sldMk cId="1792700399" sldId="264"/>
            <ac:spMk id="25" creationId="{97F709D4-1337-D635-F400-265D0101FA53}"/>
          </ac:spMkLst>
        </pc:spChg>
        <pc:spChg chg="mod">
          <ac:chgData name="andrea giralt castellano" userId="8f93fe761c73b88c" providerId="LiveId" clId="{9C2CB766-2430-4278-8923-1D1E2B1419C7}" dt="2023-01-15T17:26:09.797" v="5338"/>
          <ac:spMkLst>
            <pc:docMk/>
            <pc:sldMk cId="1792700399" sldId="264"/>
            <ac:spMk id="26" creationId="{15517C97-D501-FAF5-F841-D02BA2AD91E2}"/>
          </ac:spMkLst>
        </pc:spChg>
        <pc:spChg chg="mod">
          <ac:chgData name="andrea giralt castellano" userId="8f93fe761c73b88c" providerId="LiveId" clId="{9C2CB766-2430-4278-8923-1D1E2B1419C7}" dt="2023-01-15T17:26:09.797" v="5338"/>
          <ac:spMkLst>
            <pc:docMk/>
            <pc:sldMk cId="1792700399" sldId="264"/>
            <ac:spMk id="27" creationId="{8C54B644-61C6-0736-EDB7-3C756548C295}"/>
          </ac:spMkLst>
        </pc:spChg>
        <pc:spChg chg="mod">
          <ac:chgData name="andrea giralt castellano" userId="8f93fe761c73b88c" providerId="LiveId" clId="{9C2CB766-2430-4278-8923-1D1E2B1419C7}" dt="2023-01-15T17:26:09.797" v="5338"/>
          <ac:spMkLst>
            <pc:docMk/>
            <pc:sldMk cId="1792700399" sldId="264"/>
            <ac:spMk id="28" creationId="{6C7B0896-C70D-3D56-7ECA-8A513DE583A8}"/>
          </ac:spMkLst>
        </pc:spChg>
        <pc:spChg chg="del">
          <ac:chgData name="andrea giralt castellano" userId="8f93fe761c73b88c" providerId="LiveId" clId="{9C2CB766-2430-4278-8923-1D1E2B1419C7}" dt="2023-01-15T17:26:00.755" v="5336" actId="478"/>
          <ac:spMkLst>
            <pc:docMk/>
            <pc:sldMk cId="1792700399" sldId="264"/>
            <ac:spMk id="29" creationId="{9E797FC6-881D-98FC-C910-7C734098C09F}"/>
          </ac:spMkLst>
        </pc:spChg>
        <pc:spChg chg="mod">
          <ac:chgData name="andrea giralt castellano" userId="8f93fe761c73b88c" providerId="LiveId" clId="{9C2CB766-2430-4278-8923-1D1E2B1419C7}" dt="2023-01-15T17:26:09.797" v="5338"/>
          <ac:spMkLst>
            <pc:docMk/>
            <pc:sldMk cId="1792700399" sldId="264"/>
            <ac:spMk id="31" creationId="{2B76FBC4-5E73-D8D1-4966-AFC0515201A4}"/>
          </ac:spMkLst>
        </pc:spChg>
        <pc:spChg chg="mod">
          <ac:chgData name="andrea giralt castellano" userId="8f93fe761c73b88c" providerId="LiveId" clId="{9C2CB766-2430-4278-8923-1D1E2B1419C7}" dt="2023-01-15T17:26:09.797" v="5338"/>
          <ac:spMkLst>
            <pc:docMk/>
            <pc:sldMk cId="1792700399" sldId="264"/>
            <ac:spMk id="32" creationId="{9D30ACE2-5622-327D-931E-E629384E208B}"/>
          </ac:spMkLst>
        </pc:spChg>
        <pc:spChg chg="mod">
          <ac:chgData name="andrea giralt castellano" userId="8f93fe761c73b88c" providerId="LiveId" clId="{9C2CB766-2430-4278-8923-1D1E2B1419C7}" dt="2023-01-15T17:26:09.797" v="5338"/>
          <ac:spMkLst>
            <pc:docMk/>
            <pc:sldMk cId="1792700399" sldId="264"/>
            <ac:spMk id="33" creationId="{DA65D8C3-51D1-8EB5-B12B-616AB41FAB1F}"/>
          </ac:spMkLst>
        </pc:spChg>
        <pc:spChg chg="mod">
          <ac:chgData name="andrea giralt castellano" userId="8f93fe761c73b88c" providerId="LiveId" clId="{9C2CB766-2430-4278-8923-1D1E2B1419C7}" dt="2023-01-15T17:26:09.797" v="5338"/>
          <ac:spMkLst>
            <pc:docMk/>
            <pc:sldMk cId="1792700399" sldId="264"/>
            <ac:spMk id="34" creationId="{16EE6C67-EE91-4696-5854-1D835F764663}"/>
          </ac:spMkLst>
        </pc:spChg>
        <pc:spChg chg="mod">
          <ac:chgData name="andrea giralt castellano" userId="8f93fe761c73b88c" providerId="LiveId" clId="{9C2CB766-2430-4278-8923-1D1E2B1419C7}" dt="2023-01-15T17:26:09.797" v="5338"/>
          <ac:spMkLst>
            <pc:docMk/>
            <pc:sldMk cId="1792700399" sldId="264"/>
            <ac:spMk id="35" creationId="{FED19ACA-5ACF-EBBE-A311-667F35A469A8}"/>
          </ac:spMkLst>
        </pc:spChg>
        <pc:spChg chg="mod">
          <ac:chgData name="andrea giralt castellano" userId="8f93fe761c73b88c" providerId="LiveId" clId="{9C2CB766-2430-4278-8923-1D1E2B1419C7}" dt="2023-01-15T17:26:09.797" v="5338"/>
          <ac:spMkLst>
            <pc:docMk/>
            <pc:sldMk cId="1792700399" sldId="264"/>
            <ac:spMk id="37" creationId="{6CC8544E-9E31-B8F3-997E-D67ADCA89D5D}"/>
          </ac:spMkLst>
        </pc:spChg>
        <pc:spChg chg="mod">
          <ac:chgData name="andrea giralt castellano" userId="8f93fe761c73b88c" providerId="LiveId" clId="{9C2CB766-2430-4278-8923-1D1E2B1419C7}" dt="2023-01-15T17:26:09.797" v="5338"/>
          <ac:spMkLst>
            <pc:docMk/>
            <pc:sldMk cId="1792700399" sldId="264"/>
            <ac:spMk id="38" creationId="{72E193B7-9ABE-0E88-516A-79422AA982B2}"/>
          </ac:spMkLst>
        </pc:spChg>
        <pc:spChg chg="mod">
          <ac:chgData name="andrea giralt castellano" userId="8f93fe761c73b88c" providerId="LiveId" clId="{9C2CB766-2430-4278-8923-1D1E2B1419C7}" dt="2023-01-15T17:26:09.797" v="5338"/>
          <ac:spMkLst>
            <pc:docMk/>
            <pc:sldMk cId="1792700399" sldId="264"/>
            <ac:spMk id="39" creationId="{5380D2D7-DA97-1798-5FA9-E3C50732DD01}"/>
          </ac:spMkLst>
        </pc:spChg>
        <pc:spChg chg="mod">
          <ac:chgData name="andrea giralt castellano" userId="8f93fe761c73b88c" providerId="LiveId" clId="{9C2CB766-2430-4278-8923-1D1E2B1419C7}" dt="2023-01-15T17:26:09.797" v="5338"/>
          <ac:spMkLst>
            <pc:docMk/>
            <pc:sldMk cId="1792700399" sldId="264"/>
            <ac:spMk id="40" creationId="{E83C5571-CE4C-B1B5-9375-B09C8B7026D7}"/>
          </ac:spMkLst>
        </pc:spChg>
        <pc:spChg chg="add del mod">
          <ac:chgData name="andrea giralt castellano" userId="8f93fe761c73b88c" providerId="LiveId" clId="{9C2CB766-2430-4278-8923-1D1E2B1419C7}" dt="2023-01-15T17:29:09.950" v="5673" actId="478"/>
          <ac:spMkLst>
            <pc:docMk/>
            <pc:sldMk cId="1792700399" sldId="264"/>
            <ac:spMk id="42" creationId="{22E1FA30-F50E-932D-BC58-F55E60898A63}"/>
          </ac:spMkLst>
        </pc:spChg>
        <pc:spChg chg="add mod">
          <ac:chgData name="andrea giralt castellano" userId="8f93fe761c73b88c" providerId="LiveId" clId="{9C2CB766-2430-4278-8923-1D1E2B1419C7}" dt="2023-01-15T17:34:02.507" v="6500" actId="1036"/>
          <ac:spMkLst>
            <pc:docMk/>
            <pc:sldMk cId="1792700399" sldId="264"/>
            <ac:spMk id="43" creationId="{08924FED-8434-7D71-F21B-2D36A7658F38}"/>
          </ac:spMkLst>
        </pc:spChg>
        <pc:spChg chg="add mod">
          <ac:chgData name="andrea giralt castellano" userId="8f93fe761c73b88c" providerId="LiveId" clId="{9C2CB766-2430-4278-8923-1D1E2B1419C7}" dt="2023-01-15T17:34:02.507" v="6500" actId="1036"/>
          <ac:spMkLst>
            <pc:docMk/>
            <pc:sldMk cId="1792700399" sldId="264"/>
            <ac:spMk id="44" creationId="{55A805E2-3EA4-2B5E-0D6B-C8E7CACF7C87}"/>
          </ac:spMkLst>
        </pc:spChg>
        <pc:spChg chg="add mod">
          <ac:chgData name="andrea giralt castellano" userId="8f93fe761c73b88c" providerId="LiveId" clId="{9C2CB766-2430-4278-8923-1D1E2B1419C7}" dt="2023-01-15T17:34:02.507" v="6500" actId="1036"/>
          <ac:spMkLst>
            <pc:docMk/>
            <pc:sldMk cId="1792700399" sldId="264"/>
            <ac:spMk id="45" creationId="{19EFFD74-47F1-A86D-65FE-9F42286BB15A}"/>
          </ac:spMkLst>
        </pc:spChg>
        <pc:spChg chg="add mod">
          <ac:chgData name="andrea giralt castellano" userId="8f93fe761c73b88c" providerId="LiveId" clId="{9C2CB766-2430-4278-8923-1D1E2B1419C7}" dt="2023-01-15T17:34:02.507" v="6500" actId="1036"/>
          <ac:spMkLst>
            <pc:docMk/>
            <pc:sldMk cId="1792700399" sldId="264"/>
            <ac:spMk id="46" creationId="{EA882556-B30B-07FE-1B83-26C3452164F5}"/>
          </ac:spMkLst>
        </pc:spChg>
        <pc:spChg chg="add mod">
          <ac:chgData name="andrea giralt castellano" userId="8f93fe761c73b88c" providerId="LiveId" clId="{9C2CB766-2430-4278-8923-1D1E2B1419C7}" dt="2023-01-15T17:34:02.507" v="6500" actId="1036"/>
          <ac:spMkLst>
            <pc:docMk/>
            <pc:sldMk cId="1792700399" sldId="264"/>
            <ac:spMk id="47" creationId="{45134C3E-3AEE-32D7-EC20-3F160B0E09BE}"/>
          </ac:spMkLst>
        </pc:spChg>
        <pc:spChg chg="add mod">
          <ac:chgData name="andrea giralt castellano" userId="8f93fe761c73b88c" providerId="LiveId" clId="{9C2CB766-2430-4278-8923-1D1E2B1419C7}" dt="2023-01-15T17:34:02.507" v="6500" actId="1036"/>
          <ac:spMkLst>
            <pc:docMk/>
            <pc:sldMk cId="1792700399" sldId="264"/>
            <ac:spMk id="48" creationId="{E703BC63-A2D3-0278-1A96-4F934608AC6C}"/>
          </ac:spMkLst>
        </pc:spChg>
        <pc:spChg chg="mod">
          <ac:chgData name="andrea giralt castellano" userId="8f93fe761c73b88c" providerId="LiveId" clId="{9C2CB766-2430-4278-8923-1D1E2B1419C7}" dt="2023-01-15T17:35:03.652" v="6617" actId="114"/>
          <ac:spMkLst>
            <pc:docMk/>
            <pc:sldMk cId="1792700399" sldId="264"/>
            <ac:spMk id="49" creationId="{FE7F0EB2-B4FE-F01F-580D-9F0710E5AA16}"/>
          </ac:spMkLst>
        </pc:spChg>
        <pc:spChg chg="add mod">
          <ac:chgData name="andrea giralt castellano" userId="8f93fe761c73b88c" providerId="LiveId" clId="{9C2CB766-2430-4278-8923-1D1E2B1419C7}" dt="2023-01-15T17:34:02.507" v="6500" actId="1036"/>
          <ac:spMkLst>
            <pc:docMk/>
            <pc:sldMk cId="1792700399" sldId="264"/>
            <ac:spMk id="50" creationId="{1B4A5A5A-9EBA-419F-999F-B164B761469B}"/>
          </ac:spMkLst>
        </pc:spChg>
        <pc:spChg chg="add mod">
          <ac:chgData name="andrea giralt castellano" userId="8f93fe761c73b88c" providerId="LiveId" clId="{9C2CB766-2430-4278-8923-1D1E2B1419C7}" dt="2023-01-15T17:34:02.507" v="6500" actId="1036"/>
          <ac:spMkLst>
            <pc:docMk/>
            <pc:sldMk cId="1792700399" sldId="264"/>
            <ac:spMk id="51" creationId="{35CC734A-F454-2D65-F2EB-783242789A1A}"/>
          </ac:spMkLst>
        </pc:spChg>
        <pc:spChg chg="add mod">
          <ac:chgData name="andrea giralt castellano" userId="8f93fe761c73b88c" providerId="LiveId" clId="{9C2CB766-2430-4278-8923-1D1E2B1419C7}" dt="2023-01-15T17:34:02.507" v="6500" actId="1036"/>
          <ac:spMkLst>
            <pc:docMk/>
            <pc:sldMk cId="1792700399" sldId="264"/>
            <ac:spMk id="52" creationId="{F4BA210B-B5FD-301A-FBA4-C611A533BC82}"/>
          </ac:spMkLst>
        </pc:spChg>
        <pc:grpChg chg="add del mod">
          <ac:chgData name="andrea giralt castellano" userId="8f93fe761c73b88c" providerId="LiveId" clId="{9C2CB766-2430-4278-8923-1D1E2B1419C7}" dt="2023-01-15T17:26:15.508" v="5339" actId="478"/>
          <ac:grpSpMkLst>
            <pc:docMk/>
            <pc:sldMk cId="1792700399" sldId="264"/>
            <ac:grpSpMk id="16" creationId="{7AFF63A6-6EFC-1671-B38C-CB8DD5EB0D96}"/>
          </ac:grpSpMkLst>
        </pc:grpChg>
        <pc:grpChg chg="add del mod">
          <ac:chgData name="andrea giralt castellano" userId="8f93fe761c73b88c" providerId="LiveId" clId="{9C2CB766-2430-4278-8923-1D1E2B1419C7}" dt="2023-01-15T17:26:15.508" v="5339" actId="478"/>
          <ac:grpSpMkLst>
            <pc:docMk/>
            <pc:sldMk cId="1792700399" sldId="264"/>
            <ac:grpSpMk id="22" creationId="{A52FE816-54B5-FA4F-7088-CEAD03AD73FF}"/>
          </ac:grpSpMkLst>
        </pc:grpChg>
        <pc:grpChg chg="add del mod">
          <ac:chgData name="andrea giralt castellano" userId="8f93fe761c73b88c" providerId="LiveId" clId="{9C2CB766-2430-4278-8923-1D1E2B1419C7}" dt="2023-01-15T17:26:15.508" v="5339" actId="478"/>
          <ac:grpSpMkLst>
            <pc:docMk/>
            <pc:sldMk cId="1792700399" sldId="264"/>
            <ac:grpSpMk id="30" creationId="{AB923900-9FCB-96B3-A33C-AA10FB09F20A}"/>
          </ac:grpSpMkLst>
        </pc:grpChg>
        <pc:grpChg chg="add del mod">
          <ac:chgData name="andrea giralt castellano" userId="8f93fe761c73b88c" providerId="LiveId" clId="{9C2CB766-2430-4278-8923-1D1E2B1419C7}" dt="2023-01-15T17:26:15.508" v="5339" actId="478"/>
          <ac:grpSpMkLst>
            <pc:docMk/>
            <pc:sldMk cId="1792700399" sldId="264"/>
            <ac:grpSpMk id="36" creationId="{F7775A59-A5B2-FC9C-11C6-F1ACF359F20B}"/>
          </ac:grpSpMkLst>
        </pc:grpChg>
        <pc:graphicFrameChg chg="del">
          <ac:chgData name="andrea giralt castellano" userId="8f93fe761c73b88c" providerId="LiveId" clId="{9C2CB766-2430-4278-8923-1D1E2B1419C7}" dt="2023-01-15T17:26:00.755" v="5336" actId="478"/>
          <ac:graphicFrameMkLst>
            <pc:docMk/>
            <pc:sldMk cId="1792700399" sldId="264"/>
            <ac:graphicFrameMk id="24" creationId="{DE5370D4-F240-CCAB-407A-16D4C9B51EF9}"/>
          </ac:graphicFrameMkLst>
        </pc:graphicFrameChg>
        <pc:picChg chg="add mod">
          <ac:chgData name="andrea giralt castellano" userId="8f93fe761c73b88c" providerId="LiveId" clId="{9C2CB766-2430-4278-8923-1D1E2B1419C7}" dt="2023-01-15T17:10:04.055" v="4706" actId="1076"/>
          <ac:picMkLst>
            <pc:docMk/>
            <pc:sldMk cId="1792700399" sldId="264"/>
            <ac:picMk id="3" creationId="{51AA9572-7947-5E19-3401-49CEFCE89CCF}"/>
          </ac:picMkLst>
        </pc:picChg>
        <pc:picChg chg="del">
          <ac:chgData name="andrea giralt castellano" userId="8f93fe761c73b88c" providerId="LiveId" clId="{9C2CB766-2430-4278-8923-1D1E2B1419C7}" dt="2023-01-15T17:09:25.318" v="4701" actId="478"/>
          <ac:picMkLst>
            <pc:docMk/>
            <pc:sldMk cId="1792700399" sldId="264"/>
            <ac:picMk id="5" creationId="{D1F1A4AD-14FF-DCEF-3DCD-1AADF16413D3}"/>
          </ac:picMkLst>
        </pc:picChg>
        <pc:cxnChg chg="add del mod">
          <ac:chgData name="andrea giralt castellano" userId="8f93fe761c73b88c" providerId="LiveId" clId="{9C2CB766-2430-4278-8923-1D1E2B1419C7}" dt="2023-01-15T17:29:24.950" v="5677" actId="478"/>
          <ac:cxnSpMkLst>
            <pc:docMk/>
            <pc:sldMk cId="1792700399" sldId="264"/>
            <ac:cxnSpMk id="9" creationId="{7DCEEFB9-C12B-A442-835C-2A80EA63690A}"/>
          </ac:cxnSpMkLst>
        </pc:cxnChg>
        <pc:cxnChg chg="add del mod">
          <ac:chgData name="andrea giralt castellano" userId="8f93fe761c73b88c" providerId="LiveId" clId="{9C2CB766-2430-4278-8923-1D1E2B1419C7}" dt="2023-01-15T17:29:24.950" v="5677" actId="478"/>
          <ac:cxnSpMkLst>
            <pc:docMk/>
            <pc:sldMk cId="1792700399" sldId="264"/>
            <ac:cxnSpMk id="13" creationId="{D8692EB0-A21F-198A-9508-EAF97D24A749}"/>
          </ac:cxnSpMkLst>
        </pc:cxnChg>
        <pc:cxnChg chg="add del mod">
          <ac:chgData name="andrea giralt castellano" userId="8f93fe761c73b88c" providerId="LiveId" clId="{9C2CB766-2430-4278-8923-1D1E2B1419C7}" dt="2023-01-15T17:29:24.950" v="5677" actId="478"/>
          <ac:cxnSpMkLst>
            <pc:docMk/>
            <pc:sldMk cId="1792700399" sldId="264"/>
            <ac:cxnSpMk id="15" creationId="{4816177A-A336-C711-E714-5C166B83F43B}"/>
          </ac:cxnSpMkLst>
        </pc:cxnChg>
        <pc:cxnChg chg="add del mod">
          <ac:chgData name="andrea giralt castellano" userId="8f93fe761c73b88c" providerId="LiveId" clId="{9C2CB766-2430-4278-8923-1D1E2B1419C7}" dt="2023-01-15T17:29:24.950" v="5677" actId="478"/>
          <ac:cxnSpMkLst>
            <pc:docMk/>
            <pc:sldMk cId="1792700399" sldId="264"/>
            <ac:cxnSpMk id="41" creationId="{6A8E9317-E438-F126-0C32-6D32781DA2F2}"/>
          </ac:cxnSpMkLst>
        </pc:cxnChg>
        <pc:cxnChg chg="add del mod">
          <ac:chgData name="andrea giralt castellano" userId="8f93fe761c73b88c" providerId="LiveId" clId="{9C2CB766-2430-4278-8923-1D1E2B1419C7}" dt="2023-01-15T17:34:29.396" v="6612" actId="478"/>
          <ac:cxnSpMkLst>
            <pc:docMk/>
            <pc:sldMk cId="1792700399" sldId="264"/>
            <ac:cxnSpMk id="53" creationId="{F478D31C-E9C0-9613-72DF-4BFBB7F78198}"/>
          </ac:cxnSpMkLst>
        </pc:cxnChg>
      </pc:sldChg>
      <pc:sldChg chg="addSp delSp modSp add mod">
        <pc:chgData name="andrea giralt castellano" userId="8f93fe761c73b88c" providerId="LiveId" clId="{9C2CB766-2430-4278-8923-1D1E2B1419C7}" dt="2023-01-19T10:29:26.755" v="8494" actId="20577"/>
        <pc:sldMkLst>
          <pc:docMk/>
          <pc:sldMk cId="1298534924" sldId="265"/>
        </pc:sldMkLst>
        <pc:spChg chg="add mod">
          <ac:chgData name="andrea giralt castellano" userId="8f93fe761c73b88c" providerId="LiveId" clId="{9C2CB766-2430-4278-8923-1D1E2B1419C7}" dt="2023-01-19T10:29:26.755" v="8494" actId="20577"/>
          <ac:spMkLst>
            <pc:docMk/>
            <pc:sldMk cId="1298534924" sldId="265"/>
            <ac:spMk id="5" creationId="{6F493CD3-4269-0198-3548-5909BB08C135}"/>
          </ac:spMkLst>
        </pc:spChg>
        <pc:spChg chg="add mod">
          <ac:chgData name="andrea giralt castellano" userId="8f93fe761c73b88c" providerId="LiveId" clId="{9C2CB766-2430-4278-8923-1D1E2B1419C7}" dt="2023-01-15T18:04:52.879" v="7228" actId="12788"/>
          <ac:spMkLst>
            <pc:docMk/>
            <pc:sldMk cId="1298534924" sldId="265"/>
            <ac:spMk id="7" creationId="{B1217682-7946-2019-9346-F6F107DB9F85}"/>
          </ac:spMkLst>
        </pc:spChg>
        <pc:spChg chg="mod">
          <ac:chgData name="andrea giralt castellano" userId="8f93fe761c73b88c" providerId="LiveId" clId="{9C2CB766-2430-4278-8923-1D1E2B1419C7}" dt="2023-01-15T17:35:23.051" v="6630" actId="20577"/>
          <ac:spMkLst>
            <pc:docMk/>
            <pc:sldMk cId="1298534924" sldId="265"/>
            <ac:spMk id="8" creationId="{926098A5-7352-B893-FAF4-E9B9AE5E53F6}"/>
          </ac:spMkLst>
        </pc:spChg>
        <pc:spChg chg="del">
          <ac:chgData name="andrea giralt castellano" userId="8f93fe761c73b88c" providerId="LiveId" clId="{9C2CB766-2430-4278-8923-1D1E2B1419C7}" dt="2023-01-15T17:35:38.044" v="6631" actId="478"/>
          <ac:spMkLst>
            <pc:docMk/>
            <pc:sldMk cId="1298534924" sldId="265"/>
            <ac:spMk id="10" creationId="{94399E35-4FBA-DFA2-66D1-7B35303FE6C2}"/>
          </ac:spMkLst>
        </pc:spChg>
        <pc:spChg chg="add mod">
          <ac:chgData name="andrea giralt castellano" userId="8f93fe761c73b88c" providerId="LiveId" clId="{9C2CB766-2430-4278-8923-1D1E2B1419C7}" dt="2023-01-15T18:04:52.879" v="7228" actId="12788"/>
          <ac:spMkLst>
            <pc:docMk/>
            <pc:sldMk cId="1298534924" sldId="265"/>
            <ac:spMk id="15" creationId="{757C0AF6-6CB4-5CD5-E8F0-BDB266EBAEA8}"/>
          </ac:spMkLst>
        </pc:spChg>
        <pc:spChg chg="del">
          <ac:chgData name="andrea giralt castellano" userId="8f93fe761c73b88c" providerId="LiveId" clId="{9C2CB766-2430-4278-8923-1D1E2B1419C7}" dt="2023-01-15T17:35:38.044" v="6631" actId="478"/>
          <ac:spMkLst>
            <pc:docMk/>
            <pc:sldMk cId="1298534924" sldId="265"/>
            <ac:spMk id="43" creationId="{08924FED-8434-7D71-F21B-2D36A7658F38}"/>
          </ac:spMkLst>
        </pc:spChg>
        <pc:spChg chg="del">
          <ac:chgData name="andrea giralt castellano" userId="8f93fe761c73b88c" providerId="LiveId" clId="{9C2CB766-2430-4278-8923-1D1E2B1419C7}" dt="2023-01-15T17:35:38.044" v="6631" actId="478"/>
          <ac:spMkLst>
            <pc:docMk/>
            <pc:sldMk cId="1298534924" sldId="265"/>
            <ac:spMk id="44" creationId="{55A805E2-3EA4-2B5E-0D6B-C8E7CACF7C87}"/>
          </ac:spMkLst>
        </pc:spChg>
        <pc:spChg chg="del">
          <ac:chgData name="andrea giralt castellano" userId="8f93fe761c73b88c" providerId="LiveId" clId="{9C2CB766-2430-4278-8923-1D1E2B1419C7}" dt="2023-01-15T17:35:38.044" v="6631" actId="478"/>
          <ac:spMkLst>
            <pc:docMk/>
            <pc:sldMk cId="1298534924" sldId="265"/>
            <ac:spMk id="45" creationId="{19EFFD74-47F1-A86D-65FE-9F42286BB15A}"/>
          </ac:spMkLst>
        </pc:spChg>
        <pc:spChg chg="del">
          <ac:chgData name="andrea giralt castellano" userId="8f93fe761c73b88c" providerId="LiveId" clId="{9C2CB766-2430-4278-8923-1D1E2B1419C7}" dt="2023-01-15T17:35:38.044" v="6631" actId="478"/>
          <ac:spMkLst>
            <pc:docMk/>
            <pc:sldMk cId="1298534924" sldId="265"/>
            <ac:spMk id="46" creationId="{EA882556-B30B-07FE-1B83-26C3452164F5}"/>
          </ac:spMkLst>
        </pc:spChg>
        <pc:spChg chg="del">
          <ac:chgData name="andrea giralt castellano" userId="8f93fe761c73b88c" providerId="LiveId" clId="{9C2CB766-2430-4278-8923-1D1E2B1419C7}" dt="2023-01-15T17:35:38.044" v="6631" actId="478"/>
          <ac:spMkLst>
            <pc:docMk/>
            <pc:sldMk cId="1298534924" sldId="265"/>
            <ac:spMk id="47" creationId="{45134C3E-3AEE-32D7-EC20-3F160B0E09BE}"/>
          </ac:spMkLst>
        </pc:spChg>
        <pc:spChg chg="del">
          <ac:chgData name="andrea giralt castellano" userId="8f93fe761c73b88c" providerId="LiveId" clId="{9C2CB766-2430-4278-8923-1D1E2B1419C7}" dt="2023-01-15T17:35:38.044" v="6631" actId="478"/>
          <ac:spMkLst>
            <pc:docMk/>
            <pc:sldMk cId="1298534924" sldId="265"/>
            <ac:spMk id="48" creationId="{E703BC63-A2D3-0278-1A96-4F934608AC6C}"/>
          </ac:spMkLst>
        </pc:spChg>
        <pc:spChg chg="mod">
          <ac:chgData name="andrea giralt castellano" userId="8f93fe761c73b88c" providerId="LiveId" clId="{9C2CB766-2430-4278-8923-1D1E2B1419C7}" dt="2023-01-15T18:23:52.998" v="7591" actId="1037"/>
          <ac:spMkLst>
            <pc:docMk/>
            <pc:sldMk cId="1298534924" sldId="265"/>
            <ac:spMk id="49" creationId="{FE7F0EB2-B4FE-F01F-580D-9F0710E5AA16}"/>
          </ac:spMkLst>
        </pc:spChg>
        <pc:spChg chg="del">
          <ac:chgData name="andrea giralt castellano" userId="8f93fe761c73b88c" providerId="LiveId" clId="{9C2CB766-2430-4278-8923-1D1E2B1419C7}" dt="2023-01-15T17:35:38.044" v="6631" actId="478"/>
          <ac:spMkLst>
            <pc:docMk/>
            <pc:sldMk cId="1298534924" sldId="265"/>
            <ac:spMk id="50" creationId="{1B4A5A5A-9EBA-419F-999F-B164B761469B}"/>
          </ac:spMkLst>
        </pc:spChg>
        <pc:spChg chg="del">
          <ac:chgData name="andrea giralt castellano" userId="8f93fe761c73b88c" providerId="LiveId" clId="{9C2CB766-2430-4278-8923-1D1E2B1419C7}" dt="2023-01-15T17:35:38.044" v="6631" actId="478"/>
          <ac:spMkLst>
            <pc:docMk/>
            <pc:sldMk cId="1298534924" sldId="265"/>
            <ac:spMk id="51" creationId="{35CC734A-F454-2D65-F2EB-783242789A1A}"/>
          </ac:spMkLst>
        </pc:spChg>
        <pc:spChg chg="del">
          <ac:chgData name="andrea giralt castellano" userId="8f93fe761c73b88c" providerId="LiveId" clId="{9C2CB766-2430-4278-8923-1D1E2B1419C7}" dt="2023-01-15T17:35:38.044" v="6631" actId="478"/>
          <ac:spMkLst>
            <pc:docMk/>
            <pc:sldMk cId="1298534924" sldId="265"/>
            <ac:spMk id="52" creationId="{F4BA210B-B5FD-301A-FBA4-C611A533BC82}"/>
          </ac:spMkLst>
        </pc:spChg>
        <pc:picChg chg="add mod">
          <ac:chgData name="andrea giralt castellano" userId="8f93fe761c73b88c" providerId="LiveId" clId="{9C2CB766-2430-4278-8923-1D1E2B1419C7}" dt="2023-01-15T18:04:52.879" v="7228" actId="12788"/>
          <ac:picMkLst>
            <pc:docMk/>
            <pc:sldMk cId="1298534924" sldId="265"/>
            <ac:picMk id="11" creationId="{6DDD2661-A23D-D518-03D1-48843841972C}"/>
          </ac:picMkLst>
        </pc:picChg>
        <pc:picChg chg="add mod">
          <ac:chgData name="andrea giralt castellano" userId="8f93fe761c73b88c" providerId="LiveId" clId="{9C2CB766-2430-4278-8923-1D1E2B1419C7}" dt="2023-01-15T18:04:52.879" v="7228" actId="12788"/>
          <ac:picMkLst>
            <pc:docMk/>
            <pc:sldMk cId="1298534924" sldId="265"/>
            <ac:picMk id="13" creationId="{E59E8EAB-C4E8-6D39-65A2-BECDFCDE0947}"/>
          </ac:picMkLst>
        </pc:picChg>
      </pc:sldChg>
      <pc:sldChg chg="delSp modSp add mod">
        <pc:chgData name="andrea giralt castellano" userId="8f93fe761c73b88c" providerId="LiveId" clId="{9C2CB766-2430-4278-8923-1D1E2B1419C7}" dt="2023-01-15T17:56:15.853" v="7171" actId="12789"/>
        <pc:sldMkLst>
          <pc:docMk/>
          <pc:sldMk cId="1353497438" sldId="266"/>
        </pc:sldMkLst>
        <pc:spChg chg="del">
          <ac:chgData name="andrea giralt castellano" userId="8f93fe761c73b88c" providerId="LiveId" clId="{9C2CB766-2430-4278-8923-1D1E2B1419C7}" dt="2023-01-15T17:55:46.504" v="7135" actId="478"/>
          <ac:spMkLst>
            <pc:docMk/>
            <pc:sldMk cId="1353497438" sldId="266"/>
            <ac:spMk id="4" creationId="{6A0DB90E-4209-928B-DE98-D5BEF5A7DEBC}"/>
          </ac:spMkLst>
        </pc:spChg>
        <pc:spChg chg="del">
          <ac:chgData name="andrea giralt castellano" userId="8f93fe761c73b88c" providerId="LiveId" clId="{9C2CB766-2430-4278-8923-1D1E2B1419C7}" dt="2023-01-15T17:55:46.504" v="7135" actId="478"/>
          <ac:spMkLst>
            <pc:docMk/>
            <pc:sldMk cId="1353497438" sldId="266"/>
            <ac:spMk id="8" creationId="{926098A5-7352-B893-FAF4-E9B9AE5E53F6}"/>
          </ac:spMkLst>
        </pc:spChg>
        <pc:spChg chg="mod">
          <ac:chgData name="andrea giralt castellano" userId="8f93fe761c73b88c" providerId="LiveId" clId="{9C2CB766-2430-4278-8923-1D1E2B1419C7}" dt="2023-01-15T17:56:15.853" v="7171" actId="12789"/>
          <ac:spMkLst>
            <pc:docMk/>
            <pc:sldMk cId="1353497438" sldId="266"/>
            <ac:spMk id="49" creationId="{FE7F0EB2-B4FE-F01F-580D-9F0710E5AA16}"/>
          </ac:spMkLst>
        </pc:spChg>
        <pc:picChg chg="del">
          <ac:chgData name="andrea giralt castellano" userId="8f93fe761c73b88c" providerId="LiveId" clId="{9C2CB766-2430-4278-8923-1D1E2B1419C7}" dt="2023-01-15T17:55:46.504" v="7135" actId="478"/>
          <ac:picMkLst>
            <pc:docMk/>
            <pc:sldMk cId="1353497438" sldId="266"/>
            <ac:picMk id="3" creationId="{51AA9572-7947-5E19-3401-49CEFCE89CCF}"/>
          </ac:picMkLst>
        </pc:picChg>
        <pc:picChg chg="del">
          <ac:chgData name="andrea giralt castellano" userId="8f93fe761c73b88c" providerId="LiveId" clId="{9C2CB766-2430-4278-8923-1D1E2B1419C7}" dt="2023-01-15T17:55:47.924" v="7136" actId="478"/>
          <ac:picMkLst>
            <pc:docMk/>
            <pc:sldMk cId="1353497438" sldId="266"/>
            <ac:picMk id="6" creationId="{AFF24EE1-A229-581F-8289-280E8CD7046A}"/>
          </ac:picMkLst>
        </pc:picChg>
      </pc:sldChg>
      <pc:sldChg chg="addSp delSp modSp add mod">
        <pc:chgData name="andrea giralt castellano" userId="8f93fe761c73b88c" providerId="LiveId" clId="{9C2CB766-2430-4278-8923-1D1E2B1419C7}" dt="2023-01-19T10:43:50.960" v="8511" actId="1036"/>
        <pc:sldMkLst>
          <pc:docMk/>
          <pc:sldMk cId="4014351405" sldId="267"/>
        </pc:sldMkLst>
        <pc:spChg chg="mod">
          <ac:chgData name="andrea giralt castellano" userId="8f93fe761c73b88c" providerId="LiveId" clId="{9C2CB766-2430-4278-8923-1D1E2B1419C7}" dt="2023-01-15T18:33:19.371" v="7661" actId="20577"/>
          <ac:spMkLst>
            <pc:docMk/>
            <pc:sldMk cId="4014351405" sldId="267"/>
            <ac:spMk id="4" creationId="{6A0DB90E-4209-928B-DE98-D5BEF5A7DEBC}"/>
          </ac:spMkLst>
        </pc:spChg>
        <pc:spChg chg="mod">
          <ac:chgData name="andrea giralt castellano" userId="8f93fe761c73b88c" providerId="LiveId" clId="{9C2CB766-2430-4278-8923-1D1E2B1419C7}" dt="2023-01-19T10:43:47.383" v="8495" actId="20577"/>
          <ac:spMkLst>
            <pc:docMk/>
            <pc:sldMk cId="4014351405" sldId="267"/>
            <ac:spMk id="5" creationId="{6F493CD3-4269-0198-3548-5909BB08C135}"/>
          </ac:spMkLst>
        </pc:spChg>
        <pc:spChg chg="del">
          <ac:chgData name="andrea giralt castellano" userId="8f93fe761c73b88c" providerId="LiveId" clId="{9C2CB766-2430-4278-8923-1D1E2B1419C7}" dt="2023-01-15T18:34:55.327" v="7671" actId="478"/>
          <ac:spMkLst>
            <pc:docMk/>
            <pc:sldMk cId="4014351405" sldId="267"/>
            <ac:spMk id="7" creationId="{B1217682-7946-2019-9346-F6F107DB9F85}"/>
          </ac:spMkLst>
        </pc:spChg>
        <pc:spChg chg="del">
          <ac:chgData name="andrea giralt castellano" userId="8f93fe761c73b88c" providerId="LiveId" clId="{9C2CB766-2430-4278-8923-1D1E2B1419C7}" dt="2023-01-15T18:33:14.408" v="7641" actId="478"/>
          <ac:spMkLst>
            <pc:docMk/>
            <pc:sldMk cId="4014351405" sldId="267"/>
            <ac:spMk id="8" creationId="{926098A5-7352-B893-FAF4-E9B9AE5E53F6}"/>
          </ac:spMkLst>
        </pc:spChg>
        <pc:spChg chg="del mod topLvl">
          <ac:chgData name="andrea giralt castellano" userId="8f93fe761c73b88c" providerId="LiveId" clId="{9C2CB766-2430-4278-8923-1D1E2B1419C7}" dt="2023-01-15T18:44:02.805" v="8354" actId="478"/>
          <ac:spMkLst>
            <pc:docMk/>
            <pc:sldMk cId="4014351405" sldId="267"/>
            <ac:spMk id="12" creationId="{E6D2EA66-1A49-2EFD-0879-B6564CE56DB5}"/>
          </ac:spMkLst>
        </pc:spChg>
        <pc:spChg chg="mod topLvl">
          <ac:chgData name="andrea giralt castellano" userId="8f93fe761c73b88c" providerId="LiveId" clId="{9C2CB766-2430-4278-8923-1D1E2B1419C7}" dt="2023-01-19T10:43:50.960" v="8511" actId="1036"/>
          <ac:spMkLst>
            <pc:docMk/>
            <pc:sldMk cId="4014351405" sldId="267"/>
            <ac:spMk id="14" creationId="{A90D92DA-2CE3-E4DA-6C60-B42D1DAB74D2}"/>
          </ac:spMkLst>
        </pc:spChg>
        <pc:spChg chg="del">
          <ac:chgData name="andrea giralt castellano" userId="8f93fe761c73b88c" providerId="LiveId" clId="{9C2CB766-2430-4278-8923-1D1E2B1419C7}" dt="2023-01-15T18:34:54.204" v="7670" actId="478"/>
          <ac:spMkLst>
            <pc:docMk/>
            <pc:sldMk cId="4014351405" sldId="267"/>
            <ac:spMk id="15" creationId="{757C0AF6-6CB4-5CD5-E8F0-BDB266EBAEA8}"/>
          </ac:spMkLst>
        </pc:spChg>
        <pc:spChg chg="mod topLvl">
          <ac:chgData name="andrea giralt castellano" userId="8f93fe761c73b88c" providerId="LiveId" clId="{9C2CB766-2430-4278-8923-1D1E2B1419C7}" dt="2023-01-19T09:23:21.853" v="8449" actId="1036"/>
          <ac:spMkLst>
            <pc:docMk/>
            <pc:sldMk cId="4014351405" sldId="267"/>
            <ac:spMk id="16" creationId="{B325220B-5A3C-8407-CDD3-8D288DB1DDB8}"/>
          </ac:spMkLst>
        </pc:spChg>
        <pc:spChg chg="mod topLvl">
          <ac:chgData name="andrea giralt castellano" userId="8f93fe761c73b88c" providerId="LiveId" clId="{9C2CB766-2430-4278-8923-1D1E2B1419C7}" dt="2023-01-19T09:23:17.947" v="8441" actId="1036"/>
          <ac:spMkLst>
            <pc:docMk/>
            <pc:sldMk cId="4014351405" sldId="267"/>
            <ac:spMk id="17" creationId="{4DD1A350-C572-E38C-BD42-EC680A556DBE}"/>
          </ac:spMkLst>
        </pc:spChg>
        <pc:spChg chg="mod topLvl">
          <ac:chgData name="andrea giralt castellano" userId="8f93fe761c73b88c" providerId="LiveId" clId="{9C2CB766-2430-4278-8923-1D1E2B1419C7}" dt="2023-01-19T09:23:13.836" v="8432" actId="12788"/>
          <ac:spMkLst>
            <pc:docMk/>
            <pc:sldMk cId="4014351405" sldId="267"/>
            <ac:spMk id="18" creationId="{52F07C3C-22FE-86DB-92E6-D096DE903BA9}"/>
          </ac:spMkLst>
        </pc:spChg>
        <pc:spChg chg="mod">
          <ac:chgData name="andrea giralt castellano" userId="8f93fe761c73b88c" providerId="LiveId" clId="{9C2CB766-2430-4278-8923-1D1E2B1419C7}" dt="2023-01-15T18:39:55.107" v="8344" actId="20577"/>
          <ac:spMkLst>
            <pc:docMk/>
            <pc:sldMk cId="4014351405" sldId="267"/>
            <ac:spMk id="49" creationId="{FE7F0EB2-B4FE-F01F-580D-9F0710E5AA16}"/>
          </ac:spMkLst>
        </pc:spChg>
        <pc:grpChg chg="add del mod">
          <ac:chgData name="andrea giralt castellano" userId="8f93fe761c73b88c" providerId="LiveId" clId="{9C2CB766-2430-4278-8923-1D1E2B1419C7}" dt="2023-01-15T18:44:00.912" v="8353" actId="165"/>
          <ac:grpSpMkLst>
            <pc:docMk/>
            <pc:sldMk cId="4014351405" sldId="267"/>
            <ac:grpSpMk id="10" creationId="{A2C32986-515B-6562-5C59-519708D5BFEB}"/>
          </ac:grpSpMkLst>
        </pc:grpChg>
        <pc:picChg chg="del">
          <ac:chgData name="andrea giralt castellano" userId="8f93fe761c73b88c" providerId="LiveId" clId="{9C2CB766-2430-4278-8923-1D1E2B1419C7}" dt="2023-01-15T18:33:43.825" v="7666" actId="478"/>
          <ac:picMkLst>
            <pc:docMk/>
            <pc:sldMk cId="4014351405" sldId="267"/>
            <ac:picMk id="3" creationId="{51AA9572-7947-5E19-3401-49CEFCE89CCF}"/>
          </ac:picMkLst>
        </pc:picChg>
        <pc:picChg chg="add mod">
          <ac:chgData name="andrea giralt castellano" userId="8f93fe761c73b88c" providerId="LiveId" clId="{9C2CB766-2430-4278-8923-1D1E2B1419C7}" dt="2023-01-15T18:33:49.741" v="7668" actId="1076"/>
          <ac:picMkLst>
            <pc:docMk/>
            <pc:sldMk cId="4014351405" sldId="267"/>
            <ac:picMk id="9" creationId="{4CE1462A-4474-5FED-6590-57E12261CB0B}"/>
          </ac:picMkLst>
        </pc:picChg>
        <pc:picChg chg="del">
          <ac:chgData name="andrea giralt castellano" userId="8f93fe761c73b88c" providerId="LiveId" clId="{9C2CB766-2430-4278-8923-1D1E2B1419C7}" dt="2023-01-15T18:34:52.424" v="7669" actId="478"/>
          <ac:picMkLst>
            <pc:docMk/>
            <pc:sldMk cId="4014351405" sldId="267"/>
            <ac:picMk id="11" creationId="{6DDD2661-A23D-D518-03D1-48843841972C}"/>
          </ac:picMkLst>
        </pc:picChg>
        <pc:picChg chg="del">
          <ac:chgData name="andrea giralt castellano" userId="8f93fe761c73b88c" providerId="LiveId" clId="{9C2CB766-2430-4278-8923-1D1E2B1419C7}" dt="2023-01-15T18:34:52.424" v="7669" actId="478"/>
          <ac:picMkLst>
            <pc:docMk/>
            <pc:sldMk cId="4014351405" sldId="267"/>
            <ac:picMk id="13" creationId="{E59E8EAB-C4E8-6D39-65A2-BECDFCDE094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7D3525-03F7-4908-BF9C-C2A78267F5FE}" type="datetimeFigureOut">
              <a:rPr lang="es-ES" smtClean="0"/>
              <a:t>15/01/2023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FB8CA-ED61-4530-81B1-A3AF92C84045}" type="slidenum">
              <a:rPr lang="es-ES" smtClean="0"/>
              <a:t>‹Nº›</a:t>
            </a:fld>
            <a:endParaRPr lang="es-ES"/>
          </a:p>
        </p:txBody>
      </p:sp>
    </p:spTree>
    <p:extLst>
      <p:ext uri="{BB962C8B-B14F-4D97-AF65-F5344CB8AC3E}">
        <p14:creationId xmlns:p14="http://schemas.microsoft.com/office/powerpoint/2010/main" val="211132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18FB8CA-ED61-4530-81B1-A3AF92C84045}" type="slidenum">
              <a:rPr lang="es-ES" smtClean="0"/>
              <a:t>7</a:t>
            </a:fld>
            <a:endParaRPr lang="es-ES"/>
          </a:p>
        </p:txBody>
      </p:sp>
    </p:spTree>
    <p:extLst>
      <p:ext uri="{BB962C8B-B14F-4D97-AF65-F5344CB8AC3E}">
        <p14:creationId xmlns:p14="http://schemas.microsoft.com/office/powerpoint/2010/main" val="2268977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18FB8CA-ED61-4530-81B1-A3AF92C84045}" type="slidenum">
              <a:rPr lang="es-ES" smtClean="0"/>
              <a:t>8</a:t>
            </a:fld>
            <a:endParaRPr lang="es-ES"/>
          </a:p>
        </p:txBody>
      </p:sp>
    </p:spTree>
    <p:extLst>
      <p:ext uri="{BB962C8B-B14F-4D97-AF65-F5344CB8AC3E}">
        <p14:creationId xmlns:p14="http://schemas.microsoft.com/office/powerpoint/2010/main" val="3683304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18FB8CA-ED61-4530-81B1-A3AF92C84045}" type="slidenum">
              <a:rPr lang="es-ES" smtClean="0"/>
              <a:t>9</a:t>
            </a:fld>
            <a:endParaRPr lang="es-ES"/>
          </a:p>
        </p:txBody>
      </p:sp>
    </p:spTree>
    <p:extLst>
      <p:ext uri="{BB962C8B-B14F-4D97-AF65-F5344CB8AC3E}">
        <p14:creationId xmlns:p14="http://schemas.microsoft.com/office/powerpoint/2010/main" val="559977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18FB8CA-ED61-4530-81B1-A3AF92C84045}" type="slidenum">
              <a:rPr lang="es-ES" smtClean="0"/>
              <a:t>10</a:t>
            </a:fld>
            <a:endParaRPr lang="es-ES"/>
          </a:p>
        </p:txBody>
      </p:sp>
    </p:spTree>
    <p:extLst>
      <p:ext uri="{BB962C8B-B14F-4D97-AF65-F5344CB8AC3E}">
        <p14:creationId xmlns:p14="http://schemas.microsoft.com/office/powerpoint/2010/main" val="763560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49775B-F756-939D-A551-BC21FCBBFAA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98CAD3F5-B7A1-DAF9-9181-DE0488DA97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AE69F2BC-8CDF-5FD7-8B95-919D0F7094E8}"/>
              </a:ext>
            </a:extLst>
          </p:cNvPr>
          <p:cNvSpPr>
            <a:spLocks noGrp="1"/>
          </p:cNvSpPr>
          <p:nvPr>
            <p:ph type="dt" sz="half" idx="10"/>
          </p:nvPr>
        </p:nvSpPr>
        <p:spPr/>
        <p:txBody>
          <a:bodyPr/>
          <a:lstStyle/>
          <a:p>
            <a:fld id="{5FE55F20-33DE-4D6F-8EBC-8F2C00D20840}" type="datetimeFigureOut">
              <a:rPr lang="es-ES" smtClean="0"/>
              <a:t>15/01/2023</a:t>
            </a:fld>
            <a:endParaRPr lang="es-ES"/>
          </a:p>
        </p:txBody>
      </p:sp>
      <p:sp>
        <p:nvSpPr>
          <p:cNvPr id="5" name="Marcador de pie de página 4">
            <a:extLst>
              <a:ext uri="{FF2B5EF4-FFF2-40B4-BE49-F238E27FC236}">
                <a16:creationId xmlns:a16="http://schemas.microsoft.com/office/drawing/2014/main" id="{38B42494-4549-D542-636B-138EC21AAA1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8DE49CC-C443-113F-1EFD-723EFDBAD5E0}"/>
              </a:ext>
            </a:extLst>
          </p:cNvPr>
          <p:cNvSpPr>
            <a:spLocks noGrp="1"/>
          </p:cNvSpPr>
          <p:nvPr>
            <p:ph type="sldNum" sz="quarter" idx="12"/>
          </p:nvPr>
        </p:nvSpPr>
        <p:spPr/>
        <p:txBody>
          <a:bodyPr/>
          <a:lstStyle/>
          <a:p>
            <a:fld id="{6850B6E5-901A-4623-816C-733BB66EFD43}" type="slidenum">
              <a:rPr lang="es-ES" smtClean="0"/>
              <a:t>‹Nº›</a:t>
            </a:fld>
            <a:endParaRPr lang="es-ES"/>
          </a:p>
        </p:txBody>
      </p:sp>
    </p:spTree>
    <p:extLst>
      <p:ext uri="{BB962C8B-B14F-4D97-AF65-F5344CB8AC3E}">
        <p14:creationId xmlns:p14="http://schemas.microsoft.com/office/powerpoint/2010/main" val="1063184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716CDF-82E6-5044-B495-11B4160979F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D60728E-70E3-AB9F-4855-8AC2165EF0F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FD737E4-15AC-57E5-C669-6B5B901D957D}"/>
              </a:ext>
            </a:extLst>
          </p:cNvPr>
          <p:cNvSpPr>
            <a:spLocks noGrp="1"/>
          </p:cNvSpPr>
          <p:nvPr>
            <p:ph type="dt" sz="half" idx="10"/>
          </p:nvPr>
        </p:nvSpPr>
        <p:spPr/>
        <p:txBody>
          <a:bodyPr/>
          <a:lstStyle/>
          <a:p>
            <a:fld id="{5FE55F20-33DE-4D6F-8EBC-8F2C00D20840}" type="datetimeFigureOut">
              <a:rPr lang="es-ES" smtClean="0"/>
              <a:t>15/01/2023</a:t>
            </a:fld>
            <a:endParaRPr lang="es-ES"/>
          </a:p>
        </p:txBody>
      </p:sp>
      <p:sp>
        <p:nvSpPr>
          <p:cNvPr id="5" name="Marcador de pie de página 4">
            <a:extLst>
              <a:ext uri="{FF2B5EF4-FFF2-40B4-BE49-F238E27FC236}">
                <a16:creationId xmlns:a16="http://schemas.microsoft.com/office/drawing/2014/main" id="{C6618DD2-33C2-C1C9-F35B-953AA32ADE7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4F29D1C-DDE6-E239-F1B4-3A2835FFA22D}"/>
              </a:ext>
            </a:extLst>
          </p:cNvPr>
          <p:cNvSpPr>
            <a:spLocks noGrp="1"/>
          </p:cNvSpPr>
          <p:nvPr>
            <p:ph type="sldNum" sz="quarter" idx="12"/>
          </p:nvPr>
        </p:nvSpPr>
        <p:spPr/>
        <p:txBody>
          <a:bodyPr/>
          <a:lstStyle/>
          <a:p>
            <a:fld id="{6850B6E5-901A-4623-816C-733BB66EFD43}" type="slidenum">
              <a:rPr lang="es-ES" smtClean="0"/>
              <a:t>‹Nº›</a:t>
            </a:fld>
            <a:endParaRPr lang="es-ES"/>
          </a:p>
        </p:txBody>
      </p:sp>
    </p:spTree>
    <p:extLst>
      <p:ext uri="{BB962C8B-B14F-4D97-AF65-F5344CB8AC3E}">
        <p14:creationId xmlns:p14="http://schemas.microsoft.com/office/powerpoint/2010/main" val="29575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8AD47CE-4DE6-A205-E28A-6C0DCAB3131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1FF9663-CE27-4640-7502-479F59EC7CB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F61142A-8D46-5E4F-1984-C0B1333F3C39}"/>
              </a:ext>
            </a:extLst>
          </p:cNvPr>
          <p:cNvSpPr>
            <a:spLocks noGrp="1"/>
          </p:cNvSpPr>
          <p:nvPr>
            <p:ph type="dt" sz="half" idx="10"/>
          </p:nvPr>
        </p:nvSpPr>
        <p:spPr/>
        <p:txBody>
          <a:bodyPr/>
          <a:lstStyle/>
          <a:p>
            <a:fld id="{5FE55F20-33DE-4D6F-8EBC-8F2C00D20840}" type="datetimeFigureOut">
              <a:rPr lang="es-ES" smtClean="0"/>
              <a:t>15/01/2023</a:t>
            </a:fld>
            <a:endParaRPr lang="es-ES"/>
          </a:p>
        </p:txBody>
      </p:sp>
      <p:sp>
        <p:nvSpPr>
          <p:cNvPr id="5" name="Marcador de pie de página 4">
            <a:extLst>
              <a:ext uri="{FF2B5EF4-FFF2-40B4-BE49-F238E27FC236}">
                <a16:creationId xmlns:a16="http://schemas.microsoft.com/office/drawing/2014/main" id="{C115E1AE-6C99-DE09-EDC9-1F31A96C460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166D7C3-3B87-7A5E-972C-BB4B5F5DA317}"/>
              </a:ext>
            </a:extLst>
          </p:cNvPr>
          <p:cNvSpPr>
            <a:spLocks noGrp="1"/>
          </p:cNvSpPr>
          <p:nvPr>
            <p:ph type="sldNum" sz="quarter" idx="12"/>
          </p:nvPr>
        </p:nvSpPr>
        <p:spPr/>
        <p:txBody>
          <a:bodyPr/>
          <a:lstStyle/>
          <a:p>
            <a:fld id="{6850B6E5-901A-4623-816C-733BB66EFD43}" type="slidenum">
              <a:rPr lang="es-ES" smtClean="0"/>
              <a:t>‹Nº›</a:t>
            </a:fld>
            <a:endParaRPr lang="es-ES"/>
          </a:p>
        </p:txBody>
      </p:sp>
    </p:spTree>
    <p:extLst>
      <p:ext uri="{BB962C8B-B14F-4D97-AF65-F5344CB8AC3E}">
        <p14:creationId xmlns:p14="http://schemas.microsoft.com/office/powerpoint/2010/main" val="3540457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49F84C-7757-DB98-2A1A-DF980FCB76A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20B2C3C-7797-0AF0-26DD-6C45B3B9A88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7182F36-2A3A-CCFC-0D24-F6F48E1FAADD}"/>
              </a:ext>
            </a:extLst>
          </p:cNvPr>
          <p:cNvSpPr>
            <a:spLocks noGrp="1"/>
          </p:cNvSpPr>
          <p:nvPr>
            <p:ph type="dt" sz="half" idx="10"/>
          </p:nvPr>
        </p:nvSpPr>
        <p:spPr/>
        <p:txBody>
          <a:bodyPr/>
          <a:lstStyle/>
          <a:p>
            <a:fld id="{5FE55F20-33DE-4D6F-8EBC-8F2C00D20840}" type="datetimeFigureOut">
              <a:rPr lang="es-ES" smtClean="0"/>
              <a:t>15/01/2023</a:t>
            </a:fld>
            <a:endParaRPr lang="es-ES"/>
          </a:p>
        </p:txBody>
      </p:sp>
      <p:sp>
        <p:nvSpPr>
          <p:cNvPr id="5" name="Marcador de pie de página 4">
            <a:extLst>
              <a:ext uri="{FF2B5EF4-FFF2-40B4-BE49-F238E27FC236}">
                <a16:creationId xmlns:a16="http://schemas.microsoft.com/office/drawing/2014/main" id="{7F2C03F6-A90D-3DEF-1330-3BD8FBAE7E7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044B574-C6C3-CBEC-8B23-CD3AB8B13461}"/>
              </a:ext>
            </a:extLst>
          </p:cNvPr>
          <p:cNvSpPr>
            <a:spLocks noGrp="1"/>
          </p:cNvSpPr>
          <p:nvPr>
            <p:ph type="sldNum" sz="quarter" idx="12"/>
          </p:nvPr>
        </p:nvSpPr>
        <p:spPr/>
        <p:txBody>
          <a:bodyPr/>
          <a:lstStyle/>
          <a:p>
            <a:fld id="{6850B6E5-901A-4623-816C-733BB66EFD43}" type="slidenum">
              <a:rPr lang="es-ES" smtClean="0"/>
              <a:t>‹Nº›</a:t>
            </a:fld>
            <a:endParaRPr lang="es-ES"/>
          </a:p>
        </p:txBody>
      </p:sp>
    </p:spTree>
    <p:extLst>
      <p:ext uri="{BB962C8B-B14F-4D97-AF65-F5344CB8AC3E}">
        <p14:creationId xmlns:p14="http://schemas.microsoft.com/office/powerpoint/2010/main" val="1415302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B67388-8962-E272-8481-1074DED1C6A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EA1A1D82-C3DA-AEA4-9207-72C2BD364E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6D1B56E-96DB-4FA5-2578-143637401B78}"/>
              </a:ext>
            </a:extLst>
          </p:cNvPr>
          <p:cNvSpPr>
            <a:spLocks noGrp="1"/>
          </p:cNvSpPr>
          <p:nvPr>
            <p:ph type="dt" sz="half" idx="10"/>
          </p:nvPr>
        </p:nvSpPr>
        <p:spPr/>
        <p:txBody>
          <a:bodyPr/>
          <a:lstStyle/>
          <a:p>
            <a:fld id="{5FE55F20-33DE-4D6F-8EBC-8F2C00D20840}" type="datetimeFigureOut">
              <a:rPr lang="es-ES" smtClean="0"/>
              <a:t>15/01/2023</a:t>
            </a:fld>
            <a:endParaRPr lang="es-ES"/>
          </a:p>
        </p:txBody>
      </p:sp>
      <p:sp>
        <p:nvSpPr>
          <p:cNvPr id="5" name="Marcador de pie de página 4">
            <a:extLst>
              <a:ext uri="{FF2B5EF4-FFF2-40B4-BE49-F238E27FC236}">
                <a16:creationId xmlns:a16="http://schemas.microsoft.com/office/drawing/2014/main" id="{25CDF478-07C9-0F07-9E38-49C177A2865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7A7DEE2-7B2C-5283-AC22-3F275AD9F19D}"/>
              </a:ext>
            </a:extLst>
          </p:cNvPr>
          <p:cNvSpPr>
            <a:spLocks noGrp="1"/>
          </p:cNvSpPr>
          <p:nvPr>
            <p:ph type="sldNum" sz="quarter" idx="12"/>
          </p:nvPr>
        </p:nvSpPr>
        <p:spPr/>
        <p:txBody>
          <a:bodyPr/>
          <a:lstStyle/>
          <a:p>
            <a:fld id="{6850B6E5-901A-4623-816C-733BB66EFD43}" type="slidenum">
              <a:rPr lang="es-ES" smtClean="0"/>
              <a:t>‹Nº›</a:t>
            </a:fld>
            <a:endParaRPr lang="es-ES"/>
          </a:p>
        </p:txBody>
      </p:sp>
    </p:spTree>
    <p:extLst>
      <p:ext uri="{BB962C8B-B14F-4D97-AF65-F5344CB8AC3E}">
        <p14:creationId xmlns:p14="http://schemas.microsoft.com/office/powerpoint/2010/main" val="3272321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56B5BE-62FA-53B0-BBF8-7A564268C6D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0909F78-37CB-DCE1-8379-1FD1EC5B537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8B0CDE1A-6763-9DB6-3F50-F1B02EE3793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C54B0CF-95BA-99B0-40A3-8719C301F619}"/>
              </a:ext>
            </a:extLst>
          </p:cNvPr>
          <p:cNvSpPr>
            <a:spLocks noGrp="1"/>
          </p:cNvSpPr>
          <p:nvPr>
            <p:ph type="dt" sz="half" idx="10"/>
          </p:nvPr>
        </p:nvSpPr>
        <p:spPr/>
        <p:txBody>
          <a:bodyPr/>
          <a:lstStyle/>
          <a:p>
            <a:fld id="{5FE55F20-33DE-4D6F-8EBC-8F2C00D20840}" type="datetimeFigureOut">
              <a:rPr lang="es-ES" smtClean="0"/>
              <a:t>15/01/2023</a:t>
            </a:fld>
            <a:endParaRPr lang="es-ES"/>
          </a:p>
        </p:txBody>
      </p:sp>
      <p:sp>
        <p:nvSpPr>
          <p:cNvPr id="6" name="Marcador de pie de página 5">
            <a:extLst>
              <a:ext uri="{FF2B5EF4-FFF2-40B4-BE49-F238E27FC236}">
                <a16:creationId xmlns:a16="http://schemas.microsoft.com/office/drawing/2014/main" id="{877944FA-E89A-B3DD-FAF5-17854524DA4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9A9175F-74EF-8418-7959-C4D61722DE43}"/>
              </a:ext>
            </a:extLst>
          </p:cNvPr>
          <p:cNvSpPr>
            <a:spLocks noGrp="1"/>
          </p:cNvSpPr>
          <p:nvPr>
            <p:ph type="sldNum" sz="quarter" idx="12"/>
          </p:nvPr>
        </p:nvSpPr>
        <p:spPr/>
        <p:txBody>
          <a:bodyPr/>
          <a:lstStyle/>
          <a:p>
            <a:fld id="{6850B6E5-901A-4623-816C-733BB66EFD43}" type="slidenum">
              <a:rPr lang="es-ES" smtClean="0"/>
              <a:t>‹Nº›</a:t>
            </a:fld>
            <a:endParaRPr lang="es-ES"/>
          </a:p>
        </p:txBody>
      </p:sp>
    </p:spTree>
    <p:extLst>
      <p:ext uri="{BB962C8B-B14F-4D97-AF65-F5344CB8AC3E}">
        <p14:creationId xmlns:p14="http://schemas.microsoft.com/office/powerpoint/2010/main" val="2826407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F0200C-3DA3-9391-F8D3-0E1B2C941A6A}"/>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433615B-DFC7-7586-714B-8098AB9984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B4ED479-3371-6F47-F0B1-953C624CB9E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6001C6DF-95D6-C84F-35B9-0E15FFFA88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CF5CF53-1AA3-8F43-FEB7-275B3D0B5CB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4242604F-1C78-4FCB-831B-AE1680B55426}"/>
              </a:ext>
            </a:extLst>
          </p:cNvPr>
          <p:cNvSpPr>
            <a:spLocks noGrp="1"/>
          </p:cNvSpPr>
          <p:nvPr>
            <p:ph type="dt" sz="half" idx="10"/>
          </p:nvPr>
        </p:nvSpPr>
        <p:spPr/>
        <p:txBody>
          <a:bodyPr/>
          <a:lstStyle/>
          <a:p>
            <a:fld id="{5FE55F20-33DE-4D6F-8EBC-8F2C00D20840}" type="datetimeFigureOut">
              <a:rPr lang="es-ES" smtClean="0"/>
              <a:t>15/01/2023</a:t>
            </a:fld>
            <a:endParaRPr lang="es-ES"/>
          </a:p>
        </p:txBody>
      </p:sp>
      <p:sp>
        <p:nvSpPr>
          <p:cNvPr id="8" name="Marcador de pie de página 7">
            <a:extLst>
              <a:ext uri="{FF2B5EF4-FFF2-40B4-BE49-F238E27FC236}">
                <a16:creationId xmlns:a16="http://schemas.microsoft.com/office/drawing/2014/main" id="{FD757EB1-7596-420C-3094-29A3D099F338}"/>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90ADF17C-7EB1-A2AC-CBFB-44495005646C}"/>
              </a:ext>
            </a:extLst>
          </p:cNvPr>
          <p:cNvSpPr>
            <a:spLocks noGrp="1"/>
          </p:cNvSpPr>
          <p:nvPr>
            <p:ph type="sldNum" sz="quarter" idx="12"/>
          </p:nvPr>
        </p:nvSpPr>
        <p:spPr/>
        <p:txBody>
          <a:bodyPr/>
          <a:lstStyle/>
          <a:p>
            <a:fld id="{6850B6E5-901A-4623-816C-733BB66EFD43}" type="slidenum">
              <a:rPr lang="es-ES" smtClean="0"/>
              <a:t>‹Nº›</a:t>
            </a:fld>
            <a:endParaRPr lang="es-ES"/>
          </a:p>
        </p:txBody>
      </p:sp>
    </p:spTree>
    <p:extLst>
      <p:ext uri="{BB962C8B-B14F-4D97-AF65-F5344CB8AC3E}">
        <p14:creationId xmlns:p14="http://schemas.microsoft.com/office/powerpoint/2010/main" val="1600538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A3A1A6-4C80-77DE-6B34-8D02922A878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800A7D4D-3002-BC9F-F2AE-9DF19CE42BF5}"/>
              </a:ext>
            </a:extLst>
          </p:cNvPr>
          <p:cNvSpPr>
            <a:spLocks noGrp="1"/>
          </p:cNvSpPr>
          <p:nvPr>
            <p:ph type="dt" sz="half" idx="10"/>
          </p:nvPr>
        </p:nvSpPr>
        <p:spPr/>
        <p:txBody>
          <a:bodyPr/>
          <a:lstStyle/>
          <a:p>
            <a:fld id="{5FE55F20-33DE-4D6F-8EBC-8F2C00D20840}" type="datetimeFigureOut">
              <a:rPr lang="es-ES" smtClean="0"/>
              <a:t>15/01/2023</a:t>
            </a:fld>
            <a:endParaRPr lang="es-ES"/>
          </a:p>
        </p:txBody>
      </p:sp>
      <p:sp>
        <p:nvSpPr>
          <p:cNvPr id="4" name="Marcador de pie de página 3">
            <a:extLst>
              <a:ext uri="{FF2B5EF4-FFF2-40B4-BE49-F238E27FC236}">
                <a16:creationId xmlns:a16="http://schemas.microsoft.com/office/drawing/2014/main" id="{4E470D90-467F-F92B-EDAB-0B0340076080}"/>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4AD887B7-0C7A-20B6-900D-56A8619A6658}"/>
              </a:ext>
            </a:extLst>
          </p:cNvPr>
          <p:cNvSpPr>
            <a:spLocks noGrp="1"/>
          </p:cNvSpPr>
          <p:nvPr>
            <p:ph type="sldNum" sz="quarter" idx="12"/>
          </p:nvPr>
        </p:nvSpPr>
        <p:spPr/>
        <p:txBody>
          <a:bodyPr/>
          <a:lstStyle/>
          <a:p>
            <a:fld id="{6850B6E5-901A-4623-816C-733BB66EFD43}" type="slidenum">
              <a:rPr lang="es-ES" smtClean="0"/>
              <a:t>‹Nº›</a:t>
            </a:fld>
            <a:endParaRPr lang="es-ES"/>
          </a:p>
        </p:txBody>
      </p:sp>
    </p:spTree>
    <p:extLst>
      <p:ext uri="{BB962C8B-B14F-4D97-AF65-F5344CB8AC3E}">
        <p14:creationId xmlns:p14="http://schemas.microsoft.com/office/powerpoint/2010/main" val="189009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1F79268-A5E6-9536-7F47-406A1081F037}"/>
              </a:ext>
            </a:extLst>
          </p:cNvPr>
          <p:cNvSpPr>
            <a:spLocks noGrp="1"/>
          </p:cNvSpPr>
          <p:nvPr>
            <p:ph type="dt" sz="half" idx="10"/>
          </p:nvPr>
        </p:nvSpPr>
        <p:spPr/>
        <p:txBody>
          <a:bodyPr/>
          <a:lstStyle/>
          <a:p>
            <a:fld id="{5FE55F20-33DE-4D6F-8EBC-8F2C00D20840}" type="datetimeFigureOut">
              <a:rPr lang="es-ES" smtClean="0"/>
              <a:t>15/01/2023</a:t>
            </a:fld>
            <a:endParaRPr lang="es-ES"/>
          </a:p>
        </p:txBody>
      </p:sp>
      <p:sp>
        <p:nvSpPr>
          <p:cNvPr id="3" name="Marcador de pie de página 2">
            <a:extLst>
              <a:ext uri="{FF2B5EF4-FFF2-40B4-BE49-F238E27FC236}">
                <a16:creationId xmlns:a16="http://schemas.microsoft.com/office/drawing/2014/main" id="{6093231F-A692-4878-6CBC-A00F26138478}"/>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1056DCC0-B183-B02C-43AC-1D951F02124E}"/>
              </a:ext>
            </a:extLst>
          </p:cNvPr>
          <p:cNvSpPr>
            <a:spLocks noGrp="1"/>
          </p:cNvSpPr>
          <p:nvPr>
            <p:ph type="sldNum" sz="quarter" idx="12"/>
          </p:nvPr>
        </p:nvSpPr>
        <p:spPr/>
        <p:txBody>
          <a:bodyPr/>
          <a:lstStyle/>
          <a:p>
            <a:fld id="{6850B6E5-901A-4623-816C-733BB66EFD43}" type="slidenum">
              <a:rPr lang="es-ES" smtClean="0"/>
              <a:t>‹Nº›</a:t>
            </a:fld>
            <a:endParaRPr lang="es-ES"/>
          </a:p>
        </p:txBody>
      </p:sp>
    </p:spTree>
    <p:extLst>
      <p:ext uri="{BB962C8B-B14F-4D97-AF65-F5344CB8AC3E}">
        <p14:creationId xmlns:p14="http://schemas.microsoft.com/office/powerpoint/2010/main" val="2625545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221956-10B5-BA4F-D9A7-C6AEE7B7933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7EB848F-797D-28BB-93F5-6AD99C3A9D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9A8DDB53-81B9-8903-619C-4E26B3CBC4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A372F4F-6040-3981-E5E2-315CD7A1CD8A}"/>
              </a:ext>
            </a:extLst>
          </p:cNvPr>
          <p:cNvSpPr>
            <a:spLocks noGrp="1"/>
          </p:cNvSpPr>
          <p:nvPr>
            <p:ph type="dt" sz="half" idx="10"/>
          </p:nvPr>
        </p:nvSpPr>
        <p:spPr/>
        <p:txBody>
          <a:bodyPr/>
          <a:lstStyle/>
          <a:p>
            <a:fld id="{5FE55F20-33DE-4D6F-8EBC-8F2C00D20840}" type="datetimeFigureOut">
              <a:rPr lang="es-ES" smtClean="0"/>
              <a:t>15/01/2023</a:t>
            </a:fld>
            <a:endParaRPr lang="es-ES"/>
          </a:p>
        </p:txBody>
      </p:sp>
      <p:sp>
        <p:nvSpPr>
          <p:cNvPr id="6" name="Marcador de pie de página 5">
            <a:extLst>
              <a:ext uri="{FF2B5EF4-FFF2-40B4-BE49-F238E27FC236}">
                <a16:creationId xmlns:a16="http://schemas.microsoft.com/office/drawing/2014/main" id="{494E68C6-CD70-158C-C757-36BDB65C070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9BBED1E-1E59-B50E-6AF4-D79EBE3AF38D}"/>
              </a:ext>
            </a:extLst>
          </p:cNvPr>
          <p:cNvSpPr>
            <a:spLocks noGrp="1"/>
          </p:cNvSpPr>
          <p:nvPr>
            <p:ph type="sldNum" sz="quarter" idx="12"/>
          </p:nvPr>
        </p:nvSpPr>
        <p:spPr/>
        <p:txBody>
          <a:bodyPr/>
          <a:lstStyle/>
          <a:p>
            <a:fld id="{6850B6E5-901A-4623-816C-733BB66EFD43}" type="slidenum">
              <a:rPr lang="es-ES" smtClean="0"/>
              <a:t>‹Nº›</a:t>
            </a:fld>
            <a:endParaRPr lang="es-ES"/>
          </a:p>
        </p:txBody>
      </p:sp>
    </p:spTree>
    <p:extLst>
      <p:ext uri="{BB962C8B-B14F-4D97-AF65-F5344CB8AC3E}">
        <p14:creationId xmlns:p14="http://schemas.microsoft.com/office/powerpoint/2010/main" val="21565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BEB19A-7203-E94D-93B5-112A2895714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9C5751A7-1D3B-F67D-3E99-240D3810F0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066844E-A938-4F78-4DFF-31AB8B770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60AAC16-5D1A-01DF-EC82-3E80657DB835}"/>
              </a:ext>
            </a:extLst>
          </p:cNvPr>
          <p:cNvSpPr>
            <a:spLocks noGrp="1"/>
          </p:cNvSpPr>
          <p:nvPr>
            <p:ph type="dt" sz="half" idx="10"/>
          </p:nvPr>
        </p:nvSpPr>
        <p:spPr/>
        <p:txBody>
          <a:bodyPr/>
          <a:lstStyle/>
          <a:p>
            <a:fld id="{5FE55F20-33DE-4D6F-8EBC-8F2C00D20840}" type="datetimeFigureOut">
              <a:rPr lang="es-ES" smtClean="0"/>
              <a:t>15/01/2023</a:t>
            </a:fld>
            <a:endParaRPr lang="es-ES"/>
          </a:p>
        </p:txBody>
      </p:sp>
      <p:sp>
        <p:nvSpPr>
          <p:cNvPr id="6" name="Marcador de pie de página 5">
            <a:extLst>
              <a:ext uri="{FF2B5EF4-FFF2-40B4-BE49-F238E27FC236}">
                <a16:creationId xmlns:a16="http://schemas.microsoft.com/office/drawing/2014/main" id="{B88F6E7B-B58F-5A88-E29A-9A236318FBB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874C705-B7E5-1021-2FB1-27297F178744}"/>
              </a:ext>
            </a:extLst>
          </p:cNvPr>
          <p:cNvSpPr>
            <a:spLocks noGrp="1"/>
          </p:cNvSpPr>
          <p:nvPr>
            <p:ph type="sldNum" sz="quarter" idx="12"/>
          </p:nvPr>
        </p:nvSpPr>
        <p:spPr/>
        <p:txBody>
          <a:bodyPr/>
          <a:lstStyle/>
          <a:p>
            <a:fld id="{6850B6E5-901A-4623-816C-733BB66EFD43}" type="slidenum">
              <a:rPr lang="es-ES" smtClean="0"/>
              <a:t>‹Nº›</a:t>
            </a:fld>
            <a:endParaRPr lang="es-ES"/>
          </a:p>
        </p:txBody>
      </p:sp>
    </p:spTree>
    <p:extLst>
      <p:ext uri="{BB962C8B-B14F-4D97-AF65-F5344CB8AC3E}">
        <p14:creationId xmlns:p14="http://schemas.microsoft.com/office/powerpoint/2010/main" val="357559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C46E33A-B210-BFA5-2810-815C1AA820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90D7ACE-F7C0-ACEB-419C-C0B7ED2F1F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6B2B5EF-062D-9999-1385-17FE540B1F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E55F20-33DE-4D6F-8EBC-8F2C00D20840}" type="datetimeFigureOut">
              <a:rPr lang="es-ES" smtClean="0"/>
              <a:t>15/01/2023</a:t>
            </a:fld>
            <a:endParaRPr lang="es-ES"/>
          </a:p>
        </p:txBody>
      </p:sp>
      <p:sp>
        <p:nvSpPr>
          <p:cNvPr id="5" name="Marcador de pie de página 4">
            <a:extLst>
              <a:ext uri="{FF2B5EF4-FFF2-40B4-BE49-F238E27FC236}">
                <a16:creationId xmlns:a16="http://schemas.microsoft.com/office/drawing/2014/main" id="{2CC7DD0B-273B-A88A-73A5-D17275D844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BE128DAC-04F0-2456-AE27-188AE63FCF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50B6E5-901A-4623-816C-733BB66EFD43}" type="slidenum">
              <a:rPr lang="es-ES" smtClean="0"/>
              <a:t>‹Nº›</a:t>
            </a:fld>
            <a:endParaRPr lang="es-ES"/>
          </a:p>
        </p:txBody>
      </p:sp>
    </p:spTree>
    <p:extLst>
      <p:ext uri="{BB962C8B-B14F-4D97-AF65-F5344CB8AC3E}">
        <p14:creationId xmlns:p14="http://schemas.microsoft.com/office/powerpoint/2010/main" val="923169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7.sv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1.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6.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17.sv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23.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25.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7.sv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7568B8-AC53-A54A-3AED-C3C1FFED2F26}"/>
              </a:ext>
            </a:extLst>
          </p:cNvPr>
          <p:cNvSpPr>
            <a:spLocks noGrp="1"/>
          </p:cNvSpPr>
          <p:nvPr>
            <p:ph type="ctrTitle"/>
          </p:nvPr>
        </p:nvSpPr>
        <p:spPr/>
        <p:txBody>
          <a:bodyPr>
            <a:normAutofit fontScale="90000"/>
          </a:bodyPr>
          <a:lstStyle/>
          <a:p>
            <a:r>
              <a:rPr lang="es-ES" b="1" dirty="0"/>
              <a:t>Predicción de potenciales compradores en un Ecommerce</a:t>
            </a:r>
          </a:p>
        </p:txBody>
      </p:sp>
      <p:sp>
        <p:nvSpPr>
          <p:cNvPr id="3" name="Subtítulo 2">
            <a:extLst>
              <a:ext uri="{FF2B5EF4-FFF2-40B4-BE49-F238E27FC236}">
                <a16:creationId xmlns:a16="http://schemas.microsoft.com/office/drawing/2014/main" id="{F4EA0B3F-C89E-9047-4DD8-668C0AEBCA2B}"/>
              </a:ext>
            </a:extLst>
          </p:cNvPr>
          <p:cNvSpPr>
            <a:spLocks noGrp="1"/>
          </p:cNvSpPr>
          <p:nvPr>
            <p:ph type="subTitle" idx="1"/>
          </p:nvPr>
        </p:nvSpPr>
        <p:spPr/>
        <p:txBody>
          <a:bodyPr/>
          <a:lstStyle/>
          <a:p>
            <a:r>
              <a:rPr lang="es-ES" dirty="0"/>
              <a:t>Clasificación y </a:t>
            </a:r>
            <a:r>
              <a:rPr lang="es-ES" dirty="0" err="1"/>
              <a:t>Clusterización</a:t>
            </a:r>
            <a:r>
              <a:rPr lang="es-ES" dirty="0"/>
              <a:t> de visitantes web.</a:t>
            </a:r>
          </a:p>
        </p:txBody>
      </p:sp>
      <p:sp>
        <p:nvSpPr>
          <p:cNvPr id="4" name="Subtítulo 2">
            <a:extLst>
              <a:ext uri="{FF2B5EF4-FFF2-40B4-BE49-F238E27FC236}">
                <a16:creationId xmlns:a16="http://schemas.microsoft.com/office/drawing/2014/main" id="{9EBA32D7-1FB7-8D8C-7645-17F38F0DF993}"/>
              </a:ext>
            </a:extLst>
          </p:cNvPr>
          <p:cNvSpPr txBox="1">
            <a:spLocks/>
          </p:cNvSpPr>
          <p:nvPr/>
        </p:nvSpPr>
        <p:spPr>
          <a:xfrm>
            <a:off x="524298" y="6161510"/>
            <a:ext cx="2771561" cy="44709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1600" dirty="0"/>
              <a:t>Autora: Andrea Giralt Castellano</a:t>
            </a:r>
          </a:p>
        </p:txBody>
      </p:sp>
      <p:sp>
        <p:nvSpPr>
          <p:cNvPr id="5" name="Subtítulo 2">
            <a:extLst>
              <a:ext uri="{FF2B5EF4-FFF2-40B4-BE49-F238E27FC236}">
                <a16:creationId xmlns:a16="http://schemas.microsoft.com/office/drawing/2014/main" id="{EFF7535B-240E-AF18-FB91-5D8B8A097840}"/>
              </a:ext>
            </a:extLst>
          </p:cNvPr>
          <p:cNvSpPr txBox="1">
            <a:spLocks/>
          </p:cNvSpPr>
          <p:nvPr/>
        </p:nvSpPr>
        <p:spPr>
          <a:xfrm>
            <a:off x="8896143" y="6167587"/>
            <a:ext cx="2771561" cy="4349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1600" dirty="0"/>
              <a:t>Profesor: Santiago Rojo Muñoz</a:t>
            </a:r>
          </a:p>
        </p:txBody>
      </p:sp>
      <p:pic>
        <p:nvPicPr>
          <p:cNvPr id="7" name="Imagen 6">
            <a:extLst>
              <a:ext uri="{FF2B5EF4-FFF2-40B4-BE49-F238E27FC236}">
                <a16:creationId xmlns:a16="http://schemas.microsoft.com/office/drawing/2014/main" id="{F9F5312D-F986-328A-966C-FBAE0345996F}"/>
              </a:ext>
            </a:extLst>
          </p:cNvPr>
          <p:cNvPicPr>
            <a:picLocks noChangeAspect="1"/>
          </p:cNvPicPr>
          <p:nvPr/>
        </p:nvPicPr>
        <p:blipFill>
          <a:blip r:embed="rId2"/>
          <a:stretch>
            <a:fillRect/>
          </a:stretch>
        </p:blipFill>
        <p:spPr>
          <a:xfrm>
            <a:off x="7943257" y="0"/>
            <a:ext cx="4248743" cy="1247949"/>
          </a:xfrm>
          <a:prstGeom prst="rect">
            <a:avLst/>
          </a:prstGeom>
        </p:spPr>
      </p:pic>
    </p:spTree>
    <p:extLst>
      <p:ext uri="{BB962C8B-B14F-4D97-AF65-F5344CB8AC3E}">
        <p14:creationId xmlns:p14="http://schemas.microsoft.com/office/powerpoint/2010/main" val="3134177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adroTexto 48">
            <a:extLst>
              <a:ext uri="{FF2B5EF4-FFF2-40B4-BE49-F238E27FC236}">
                <a16:creationId xmlns:a16="http://schemas.microsoft.com/office/drawing/2014/main" id="{FE7F0EB2-B4FE-F01F-580D-9F0710E5AA16}"/>
              </a:ext>
            </a:extLst>
          </p:cNvPr>
          <p:cNvSpPr txBox="1"/>
          <p:nvPr/>
        </p:nvSpPr>
        <p:spPr>
          <a:xfrm>
            <a:off x="3009396" y="2828836"/>
            <a:ext cx="6173208" cy="1200329"/>
          </a:xfrm>
          <a:prstGeom prst="rect">
            <a:avLst/>
          </a:prstGeom>
          <a:noFill/>
        </p:spPr>
        <p:txBody>
          <a:bodyPr wrap="square">
            <a:spAutoFit/>
          </a:bodyPr>
          <a:lstStyle/>
          <a:p>
            <a:pPr algn="ctr"/>
            <a:r>
              <a:rPr lang="es-ES" sz="7200" b="1" dirty="0"/>
              <a:t>Muchas gracias</a:t>
            </a:r>
          </a:p>
        </p:txBody>
      </p:sp>
    </p:spTree>
    <p:extLst>
      <p:ext uri="{BB962C8B-B14F-4D97-AF65-F5344CB8AC3E}">
        <p14:creationId xmlns:p14="http://schemas.microsoft.com/office/powerpoint/2010/main" val="1353497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402BE1BC-39FB-448D-F958-679BAC9A032E}"/>
              </a:ext>
            </a:extLst>
          </p:cNvPr>
          <p:cNvCxnSpPr/>
          <p:nvPr/>
        </p:nvCxnSpPr>
        <p:spPr>
          <a:xfrm>
            <a:off x="1006867" y="1014848"/>
            <a:ext cx="0" cy="5437062"/>
          </a:xfrm>
          <a:prstGeom prst="line">
            <a:avLst/>
          </a:prstGeom>
          <a:ln w="38100">
            <a:solidFill>
              <a:srgbClr val="000078"/>
            </a:solidFill>
          </a:ln>
        </p:spPr>
        <p:style>
          <a:lnRef idx="1">
            <a:schemeClr val="accent1"/>
          </a:lnRef>
          <a:fillRef idx="0">
            <a:schemeClr val="accent1"/>
          </a:fillRef>
          <a:effectRef idx="0">
            <a:schemeClr val="accent1"/>
          </a:effectRef>
          <a:fontRef idx="minor">
            <a:schemeClr val="tx1"/>
          </a:fontRef>
        </p:style>
      </p:cxnSp>
      <p:grpSp>
        <p:nvGrpSpPr>
          <p:cNvPr id="70" name="Grupo 69">
            <a:extLst>
              <a:ext uri="{FF2B5EF4-FFF2-40B4-BE49-F238E27FC236}">
                <a16:creationId xmlns:a16="http://schemas.microsoft.com/office/drawing/2014/main" id="{B4F12F4A-5DA2-BE0E-254A-150A998AE9B9}"/>
              </a:ext>
            </a:extLst>
          </p:cNvPr>
          <p:cNvGrpSpPr/>
          <p:nvPr/>
        </p:nvGrpSpPr>
        <p:grpSpPr>
          <a:xfrm>
            <a:off x="799611" y="1394862"/>
            <a:ext cx="6197823" cy="721895"/>
            <a:chOff x="798900" y="1512847"/>
            <a:chExt cx="6197823" cy="721895"/>
          </a:xfrm>
        </p:grpSpPr>
        <p:sp>
          <p:nvSpPr>
            <p:cNvPr id="12" name="Rectángulo: esquinas redondeadas 11">
              <a:extLst>
                <a:ext uri="{FF2B5EF4-FFF2-40B4-BE49-F238E27FC236}">
                  <a16:creationId xmlns:a16="http://schemas.microsoft.com/office/drawing/2014/main" id="{1479E9CD-183D-FFFB-1476-D860B28BBB0F}"/>
                </a:ext>
              </a:extLst>
            </p:cNvPr>
            <p:cNvSpPr/>
            <p:nvPr/>
          </p:nvSpPr>
          <p:spPr>
            <a:xfrm>
              <a:off x="2308419" y="1512847"/>
              <a:ext cx="4688304" cy="721895"/>
            </a:xfrm>
            <a:prstGeom prst="roundRect">
              <a:avLst>
                <a:gd name="adj" fmla="val 50000"/>
              </a:avLst>
            </a:prstGeom>
            <a:solidFill>
              <a:srgbClr val="73EDFF"/>
            </a:solidFill>
            <a:ln>
              <a:solidFill>
                <a:srgbClr val="73E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Introducción y objetivos</a:t>
              </a:r>
            </a:p>
          </p:txBody>
        </p:sp>
        <p:cxnSp>
          <p:nvCxnSpPr>
            <p:cNvPr id="13" name="Conector recto 12">
              <a:extLst>
                <a:ext uri="{FF2B5EF4-FFF2-40B4-BE49-F238E27FC236}">
                  <a16:creationId xmlns:a16="http://schemas.microsoft.com/office/drawing/2014/main" id="{F2472639-5BA7-BEE3-FF44-127922AD459B}"/>
                </a:ext>
              </a:extLst>
            </p:cNvPr>
            <p:cNvCxnSpPr>
              <a:stCxn id="18" idx="6"/>
              <a:endCxn id="12" idx="1"/>
            </p:cNvCxnSpPr>
            <p:nvPr/>
          </p:nvCxnSpPr>
          <p:spPr>
            <a:xfrm>
              <a:off x="1218400" y="1873795"/>
              <a:ext cx="1090019" cy="0"/>
            </a:xfrm>
            <a:prstGeom prst="line">
              <a:avLst/>
            </a:prstGeom>
            <a:solidFill>
              <a:schemeClr val="accent6">
                <a:lumMod val="75000"/>
              </a:schemeClr>
            </a:solidFill>
            <a:ln w="38100">
              <a:solidFill>
                <a:srgbClr val="000078"/>
              </a:solidFill>
            </a:ln>
          </p:spPr>
          <p:style>
            <a:lnRef idx="1">
              <a:schemeClr val="accent1"/>
            </a:lnRef>
            <a:fillRef idx="0">
              <a:schemeClr val="accent1"/>
            </a:fillRef>
            <a:effectRef idx="0">
              <a:schemeClr val="accent1"/>
            </a:effectRef>
            <a:fontRef idx="minor">
              <a:schemeClr val="tx1"/>
            </a:fontRef>
          </p:style>
        </p:cxnSp>
        <p:sp>
          <p:nvSpPr>
            <p:cNvPr id="18" name="Elipse 17">
              <a:extLst>
                <a:ext uri="{FF2B5EF4-FFF2-40B4-BE49-F238E27FC236}">
                  <a16:creationId xmlns:a16="http://schemas.microsoft.com/office/drawing/2014/main" id="{3FF5A8C2-1761-B5C9-6F80-A2EF908A4B06}"/>
                </a:ext>
              </a:extLst>
            </p:cNvPr>
            <p:cNvSpPr/>
            <p:nvPr/>
          </p:nvSpPr>
          <p:spPr>
            <a:xfrm>
              <a:off x="798900" y="1663195"/>
              <a:ext cx="419500" cy="421200"/>
            </a:xfrm>
            <a:prstGeom prst="ellipse">
              <a:avLst/>
            </a:prstGeom>
            <a:solidFill>
              <a:srgbClr val="73EDFF"/>
            </a:solidFill>
            <a:ln w="28575">
              <a:solidFill>
                <a:srgbClr val="73E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1</a:t>
              </a:r>
            </a:p>
          </p:txBody>
        </p:sp>
      </p:grpSp>
      <p:grpSp>
        <p:nvGrpSpPr>
          <p:cNvPr id="66" name="Grupo 65">
            <a:extLst>
              <a:ext uri="{FF2B5EF4-FFF2-40B4-BE49-F238E27FC236}">
                <a16:creationId xmlns:a16="http://schemas.microsoft.com/office/drawing/2014/main" id="{A980C271-37E1-6568-B605-B587FA02CB27}"/>
              </a:ext>
            </a:extLst>
          </p:cNvPr>
          <p:cNvGrpSpPr/>
          <p:nvPr/>
        </p:nvGrpSpPr>
        <p:grpSpPr>
          <a:xfrm>
            <a:off x="799611" y="3507306"/>
            <a:ext cx="6197823" cy="721895"/>
            <a:chOff x="798900" y="4826895"/>
            <a:chExt cx="6197823" cy="721895"/>
          </a:xfrm>
        </p:grpSpPr>
        <p:sp>
          <p:nvSpPr>
            <p:cNvPr id="16" name="Rectángulo: esquinas redondeadas 15">
              <a:extLst>
                <a:ext uri="{FF2B5EF4-FFF2-40B4-BE49-F238E27FC236}">
                  <a16:creationId xmlns:a16="http://schemas.microsoft.com/office/drawing/2014/main" id="{5C7472EB-C9EB-35D8-B8A5-AA62D26B50CA}"/>
                </a:ext>
              </a:extLst>
            </p:cNvPr>
            <p:cNvSpPr/>
            <p:nvPr/>
          </p:nvSpPr>
          <p:spPr>
            <a:xfrm>
              <a:off x="2308419" y="4826895"/>
              <a:ext cx="4688304" cy="721895"/>
            </a:xfrm>
            <a:prstGeom prst="roundRect">
              <a:avLst>
                <a:gd name="adj" fmla="val 50000"/>
              </a:avLst>
            </a:prstGeom>
            <a:solidFill>
              <a:srgbClr val="73EDFF"/>
            </a:solidFill>
            <a:ln>
              <a:solidFill>
                <a:srgbClr val="73E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Modelo Supervisado</a:t>
              </a:r>
            </a:p>
          </p:txBody>
        </p:sp>
        <p:cxnSp>
          <p:nvCxnSpPr>
            <p:cNvPr id="17" name="Conector recto 16">
              <a:extLst>
                <a:ext uri="{FF2B5EF4-FFF2-40B4-BE49-F238E27FC236}">
                  <a16:creationId xmlns:a16="http://schemas.microsoft.com/office/drawing/2014/main" id="{7B9B2F1A-33BB-5486-98FC-D50061AEF268}"/>
                </a:ext>
              </a:extLst>
            </p:cNvPr>
            <p:cNvCxnSpPr>
              <a:cxnSpLocks/>
              <a:stCxn id="20" idx="6"/>
              <a:endCxn id="16" idx="1"/>
            </p:cNvCxnSpPr>
            <p:nvPr/>
          </p:nvCxnSpPr>
          <p:spPr>
            <a:xfrm>
              <a:off x="1218400" y="5187843"/>
              <a:ext cx="1090019" cy="0"/>
            </a:xfrm>
            <a:prstGeom prst="line">
              <a:avLst/>
            </a:prstGeom>
            <a:solidFill>
              <a:schemeClr val="accent6">
                <a:lumMod val="75000"/>
              </a:schemeClr>
            </a:solidFill>
            <a:ln w="38100">
              <a:solidFill>
                <a:srgbClr val="000078"/>
              </a:solidFill>
            </a:ln>
          </p:spPr>
          <p:style>
            <a:lnRef idx="1">
              <a:schemeClr val="accent1"/>
            </a:lnRef>
            <a:fillRef idx="0">
              <a:schemeClr val="accent1"/>
            </a:fillRef>
            <a:effectRef idx="0">
              <a:schemeClr val="accent1"/>
            </a:effectRef>
            <a:fontRef idx="minor">
              <a:schemeClr val="tx1"/>
            </a:fontRef>
          </p:style>
        </p:cxnSp>
        <p:sp>
          <p:nvSpPr>
            <p:cNvPr id="20" name="Elipse 19">
              <a:extLst>
                <a:ext uri="{FF2B5EF4-FFF2-40B4-BE49-F238E27FC236}">
                  <a16:creationId xmlns:a16="http://schemas.microsoft.com/office/drawing/2014/main" id="{76880434-00FA-755A-980E-B7585530A9D0}"/>
                </a:ext>
              </a:extLst>
            </p:cNvPr>
            <p:cNvSpPr/>
            <p:nvPr/>
          </p:nvSpPr>
          <p:spPr>
            <a:xfrm>
              <a:off x="798900" y="4977243"/>
              <a:ext cx="419500" cy="421200"/>
            </a:xfrm>
            <a:prstGeom prst="ellipse">
              <a:avLst/>
            </a:prstGeom>
            <a:solidFill>
              <a:srgbClr val="73EDFF"/>
            </a:solidFill>
            <a:ln w="28575">
              <a:solidFill>
                <a:srgbClr val="73E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3</a:t>
              </a:r>
            </a:p>
          </p:txBody>
        </p:sp>
      </p:grpSp>
      <p:pic>
        <p:nvPicPr>
          <p:cNvPr id="41" name="Imagen 40">
            <a:extLst>
              <a:ext uri="{FF2B5EF4-FFF2-40B4-BE49-F238E27FC236}">
                <a16:creationId xmlns:a16="http://schemas.microsoft.com/office/drawing/2014/main" id="{9E139621-5DD4-B533-A4EE-E7A0428E5298}"/>
              </a:ext>
            </a:extLst>
          </p:cNvPr>
          <p:cNvPicPr>
            <a:picLocks noChangeAspect="1"/>
          </p:cNvPicPr>
          <p:nvPr/>
        </p:nvPicPr>
        <p:blipFill>
          <a:blip r:embed="rId2"/>
          <a:stretch>
            <a:fillRect/>
          </a:stretch>
        </p:blipFill>
        <p:spPr>
          <a:xfrm>
            <a:off x="7943257" y="0"/>
            <a:ext cx="4248743" cy="1247949"/>
          </a:xfrm>
          <a:prstGeom prst="rect">
            <a:avLst/>
          </a:prstGeom>
        </p:spPr>
      </p:pic>
      <p:grpSp>
        <p:nvGrpSpPr>
          <p:cNvPr id="83" name="Grupo 82">
            <a:extLst>
              <a:ext uri="{FF2B5EF4-FFF2-40B4-BE49-F238E27FC236}">
                <a16:creationId xmlns:a16="http://schemas.microsoft.com/office/drawing/2014/main" id="{97C1BF95-F3F3-8E01-CF2F-2D69E7FD2720}"/>
              </a:ext>
            </a:extLst>
          </p:cNvPr>
          <p:cNvGrpSpPr/>
          <p:nvPr/>
        </p:nvGrpSpPr>
        <p:grpSpPr>
          <a:xfrm>
            <a:off x="7787152" y="1730009"/>
            <a:ext cx="3397982" cy="3397982"/>
            <a:chOff x="7787152" y="1582457"/>
            <a:chExt cx="3397982" cy="3397982"/>
          </a:xfrm>
        </p:grpSpPr>
        <p:pic>
          <p:nvPicPr>
            <p:cNvPr id="43" name="Gráfico 42" descr="Carro de la compra contorno">
              <a:extLst>
                <a:ext uri="{FF2B5EF4-FFF2-40B4-BE49-F238E27FC236}">
                  <a16:creationId xmlns:a16="http://schemas.microsoft.com/office/drawing/2014/main" id="{B2663B9A-43C7-E515-5618-0375F23F17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25630" y="2545501"/>
              <a:ext cx="1121027" cy="1121027"/>
            </a:xfrm>
            <a:prstGeom prst="rect">
              <a:avLst/>
            </a:prstGeom>
          </p:spPr>
        </p:pic>
        <p:pic>
          <p:nvPicPr>
            <p:cNvPr id="45" name="Gráfico 44" descr="Portátil con relleno sólido">
              <a:extLst>
                <a:ext uri="{FF2B5EF4-FFF2-40B4-BE49-F238E27FC236}">
                  <a16:creationId xmlns:a16="http://schemas.microsoft.com/office/drawing/2014/main" id="{DDE49526-829A-D2BE-C2A0-BC9A0F1BCE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87152" y="1582457"/>
              <a:ext cx="3397982" cy="3397982"/>
            </a:xfrm>
            <a:prstGeom prst="rect">
              <a:avLst/>
            </a:prstGeom>
          </p:spPr>
        </p:pic>
      </p:grpSp>
      <p:sp>
        <p:nvSpPr>
          <p:cNvPr id="60" name="Rectángulo 10">
            <a:extLst>
              <a:ext uri="{FF2B5EF4-FFF2-40B4-BE49-F238E27FC236}">
                <a16:creationId xmlns:a16="http://schemas.microsoft.com/office/drawing/2014/main" id="{BA2F4E5B-9543-429A-7434-6D96281F2FED}"/>
              </a:ext>
            </a:extLst>
          </p:cNvPr>
          <p:cNvSpPr txBox="1"/>
          <p:nvPr/>
        </p:nvSpPr>
        <p:spPr>
          <a:xfrm>
            <a:off x="807696" y="265161"/>
            <a:ext cx="5396270" cy="58387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32098" tIns="32098" rIns="32098" bIns="32098">
            <a:spAutoFit/>
          </a:bodyPr>
          <a:lstStyle>
            <a:lvl1pPr defTabSz="1300480">
              <a:defRPr b="1">
                <a:solidFill>
                  <a:srgbClr val="292929"/>
                </a:solidFill>
                <a:latin typeface="medium-content-sans-serif-font"/>
                <a:ea typeface="medium-content-sans-serif-font"/>
                <a:cs typeface="medium-content-sans-serif-font"/>
                <a:sym typeface="medium-content-sans-serif-font"/>
              </a:defRPr>
            </a:lvl1pPr>
          </a:lstStyle>
          <a:p>
            <a:r>
              <a:rPr lang="es-ES" sz="3373" dirty="0">
                <a:solidFill>
                  <a:schemeClr val="tx1"/>
                </a:solidFill>
                <a:latin typeface="+mn-lt"/>
              </a:rPr>
              <a:t>Índice</a:t>
            </a:r>
            <a:endParaRPr sz="3373" dirty="0">
              <a:solidFill>
                <a:schemeClr val="tx1"/>
              </a:solidFill>
              <a:latin typeface="+mn-lt"/>
            </a:endParaRPr>
          </a:p>
        </p:txBody>
      </p:sp>
      <p:grpSp>
        <p:nvGrpSpPr>
          <p:cNvPr id="64" name="Grupo 63">
            <a:extLst>
              <a:ext uri="{FF2B5EF4-FFF2-40B4-BE49-F238E27FC236}">
                <a16:creationId xmlns:a16="http://schemas.microsoft.com/office/drawing/2014/main" id="{6FBA054D-0841-429D-61A7-F20E4AE27CCA}"/>
              </a:ext>
            </a:extLst>
          </p:cNvPr>
          <p:cNvGrpSpPr/>
          <p:nvPr/>
        </p:nvGrpSpPr>
        <p:grpSpPr>
          <a:xfrm>
            <a:off x="799611" y="4563528"/>
            <a:ext cx="6197823" cy="721895"/>
            <a:chOff x="784152" y="5824871"/>
            <a:chExt cx="6197823" cy="721895"/>
          </a:xfrm>
        </p:grpSpPr>
        <p:sp>
          <p:nvSpPr>
            <p:cNvPr id="61" name="Rectángulo: esquinas redondeadas 60">
              <a:extLst>
                <a:ext uri="{FF2B5EF4-FFF2-40B4-BE49-F238E27FC236}">
                  <a16:creationId xmlns:a16="http://schemas.microsoft.com/office/drawing/2014/main" id="{6AA4C08C-4F00-0DEF-1FFA-401A6EDB38E0}"/>
                </a:ext>
              </a:extLst>
            </p:cNvPr>
            <p:cNvSpPr/>
            <p:nvPr/>
          </p:nvSpPr>
          <p:spPr>
            <a:xfrm>
              <a:off x="2293671" y="5824871"/>
              <a:ext cx="4688304" cy="721895"/>
            </a:xfrm>
            <a:prstGeom prst="roundRect">
              <a:avLst>
                <a:gd name="adj" fmla="val 50000"/>
              </a:avLst>
            </a:prstGeom>
            <a:solidFill>
              <a:srgbClr val="73EDFF"/>
            </a:solidFill>
            <a:ln>
              <a:solidFill>
                <a:srgbClr val="73E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Modelo No Supervisado</a:t>
              </a:r>
            </a:p>
          </p:txBody>
        </p:sp>
        <p:cxnSp>
          <p:nvCxnSpPr>
            <p:cNvPr id="62" name="Conector recto 61">
              <a:extLst>
                <a:ext uri="{FF2B5EF4-FFF2-40B4-BE49-F238E27FC236}">
                  <a16:creationId xmlns:a16="http://schemas.microsoft.com/office/drawing/2014/main" id="{AB19BBC1-988D-346F-261C-5634913E5296}"/>
                </a:ext>
              </a:extLst>
            </p:cNvPr>
            <p:cNvCxnSpPr>
              <a:cxnSpLocks/>
              <a:stCxn id="63" idx="6"/>
              <a:endCxn id="61" idx="1"/>
            </p:cNvCxnSpPr>
            <p:nvPr/>
          </p:nvCxnSpPr>
          <p:spPr>
            <a:xfrm>
              <a:off x="1203652" y="6185819"/>
              <a:ext cx="1090019" cy="0"/>
            </a:xfrm>
            <a:prstGeom prst="line">
              <a:avLst/>
            </a:prstGeom>
            <a:solidFill>
              <a:schemeClr val="accent6">
                <a:lumMod val="75000"/>
              </a:schemeClr>
            </a:solidFill>
            <a:ln w="38100">
              <a:solidFill>
                <a:srgbClr val="000078"/>
              </a:solidFill>
            </a:ln>
          </p:spPr>
          <p:style>
            <a:lnRef idx="1">
              <a:schemeClr val="accent1"/>
            </a:lnRef>
            <a:fillRef idx="0">
              <a:schemeClr val="accent1"/>
            </a:fillRef>
            <a:effectRef idx="0">
              <a:schemeClr val="accent1"/>
            </a:effectRef>
            <a:fontRef idx="minor">
              <a:schemeClr val="tx1"/>
            </a:fontRef>
          </p:style>
        </p:cxnSp>
        <p:sp>
          <p:nvSpPr>
            <p:cNvPr id="63" name="Elipse 62">
              <a:extLst>
                <a:ext uri="{FF2B5EF4-FFF2-40B4-BE49-F238E27FC236}">
                  <a16:creationId xmlns:a16="http://schemas.microsoft.com/office/drawing/2014/main" id="{104D6541-728B-3631-3C6E-D996C5C6FECA}"/>
                </a:ext>
              </a:extLst>
            </p:cNvPr>
            <p:cNvSpPr/>
            <p:nvPr/>
          </p:nvSpPr>
          <p:spPr>
            <a:xfrm>
              <a:off x="784152" y="5975219"/>
              <a:ext cx="419500" cy="421200"/>
            </a:xfrm>
            <a:prstGeom prst="ellipse">
              <a:avLst/>
            </a:prstGeom>
            <a:solidFill>
              <a:srgbClr val="73EDFF"/>
            </a:solidFill>
            <a:ln w="28575">
              <a:solidFill>
                <a:srgbClr val="73E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4</a:t>
              </a:r>
            </a:p>
          </p:txBody>
        </p:sp>
      </p:grpSp>
      <p:grpSp>
        <p:nvGrpSpPr>
          <p:cNvPr id="71" name="Grupo 70">
            <a:extLst>
              <a:ext uri="{FF2B5EF4-FFF2-40B4-BE49-F238E27FC236}">
                <a16:creationId xmlns:a16="http://schemas.microsoft.com/office/drawing/2014/main" id="{C6BF1111-1EA6-254F-7FC1-60E6647017BD}"/>
              </a:ext>
            </a:extLst>
          </p:cNvPr>
          <p:cNvGrpSpPr/>
          <p:nvPr/>
        </p:nvGrpSpPr>
        <p:grpSpPr>
          <a:xfrm>
            <a:off x="799611" y="2451084"/>
            <a:ext cx="6197823" cy="721895"/>
            <a:chOff x="798900" y="3169871"/>
            <a:chExt cx="6197823" cy="721895"/>
          </a:xfrm>
        </p:grpSpPr>
        <p:sp>
          <p:nvSpPr>
            <p:cNvPr id="72" name="Rectángulo: esquinas redondeadas 71">
              <a:extLst>
                <a:ext uri="{FF2B5EF4-FFF2-40B4-BE49-F238E27FC236}">
                  <a16:creationId xmlns:a16="http://schemas.microsoft.com/office/drawing/2014/main" id="{B39F4D79-7DDD-D24C-44C1-2F6B85DF97ED}"/>
                </a:ext>
              </a:extLst>
            </p:cNvPr>
            <p:cNvSpPr/>
            <p:nvPr/>
          </p:nvSpPr>
          <p:spPr>
            <a:xfrm>
              <a:off x="2308419" y="3169871"/>
              <a:ext cx="4688304" cy="721895"/>
            </a:xfrm>
            <a:prstGeom prst="roundRect">
              <a:avLst>
                <a:gd name="adj" fmla="val 50000"/>
              </a:avLst>
            </a:prstGeom>
            <a:solidFill>
              <a:srgbClr val="73EDFF"/>
            </a:solidFill>
            <a:ln>
              <a:solidFill>
                <a:srgbClr val="73E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Descripción y transformación del conjunto de datos</a:t>
              </a:r>
            </a:p>
          </p:txBody>
        </p:sp>
        <p:cxnSp>
          <p:nvCxnSpPr>
            <p:cNvPr id="73" name="Conector recto 72">
              <a:extLst>
                <a:ext uri="{FF2B5EF4-FFF2-40B4-BE49-F238E27FC236}">
                  <a16:creationId xmlns:a16="http://schemas.microsoft.com/office/drawing/2014/main" id="{F4D0A230-878B-AF19-D1AC-92BC010C0351}"/>
                </a:ext>
              </a:extLst>
            </p:cNvPr>
            <p:cNvCxnSpPr>
              <a:cxnSpLocks/>
              <a:stCxn id="74" idx="6"/>
              <a:endCxn id="72" idx="1"/>
            </p:cNvCxnSpPr>
            <p:nvPr/>
          </p:nvCxnSpPr>
          <p:spPr>
            <a:xfrm>
              <a:off x="1218400" y="3530819"/>
              <a:ext cx="1090019" cy="0"/>
            </a:xfrm>
            <a:prstGeom prst="line">
              <a:avLst/>
            </a:prstGeom>
            <a:solidFill>
              <a:schemeClr val="accent6">
                <a:lumMod val="75000"/>
              </a:schemeClr>
            </a:solidFill>
            <a:ln w="38100">
              <a:solidFill>
                <a:srgbClr val="000078"/>
              </a:solidFill>
            </a:ln>
          </p:spPr>
          <p:style>
            <a:lnRef idx="1">
              <a:schemeClr val="accent1"/>
            </a:lnRef>
            <a:fillRef idx="0">
              <a:schemeClr val="accent1"/>
            </a:fillRef>
            <a:effectRef idx="0">
              <a:schemeClr val="accent1"/>
            </a:effectRef>
            <a:fontRef idx="minor">
              <a:schemeClr val="tx1"/>
            </a:fontRef>
          </p:style>
        </p:cxnSp>
        <p:sp>
          <p:nvSpPr>
            <p:cNvPr id="74" name="Elipse 73">
              <a:extLst>
                <a:ext uri="{FF2B5EF4-FFF2-40B4-BE49-F238E27FC236}">
                  <a16:creationId xmlns:a16="http://schemas.microsoft.com/office/drawing/2014/main" id="{7C230833-197C-7CE1-737F-ECCC7DE20CA2}"/>
                </a:ext>
              </a:extLst>
            </p:cNvPr>
            <p:cNvSpPr/>
            <p:nvPr/>
          </p:nvSpPr>
          <p:spPr>
            <a:xfrm>
              <a:off x="798900" y="3320219"/>
              <a:ext cx="419500" cy="421200"/>
            </a:xfrm>
            <a:prstGeom prst="ellipse">
              <a:avLst/>
            </a:prstGeom>
            <a:solidFill>
              <a:srgbClr val="73EDFF"/>
            </a:solidFill>
            <a:ln w="28575">
              <a:solidFill>
                <a:srgbClr val="73E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2</a:t>
              </a:r>
            </a:p>
          </p:txBody>
        </p:sp>
      </p:grpSp>
      <p:grpSp>
        <p:nvGrpSpPr>
          <p:cNvPr id="84" name="Grupo 83">
            <a:extLst>
              <a:ext uri="{FF2B5EF4-FFF2-40B4-BE49-F238E27FC236}">
                <a16:creationId xmlns:a16="http://schemas.microsoft.com/office/drawing/2014/main" id="{6C2FDC9E-B094-D427-A48F-17E37012B3E6}"/>
              </a:ext>
            </a:extLst>
          </p:cNvPr>
          <p:cNvGrpSpPr/>
          <p:nvPr/>
        </p:nvGrpSpPr>
        <p:grpSpPr>
          <a:xfrm>
            <a:off x="799611" y="5619752"/>
            <a:ext cx="6197823" cy="721895"/>
            <a:chOff x="784152" y="5824871"/>
            <a:chExt cx="6197823" cy="721895"/>
          </a:xfrm>
        </p:grpSpPr>
        <p:sp>
          <p:nvSpPr>
            <p:cNvPr id="85" name="Rectángulo: esquinas redondeadas 84">
              <a:extLst>
                <a:ext uri="{FF2B5EF4-FFF2-40B4-BE49-F238E27FC236}">
                  <a16:creationId xmlns:a16="http://schemas.microsoft.com/office/drawing/2014/main" id="{E8B3124E-2010-91A7-7AFD-A16CBF62CD46}"/>
                </a:ext>
              </a:extLst>
            </p:cNvPr>
            <p:cNvSpPr/>
            <p:nvPr/>
          </p:nvSpPr>
          <p:spPr>
            <a:xfrm>
              <a:off x="2293671" y="5824871"/>
              <a:ext cx="4688304" cy="721895"/>
            </a:xfrm>
            <a:prstGeom prst="roundRect">
              <a:avLst>
                <a:gd name="adj" fmla="val 50000"/>
              </a:avLst>
            </a:prstGeom>
            <a:solidFill>
              <a:srgbClr val="73EDFF"/>
            </a:solidFill>
            <a:ln>
              <a:solidFill>
                <a:srgbClr val="73E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Propuestas de mejora</a:t>
              </a:r>
            </a:p>
          </p:txBody>
        </p:sp>
        <p:cxnSp>
          <p:nvCxnSpPr>
            <p:cNvPr id="86" name="Conector recto 85">
              <a:extLst>
                <a:ext uri="{FF2B5EF4-FFF2-40B4-BE49-F238E27FC236}">
                  <a16:creationId xmlns:a16="http://schemas.microsoft.com/office/drawing/2014/main" id="{DA0F78B9-758F-67CA-D623-41C56E19476A}"/>
                </a:ext>
              </a:extLst>
            </p:cNvPr>
            <p:cNvCxnSpPr>
              <a:cxnSpLocks/>
              <a:stCxn id="87" idx="6"/>
              <a:endCxn id="85" idx="1"/>
            </p:cNvCxnSpPr>
            <p:nvPr/>
          </p:nvCxnSpPr>
          <p:spPr>
            <a:xfrm>
              <a:off x="1203652" y="6185819"/>
              <a:ext cx="1090019" cy="0"/>
            </a:xfrm>
            <a:prstGeom prst="line">
              <a:avLst/>
            </a:prstGeom>
            <a:solidFill>
              <a:schemeClr val="accent6">
                <a:lumMod val="75000"/>
              </a:schemeClr>
            </a:solidFill>
            <a:ln w="38100">
              <a:solidFill>
                <a:srgbClr val="000078"/>
              </a:solidFill>
            </a:ln>
          </p:spPr>
          <p:style>
            <a:lnRef idx="1">
              <a:schemeClr val="accent1"/>
            </a:lnRef>
            <a:fillRef idx="0">
              <a:schemeClr val="accent1"/>
            </a:fillRef>
            <a:effectRef idx="0">
              <a:schemeClr val="accent1"/>
            </a:effectRef>
            <a:fontRef idx="minor">
              <a:schemeClr val="tx1"/>
            </a:fontRef>
          </p:style>
        </p:cxnSp>
        <p:sp>
          <p:nvSpPr>
            <p:cNvPr id="87" name="Elipse 86">
              <a:extLst>
                <a:ext uri="{FF2B5EF4-FFF2-40B4-BE49-F238E27FC236}">
                  <a16:creationId xmlns:a16="http://schemas.microsoft.com/office/drawing/2014/main" id="{61445D0E-0FFD-BE07-43F8-37A0BA024FA9}"/>
                </a:ext>
              </a:extLst>
            </p:cNvPr>
            <p:cNvSpPr/>
            <p:nvPr/>
          </p:nvSpPr>
          <p:spPr>
            <a:xfrm>
              <a:off x="784152" y="5975219"/>
              <a:ext cx="419500" cy="421200"/>
            </a:xfrm>
            <a:prstGeom prst="ellipse">
              <a:avLst/>
            </a:prstGeom>
            <a:solidFill>
              <a:srgbClr val="73EDFF"/>
            </a:solidFill>
            <a:ln w="28575">
              <a:solidFill>
                <a:srgbClr val="73E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5</a:t>
              </a:r>
            </a:p>
          </p:txBody>
        </p:sp>
      </p:grpSp>
    </p:spTree>
    <p:extLst>
      <p:ext uri="{BB962C8B-B14F-4D97-AF65-F5344CB8AC3E}">
        <p14:creationId xmlns:p14="http://schemas.microsoft.com/office/powerpoint/2010/main" val="804825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10">
            <a:extLst>
              <a:ext uri="{FF2B5EF4-FFF2-40B4-BE49-F238E27FC236}">
                <a16:creationId xmlns:a16="http://schemas.microsoft.com/office/drawing/2014/main" id="{6A0DB90E-4209-928B-DE98-D5BEF5A7DEBC}"/>
              </a:ext>
            </a:extLst>
          </p:cNvPr>
          <p:cNvSpPr txBox="1"/>
          <p:nvPr/>
        </p:nvSpPr>
        <p:spPr>
          <a:xfrm>
            <a:off x="807696" y="265161"/>
            <a:ext cx="5396270" cy="58387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32098" tIns="32098" rIns="32098" bIns="32098">
            <a:spAutoFit/>
          </a:bodyPr>
          <a:lstStyle>
            <a:lvl1pPr defTabSz="1300480">
              <a:defRPr b="1">
                <a:solidFill>
                  <a:srgbClr val="292929"/>
                </a:solidFill>
                <a:latin typeface="medium-content-sans-serif-font"/>
                <a:ea typeface="medium-content-sans-serif-font"/>
                <a:cs typeface="medium-content-sans-serif-font"/>
                <a:sym typeface="medium-content-sans-serif-font"/>
              </a:defRPr>
            </a:lvl1pPr>
          </a:lstStyle>
          <a:p>
            <a:r>
              <a:rPr lang="es-ES" sz="3373" dirty="0">
                <a:solidFill>
                  <a:schemeClr val="tx1"/>
                </a:solidFill>
                <a:latin typeface="+mn-lt"/>
              </a:rPr>
              <a:t>Introducción y objetivos</a:t>
            </a:r>
            <a:endParaRPr sz="3373" dirty="0">
              <a:solidFill>
                <a:schemeClr val="tx1"/>
              </a:solidFill>
              <a:latin typeface="+mn-lt"/>
            </a:endParaRPr>
          </a:p>
        </p:txBody>
      </p:sp>
      <p:pic>
        <p:nvPicPr>
          <p:cNvPr id="5" name="Gráfico 4" descr="Insignia 1 con relleno sólido">
            <a:extLst>
              <a:ext uri="{FF2B5EF4-FFF2-40B4-BE49-F238E27FC236}">
                <a16:creationId xmlns:a16="http://schemas.microsoft.com/office/drawing/2014/main" id="{809B7804-E0B9-D828-770C-B9C8D2D454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558" y="182530"/>
            <a:ext cx="749138" cy="749138"/>
          </a:xfrm>
          <a:prstGeom prst="rect">
            <a:avLst/>
          </a:prstGeom>
        </p:spPr>
      </p:pic>
      <p:pic>
        <p:nvPicPr>
          <p:cNvPr id="6" name="Imagen 5">
            <a:extLst>
              <a:ext uri="{FF2B5EF4-FFF2-40B4-BE49-F238E27FC236}">
                <a16:creationId xmlns:a16="http://schemas.microsoft.com/office/drawing/2014/main" id="{AFF24EE1-A229-581F-8289-280E8CD7046A}"/>
              </a:ext>
            </a:extLst>
          </p:cNvPr>
          <p:cNvPicPr>
            <a:picLocks noChangeAspect="1"/>
          </p:cNvPicPr>
          <p:nvPr/>
        </p:nvPicPr>
        <p:blipFill>
          <a:blip r:embed="rId4"/>
          <a:stretch>
            <a:fillRect/>
          </a:stretch>
        </p:blipFill>
        <p:spPr>
          <a:xfrm>
            <a:off x="7943257" y="0"/>
            <a:ext cx="4248743" cy="1247949"/>
          </a:xfrm>
          <a:prstGeom prst="rect">
            <a:avLst/>
          </a:prstGeom>
        </p:spPr>
      </p:pic>
      <p:sp>
        <p:nvSpPr>
          <p:cNvPr id="7" name="Rectángulo 6">
            <a:extLst>
              <a:ext uri="{FF2B5EF4-FFF2-40B4-BE49-F238E27FC236}">
                <a16:creationId xmlns:a16="http://schemas.microsoft.com/office/drawing/2014/main" id="{884B53A4-5E80-02FB-6055-BD14D2BC3BD1}"/>
              </a:ext>
            </a:extLst>
          </p:cNvPr>
          <p:cNvSpPr/>
          <p:nvPr/>
        </p:nvSpPr>
        <p:spPr>
          <a:xfrm>
            <a:off x="0" y="5830528"/>
            <a:ext cx="12192000" cy="1027471"/>
          </a:xfrm>
          <a:prstGeom prst="rect">
            <a:avLst/>
          </a:prstGeom>
          <a:solidFill>
            <a:srgbClr val="000078"/>
          </a:solidFill>
          <a:ln>
            <a:solidFill>
              <a:srgbClr val="0000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El objetivo de este trabajo es proporcionar una solución a un Ecommerce prediciendo que usuarios se harán clientes y realizando un </a:t>
            </a:r>
            <a:r>
              <a:rPr lang="es-ES" i="1" dirty="0" err="1">
                <a:solidFill>
                  <a:schemeClr val="bg1"/>
                </a:solidFill>
              </a:rPr>
              <a:t>clustering</a:t>
            </a:r>
            <a:r>
              <a:rPr lang="es-ES" dirty="0">
                <a:solidFill>
                  <a:schemeClr val="bg1"/>
                </a:solidFill>
              </a:rPr>
              <a:t> con el fin de que la empresa pueda tomar diferentes medidas para el negocio.</a:t>
            </a:r>
          </a:p>
        </p:txBody>
      </p:sp>
      <p:sp>
        <p:nvSpPr>
          <p:cNvPr id="49" name="CuadroTexto 48">
            <a:extLst>
              <a:ext uri="{FF2B5EF4-FFF2-40B4-BE49-F238E27FC236}">
                <a16:creationId xmlns:a16="http://schemas.microsoft.com/office/drawing/2014/main" id="{FE7F0EB2-B4FE-F01F-580D-9F0710E5AA16}"/>
              </a:ext>
            </a:extLst>
          </p:cNvPr>
          <p:cNvSpPr txBox="1"/>
          <p:nvPr/>
        </p:nvSpPr>
        <p:spPr>
          <a:xfrm>
            <a:off x="807695" y="1652270"/>
            <a:ext cx="4609878" cy="2862322"/>
          </a:xfrm>
          <a:prstGeom prst="rect">
            <a:avLst/>
          </a:prstGeom>
          <a:noFill/>
        </p:spPr>
        <p:txBody>
          <a:bodyPr wrap="square">
            <a:spAutoFit/>
          </a:bodyPr>
          <a:lstStyle/>
          <a:p>
            <a:pPr algn="just"/>
            <a:r>
              <a:rPr lang="es-ES" b="1" dirty="0"/>
              <a:t>El sector de comercio electrónico se ha convertido en un método de compra cada vez más relevante gracias en parte a la pandemia y a los avances tecnológicos.</a:t>
            </a:r>
          </a:p>
          <a:p>
            <a:endParaRPr lang="es-ES" b="1" dirty="0"/>
          </a:p>
          <a:p>
            <a:endParaRPr lang="es-ES" b="1" dirty="0"/>
          </a:p>
          <a:p>
            <a:pPr algn="just"/>
            <a:r>
              <a:rPr lang="es-ES" b="1" dirty="0"/>
              <a:t>Se analizará un Ecommerce con sede en Colombia el cual se dedica a la venta de productos relacionados con información de empresas.</a:t>
            </a:r>
          </a:p>
        </p:txBody>
      </p:sp>
      <p:sp>
        <p:nvSpPr>
          <p:cNvPr id="51" name="CuadroTexto 50">
            <a:extLst>
              <a:ext uri="{FF2B5EF4-FFF2-40B4-BE49-F238E27FC236}">
                <a16:creationId xmlns:a16="http://schemas.microsoft.com/office/drawing/2014/main" id="{F1EEE65A-9F96-FA35-D6F7-0BB1DB4053D2}"/>
              </a:ext>
            </a:extLst>
          </p:cNvPr>
          <p:cNvSpPr txBox="1"/>
          <p:nvPr/>
        </p:nvSpPr>
        <p:spPr>
          <a:xfrm>
            <a:off x="6806380" y="1652270"/>
            <a:ext cx="6100916" cy="2585323"/>
          </a:xfrm>
          <a:prstGeom prst="rect">
            <a:avLst/>
          </a:prstGeom>
          <a:noFill/>
        </p:spPr>
        <p:txBody>
          <a:bodyPr wrap="square">
            <a:spAutoFit/>
          </a:bodyPr>
          <a:lstStyle/>
          <a:p>
            <a:r>
              <a:rPr lang="es-ES" b="1" dirty="0"/>
              <a:t>Se dispone de cuatro repositorios diferentes:</a:t>
            </a:r>
          </a:p>
          <a:p>
            <a:endParaRPr lang="es-ES" b="1" dirty="0"/>
          </a:p>
          <a:p>
            <a:r>
              <a:rPr lang="es-ES" b="1" dirty="0"/>
              <a:t>	Usuarios</a:t>
            </a:r>
          </a:p>
          <a:p>
            <a:endParaRPr lang="es-ES" b="1" dirty="0"/>
          </a:p>
          <a:p>
            <a:r>
              <a:rPr lang="es-ES" b="1" dirty="0"/>
              <a:t>	Consumos</a:t>
            </a:r>
          </a:p>
          <a:p>
            <a:endParaRPr lang="es-ES" b="1" dirty="0"/>
          </a:p>
          <a:p>
            <a:r>
              <a:rPr lang="es-ES" b="1" dirty="0"/>
              <a:t>	Sesiones</a:t>
            </a:r>
          </a:p>
          <a:p>
            <a:endParaRPr lang="es-ES" b="1" dirty="0"/>
          </a:p>
          <a:p>
            <a:r>
              <a:rPr lang="es-ES" b="1" dirty="0"/>
              <a:t>	Ventas</a:t>
            </a:r>
          </a:p>
        </p:txBody>
      </p:sp>
      <p:cxnSp>
        <p:nvCxnSpPr>
          <p:cNvPr id="52" name="Conector recto 51">
            <a:extLst>
              <a:ext uri="{FF2B5EF4-FFF2-40B4-BE49-F238E27FC236}">
                <a16:creationId xmlns:a16="http://schemas.microsoft.com/office/drawing/2014/main" id="{3222BDFF-8FE3-3CAA-E0C0-4E6DAC5D5BF5}"/>
              </a:ext>
            </a:extLst>
          </p:cNvPr>
          <p:cNvCxnSpPr>
            <a:cxnSpLocks/>
          </p:cNvCxnSpPr>
          <p:nvPr/>
        </p:nvCxnSpPr>
        <p:spPr>
          <a:xfrm>
            <a:off x="6203966" y="1424723"/>
            <a:ext cx="0" cy="3713586"/>
          </a:xfrm>
          <a:prstGeom prst="line">
            <a:avLst/>
          </a:prstGeom>
          <a:ln w="19050">
            <a:solidFill>
              <a:srgbClr val="000078"/>
            </a:solidFill>
            <a:prstDash val="dash"/>
          </a:ln>
        </p:spPr>
        <p:style>
          <a:lnRef idx="1">
            <a:schemeClr val="accent1"/>
          </a:lnRef>
          <a:fillRef idx="0">
            <a:schemeClr val="accent1"/>
          </a:fillRef>
          <a:effectRef idx="0">
            <a:schemeClr val="accent1"/>
          </a:effectRef>
          <a:fontRef idx="minor">
            <a:schemeClr val="tx1"/>
          </a:fontRef>
        </p:style>
      </p:cxnSp>
      <p:pic>
        <p:nvPicPr>
          <p:cNvPr id="54" name="Gráfico 53" descr="Audiencia objetivo con relleno sólido">
            <a:extLst>
              <a:ext uri="{FF2B5EF4-FFF2-40B4-BE49-F238E27FC236}">
                <a16:creationId xmlns:a16="http://schemas.microsoft.com/office/drawing/2014/main" id="{D4656582-31A3-99E4-663F-8B0E97B8AAA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16140" y="2121472"/>
            <a:ext cx="533214" cy="533214"/>
          </a:xfrm>
          <a:prstGeom prst="rect">
            <a:avLst/>
          </a:prstGeom>
        </p:spPr>
      </p:pic>
      <p:pic>
        <p:nvPicPr>
          <p:cNvPr id="56" name="Gráfico 55" descr="Dólar con relleno sólido">
            <a:extLst>
              <a:ext uri="{FF2B5EF4-FFF2-40B4-BE49-F238E27FC236}">
                <a16:creationId xmlns:a16="http://schemas.microsoft.com/office/drawing/2014/main" id="{4A9ECB31-F5F4-DBBF-D370-1E90F0CF593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16347" y="3712124"/>
            <a:ext cx="532800" cy="532800"/>
          </a:xfrm>
          <a:prstGeom prst="rect">
            <a:avLst/>
          </a:prstGeom>
        </p:spPr>
      </p:pic>
      <p:pic>
        <p:nvPicPr>
          <p:cNvPr id="58" name="Gráfico 57" descr="Portátil contorno">
            <a:extLst>
              <a:ext uri="{FF2B5EF4-FFF2-40B4-BE49-F238E27FC236}">
                <a16:creationId xmlns:a16="http://schemas.microsoft.com/office/drawing/2014/main" id="{D84D3757-B97E-85F8-7056-36FA5FBD0EB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116347" y="3182044"/>
            <a:ext cx="532800" cy="532800"/>
          </a:xfrm>
          <a:prstGeom prst="rect">
            <a:avLst/>
          </a:prstGeom>
        </p:spPr>
      </p:pic>
      <p:pic>
        <p:nvPicPr>
          <p:cNvPr id="60" name="Gráfico 59" descr="Gráfico de barras con relleno sólido">
            <a:extLst>
              <a:ext uri="{FF2B5EF4-FFF2-40B4-BE49-F238E27FC236}">
                <a16:creationId xmlns:a16="http://schemas.microsoft.com/office/drawing/2014/main" id="{EE9CA104-0160-BC81-F837-40BD55E1638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116347" y="2651965"/>
            <a:ext cx="532800" cy="532800"/>
          </a:xfrm>
          <a:prstGeom prst="rect">
            <a:avLst/>
          </a:prstGeom>
        </p:spPr>
      </p:pic>
    </p:spTree>
    <p:extLst>
      <p:ext uri="{BB962C8B-B14F-4D97-AF65-F5344CB8AC3E}">
        <p14:creationId xmlns:p14="http://schemas.microsoft.com/office/powerpoint/2010/main" val="2674606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10">
            <a:extLst>
              <a:ext uri="{FF2B5EF4-FFF2-40B4-BE49-F238E27FC236}">
                <a16:creationId xmlns:a16="http://schemas.microsoft.com/office/drawing/2014/main" id="{6A0DB90E-4209-928B-DE98-D5BEF5A7DEBC}"/>
              </a:ext>
            </a:extLst>
          </p:cNvPr>
          <p:cNvSpPr txBox="1"/>
          <p:nvPr/>
        </p:nvSpPr>
        <p:spPr>
          <a:xfrm>
            <a:off x="807695" y="265161"/>
            <a:ext cx="7441563" cy="110292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32098" tIns="32098" rIns="32098" bIns="32098">
            <a:spAutoFit/>
          </a:bodyPr>
          <a:lstStyle>
            <a:lvl1pPr defTabSz="1300480">
              <a:defRPr b="1">
                <a:solidFill>
                  <a:srgbClr val="292929"/>
                </a:solidFill>
                <a:latin typeface="medium-content-sans-serif-font"/>
                <a:ea typeface="medium-content-sans-serif-font"/>
                <a:cs typeface="medium-content-sans-serif-font"/>
                <a:sym typeface="medium-content-sans-serif-font"/>
              </a:defRPr>
            </a:lvl1pPr>
          </a:lstStyle>
          <a:p>
            <a:r>
              <a:rPr lang="es-ES" sz="3373" dirty="0">
                <a:solidFill>
                  <a:schemeClr val="tx1"/>
                </a:solidFill>
                <a:latin typeface="+mn-lt"/>
              </a:rPr>
              <a:t>Descripción y transformación del conjunto de datos</a:t>
            </a:r>
            <a:endParaRPr sz="3373" dirty="0">
              <a:solidFill>
                <a:schemeClr val="tx1"/>
              </a:solidFill>
              <a:latin typeface="+mn-lt"/>
            </a:endParaRPr>
          </a:p>
        </p:txBody>
      </p:sp>
      <p:pic>
        <p:nvPicPr>
          <p:cNvPr id="6" name="Imagen 5">
            <a:extLst>
              <a:ext uri="{FF2B5EF4-FFF2-40B4-BE49-F238E27FC236}">
                <a16:creationId xmlns:a16="http://schemas.microsoft.com/office/drawing/2014/main" id="{AFF24EE1-A229-581F-8289-280E8CD7046A}"/>
              </a:ext>
            </a:extLst>
          </p:cNvPr>
          <p:cNvPicPr>
            <a:picLocks noChangeAspect="1"/>
          </p:cNvPicPr>
          <p:nvPr/>
        </p:nvPicPr>
        <p:blipFill>
          <a:blip r:embed="rId2"/>
          <a:stretch>
            <a:fillRect/>
          </a:stretch>
        </p:blipFill>
        <p:spPr>
          <a:xfrm>
            <a:off x="7943257" y="0"/>
            <a:ext cx="4248743" cy="1247949"/>
          </a:xfrm>
          <a:prstGeom prst="rect">
            <a:avLst/>
          </a:prstGeom>
        </p:spPr>
      </p:pic>
      <p:sp>
        <p:nvSpPr>
          <p:cNvPr id="7" name="Rectángulo 6">
            <a:extLst>
              <a:ext uri="{FF2B5EF4-FFF2-40B4-BE49-F238E27FC236}">
                <a16:creationId xmlns:a16="http://schemas.microsoft.com/office/drawing/2014/main" id="{884B53A4-5E80-02FB-6055-BD14D2BC3BD1}"/>
              </a:ext>
            </a:extLst>
          </p:cNvPr>
          <p:cNvSpPr/>
          <p:nvPr/>
        </p:nvSpPr>
        <p:spPr>
          <a:xfrm>
            <a:off x="0" y="5830528"/>
            <a:ext cx="12192000" cy="1027471"/>
          </a:xfrm>
          <a:prstGeom prst="rect">
            <a:avLst/>
          </a:prstGeom>
          <a:solidFill>
            <a:srgbClr val="000078"/>
          </a:solidFill>
          <a:ln>
            <a:solidFill>
              <a:srgbClr val="0000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Finalmente no se utilizará el repositorio de ventas, ya que ofrece información una vez el usuario compra, por lo que no es de utilidad para predecir la probabilidad de compra de un usuario.</a:t>
            </a:r>
          </a:p>
        </p:txBody>
      </p:sp>
      <p:sp>
        <p:nvSpPr>
          <p:cNvPr id="49" name="CuadroTexto 48">
            <a:extLst>
              <a:ext uri="{FF2B5EF4-FFF2-40B4-BE49-F238E27FC236}">
                <a16:creationId xmlns:a16="http://schemas.microsoft.com/office/drawing/2014/main" id="{FE7F0EB2-B4FE-F01F-580D-9F0710E5AA16}"/>
              </a:ext>
            </a:extLst>
          </p:cNvPr>
          <p:cNvSpPr txBox="1"/>
          <p:nvPr/>
        </p:nvSpPr>
        <p:spPr>
          <a:xfrm>
            <a:off x="807695" y="1652270"/>
            <a:ext cx="10469906" cy="646331"/>
          </a:xfrm>
          <a:prstGeom prst="rect">
            <a:avLst/>
          </a:prstGeom>
          <a:noFill/>
        </p:spPr>
        <p:txBody>
          <a:bodyPr wrap="square">
            <a:spAutoFit/>
          </a:bodyPr>
          <a:lstStyle/>
          <a:p>
            <a:pPr algn="just"/>
            <a:r>
              <a:rPr lang="es-ES" b="1" dirty="0"/>
              <a:t>Después de realizar un análisis de todos los campos de los diferentes conjuntos de datos y realizar un análisis de colinealidad, se obtienen las siguientes variables:</a:t>
            </a:r>
          </a:p>
        </p:txBody>
      </p:sp>
      <p:pic>
        <p:nvPicPr>
          <p:cNvPr id="2" name="Gráfico 1" descr="Insignia con relleno sólido">
            <a:extLst>
              <a:ext uri="{FF2B5EF4-FFF2-40B4-BE49-F238E27FC236}">
                <a16:creationId xmlns:a16="http://schemas.microsoft.com/office/drawing/2014/main" id="{074D62B8-B7CC-8A49-BA2E-D92DA54CE4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74" y="197713"/>
            <a:ext cx="748800" cy="748800"/>
          </a:xfrm>
          <a:prstGeom prst="rect">
            <a:avLst/>
          </a:prstGeom>
        </p:spPr>
      </p:pic>
      <p:cxnSp>
        <p:nvCxnSpPr>
          <p:cNvPr id="3" name="Conector recto 2">
            <a:extLst>
              <a:ext uri="{FF2B5EF4-FFF2-40B4-BE49-F238E27FC236}">
                <a16:creationId xmlns:a16="http://schemas.microsoft.com/office/drawing/2014/main" id="{FC15A7A6-9FF4-E614-6440-093722BDDD7D}"/>
              </a:ext>
            </a:extLst>
          </p:cNvPr>
          <p:cNvCxnSpPr>
            <a:cxnSpLocks/>
          </p:cNvCxnSpPr>
          <p:nvPr/>
        </p:nvCxnSpPr>
        <p:spPr>
          <a:xfrm>
            <a:off x="5681601" y="2449516"/>
            <a:ext cx="0" cy="2790073"/>
          </a:xfrm>
          <a:prstGeom prst="line">
            <a:avLst/>
          </a:prstGeom>
          <a:ln w="19050">
            <a:solidFill>
              <a:srgbClr val="000078"/>
            </a:solidFill>
            <a:prstDash val="dash"/>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4AAEA1C9-B0AD-C75C-C003-EF8885B1968A}"/>
              </a:ext>
            </a:extLst>
          </p:cNvPr>
          <p:cNvSpPr txBox="1"/>
          <p:nvPr/>
        </p:nvSpPr>
        <p:spPr>
          <a:xfrm>
            <a:off x="1355883" y="2551891"/>
            <a:ext cx="1630258" cy="2585323"/>
          </a:xfrm>
          <a:prstGeom prst="rect">
            <a:avLst/>
          </a:prstGeom>
          <a:noFill/>
        </p:spPr>
        <p:txBody>
          <a:bodyPr wrap="square">
            <a:spAutoFit/>
          </a:bodyPr>
          <a:lstStyle/>
          <a:p>
            <a:pPr algn="just"/>
            <a:r>
              <a:rPr lang="es-ES" b="1" dirty="0"/>
              <a:t>DE</a:t>
            </a:r>
          </a:p>
          <a:p>
            <a:pPr algn="just"/>
            <a:endParaRPr lang="es-ES" b="1" dirty="0"/>
          </a:p>
          <a:p>
            <a:pPr algn="just"/>
            <a:r>
              <a:rPr lang="es-ES" b="1" dirty="0"/>
              <a:t>DP</a:t>
            </a:r>
          </a:p>
          <a:p>
            <a:pPr algn="just"/>
            <a:endParaRPr lang="es-ES" b="1" dirty="0"/>
          </a:p>
          <a:p>
            <a:pPr algn="just"/>
            <a:r>
              <a:rPr lang="es-ES" b="1" dirty="0"/>
              <a:t>SEM</a:t>
            </a:r>
          </a:p>
          <a:p>
            <a:pPr algn="just"/>
            <a:endParaRPr lang="es-ES" b="1" dirty="0"/>
          </a:p>
          <a:p>
            <a:pPr algn="just"/>
            <a:r>
              <a:rPr lang="es-ES" b="1" dirty="0"/>
              <a:t>Invalido</a:t>
            </a:r>
          </a:p>
          <a:p>
            <a:pPr algn="just"/>
            <a:endParaRPr lang="es-ES" b="1" dirty="0"/>
          </a:p>
          <a:p>
            <a:pPr algn="just"/>
            <a:r>
              <a:rPr lang="es-ES" b="1" dirty="0"/>
              <a:t>Naranja</a:t>
            </a:r>
          </a:p>
        </p:txBody>
      </p:sp>
      <p:sp>
        <p:nvSpPr>
          <p:cNvPr id="10" name="CuadroTexto 9">
            <a:extLst>
              <a:ext uri="{FF2B5EF4-FFF2-40B4-BE49-F238E27FC236}">
                <a16:creationId xmlns:a16="http://schemas.microsoft.com/office/drawing/2014/main" id="{06FDA4AE-DB09-68F8-9CFC-3D755EA5C7CF}"/>
              </a:ext>
            </a:extLst>
          </p:cNvPr>
          <p:cNvSpPr txBox="1"/>
          <p:nvPr/>
        </p:nvSpPr>
        <p:spPr>
          <a:xfrm>
            <a:off x="3918346" y="2551891"/>
            <a:ext cx="1630258" cy="2585323"/>
          </a:xfrm>
          <a:prstGeom prst="rect">
            <a:avLst/>
          </a:prstGeom>
          <a:noFill/>
        </p:spPr>
        <p:txBody>
          <a:bodyPr wrap="square">
            <a:spAutoFit/>
          </a:bodyPr>
          <a:lstStyle/>
          <a:p>
            <a:pPr algn="just"/>
            <a:r>
              <a:rPr lang="es-ES" b="1" dirty="0"/>
              <a:t>USUSCI</a:t>
            </a:r>
          </a:p>
          <a:p>
            <a:pPr algn="just"/>
            <a:endParaRPr lang="es-ES" b="1" dirty="0"/>
          </a:p>
          <a:p>
            <a:pPr algn="just"/>
            <a:r>
              <a:rPr lang="es-ES" b="1" dirty="0"/>
              <a:t>USUEI</a:t>
            </a:r>
          </a:p>
          <a:p>
            <a:pPr algn="just"/>
            <a:endParaRPr lang="es-ES" b="1" dirty="0"/>
          </a:p>
          <a:p>
            <a:pPr algn="just"/>
            <a:r>
              <a:rPr lang="es-ES" b="1" dirty="0"/>
              <a:t>TAM_GR</a:t>
            </a:r>
          </a:p>
          <a:p>
            <a:pPr algn="just"/>
            <a:endParaRPr lang="es-ES" b="1" dirty="0"/>
          </a:p>
          <a:p>
            <a:pPr algn="just"/>
            <a:r>
              <a:rPr lang="es-ES" b="1" dirty="0"/>
              <a:t>TAM_MD</a:t>
            </a:r>
          </a:p>
          <a:p>
            <a:pPr algn="just"/>
            <a:endParaRPr lang="es-ES" b="1" dirty="0"/>
          </a:p>
          <a:p>
            <a:pPr algn="just"/>
            <a:r>
              <a:rPr lang="es-ES" b="1" dirty="0"/>
              <a:t>TAM_PQ</a:t>
            </a:r>
          </a:p>
        </p:txBody>
      </p:sp>
      <p:sp>
        <p:nvSpPr>
          <p:cNvPr id="11" name="CuadroTexto 10">
            <a:extLst>
              <a:ext uri="{FF2B5EF4-FFF2-40B4-BE49-F238E27FC236}">
                <a16:creationId xmlns:a16="http://schemas.microsoft.com/office/drawing/2014/main" id="{B1964A5C-FB27-7E19-01FB-387B9045AC1D}"/>
              </a:ext>
            </a:extLst>
          </p:cNvPr>
          <p:cNvSpPr txBox="1"/>
          <p:nvPr/>
        </p:nvSpPr>
        <p:spPr>
          <a:xfrm>
            <a:off x="6480809" y="2551891"/>
            <a:ext cx="2163353" cy="2585323"/>
          </a:xfrm>
          <a:prstGeom prst="rect">
            <a:avLst/>
          </a:prstGeom>
          <a:noFill/>
        </p:spPr>
        <p:txBody>
          <a:bodyPr wrap="square">
            <a:spAutoFit/>
          </a:bodyPr>
          <a:lstStyle/>
          <a:p>
            <a:pPr algn="just"/>
            <a:r>
              <a:rPr lang="es-ES" b="1" dirty="0"/>
              <a:t>TAM_SD</a:t>
            </a:r>
          </a:p>
          <a:p>
            <a:pPr algn="just"/>
            <a:endParaRPr lang="es-ES" b="1" dirty="0"/>
          </a:p>
          <a:p>
            <a:pPr algn="just"/>
            <a:r>
              <a:rPr lang="es-ES" b="1" dirty="0"/>
              <a:t>ACTIVA</a:t>
            </a:r>
          </a:p>
          <a:p>
            <a:pPr algn="just"/>
            <a:endParaRPr lang="es-ES" b="1" dirty="0"/>
          </a:p>
          <a:p>
            <a:pPr algn="just"/>
            <a:r>
              <a:rPr lang="es-ES" b="1" dirty="0"/>
              <a:t>BOGOTA</a:t>
            </a:r>
          </a:p>
          <a:p>
            <a:pPr algn="just"/>
            <a:endParaRPr lang="es-ES" b="1" dirty="0"/>
          </a:p>
          <a:p>
            <a:pPr algn="just"/>
            <a:r>
              <a:rPr lang="es-ES" b="1" dirty="0"/>
              <a:t>Ficha Básica</a:t>
            </a:r>
          </a:p>
          <a:p>
            <a:pPr algn="just"/>
            <a:endParaRPr lang="es-ES" b="1" dirty="0"/>
          </a:p>
          <a:p>
            <a:pPr algn="just"/>
            <a:r>
              <a:rPr lang="es-ES" b="1" dirty="0"/>
              <a:t>Perfil Promocional</a:t>
            </a:r>
          </a:p>
        </p:txBody>
      </p:sp>
      <p:cxnSp>
        <p:nvCxnSpPr>
          <p:cNvPr id="12" name="Conector recto 11">
            <a:extLst>
              <a:ext uri="{FF2B5EF4-FFF2-40B4-BE49-F238E27FC236}">
                <a16:creationId xmlns:a16="http://schemas.microsoft.com/office/drawing/2014/main" id="{4D1ED0BC-5904-F10B-EF67-0AC02CACE7EB}"/>
              </a:ext>
            </a:extLst>
          </p:cNvPr>
          <p:cNvCxnSpPr>
            <a:cxnSpLocks/>
          </p:cNvCxnSpPr>
          <p:nvPr/>
        </p:nvCxnSpPr>
        <p:spPr>
          <a:xfrm>
            <a:off x="8777159" y="2449516"/>
            <a:ext cx="0" cy="2790073"/>
          </a:xfrm>
          <a:prstGeom prst="line">
            <a:avLst/>
          </a:prstGeom>
          <a:ln w="19050">
            <a:solidFill>
              <a:srgbClr val="000078"/>
            </a:solidFill>
            <a:prstDash val="dash"/>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F1C81AE1-A32A-78D8-82AC-2718FD29F548}"/>
              </a:ext>
            </a:extLst>
          </p:cNvPr>
          <p:cNvSpPr txBox="1"/>
          <p:nvPr/>
        </p:nvSpPr>
        <p:spPr>
          <a:xfrm>
            <a:off x="9576364" y="2551891"/>
            <a:ext cx="1701238" cy="2585323"/>
          </a:xfrm>
          <a:prstGeom prst="rect">
            <a:avLst/>
          </a:prstGeom>
          <a:noFill/>
        </p:spPr>
        <p:txBody>
          <a:bodyPr wrap="square">
            <a:spAutoFit/>
          </a:bodyPr>
          <a:lstStyle/>
          <a:p>
            <a:pPr algn="just"/>
            <a:r>
              <a:rPr lang="es-ES" b="1" dirty="0" err="1"/>
              <a:t>R_DaysCon</a:t>
            </a:r>
            <a:endParaRPr lang="es-ES" b="1" dirty="0"/>
          </a:p>
          <a:p>
            <a:pPr algn="just"/>
            <a:endParaRPr lang="es-ES" b="1" dirty="0"/>
          </a:p>
          <a:p>
            <a:pPr algn="just"/>
            <a:r>
              <a:rPr lang="es-ES" b="1" dirty="0" err="1"/>
              <a:t>diasactivo</a:t>
            </a:r>
            <a:endParaRPr lang="es-ES" b="1" dirty="0"/>
          </a:p>
          <a:p>
            <a:pPr algn="just"/>
            <a:endParaRPr lang="es-ES" b="1" dirty="0"/>
          </a:p>
          <a:p>
            <a:pPr algn="just"/>
            <a:r>
              <a:rPr lang="es-ES" b="1" dirty="0" err="1"/>
              <a:t>daysInactive</a:t>
            </a:r>
            <a:endParaRPr lang="es-ES" b="1" dirty="0"/>
          </a:p>
          <a:p>
            <a:pPr algn="just"/>
            <a:endParaRPr lang="es-ES" b="1" dirty="0"/>
          </a:p>
          <a:p>
            <a:pPr algn="just"/>
            <a:r>
              <a:rPr lang="es-ES" b="1" dirty="0" err="1"/>
              <a:t>m_sesiones</a:t>
            </a:r>
            <a:endParaRPr lang="es-ES" b="1" dirty="0"/>
          </a:p>
          <a:p>
            <a:pPr algn="just"/>
            <a:endParaRPr lang="es-ES" b="1" dirty="0"/>
          </a:p>
          <a:p>
            <a:pPr algn="just"/>
            <a:r>
              <a:rPr lang="es-ES" b="1" dirty="0"/>
              <a:t>IND_CLIENTE</a:t>
            </a:r>
          </a:p>
        </p:txBody>
      </p:sp>
      <p:grpSp>
        <p:nvGrpSpPr>
          <p:cNvPr id="25" name="Grupo 24">
            <a:extLst>
              <a:ext uri="{FF2B5EF4-FFF2-40B4-BE49-F238E27FC236}">
                <a16:creationId xmlns:a16="http://schemas.microsoft.com/office/drawing/2014/main" id="{985902E4-B0F0-FE97-1045-99CC274F916C}"/>
              </a:ext>
            </a:extLst>
          </p:cNvPr>
          <p:cNvGrpSpPr/>
          <p:nvPr/>
        </p:nvGrpSpPr>
        <p:grpSpPr>
          <a:xfrm>
            <a:off x="689672" y="2444624"/>
            <a:ext cx="533214" cy="2767748"/>
            <a:chOff x="188235" y="2449516"/>
            <a:chExt cx="533214" cy="2767748"/>
          </a:xfrm>
        </p:grpSpPr>
        <p:pic>
          <p:nvPicPr>
            <p:cNvPr id="14" name="Gráfico 13" descr="Audiencia objetivo con relleno sólido">
              <a:extLst>
                <a:ext uri="{FF2B5EF4-FFF2-40B4-BE49-F238E27FC236}">
                  <a16:creationId xmlns:a16="http://schemas.microsoft.com/office/drawing/2014/main" id="{7CA7FEC9-1E3E-DA7C-23E9-460EE48F35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8235" y="2449516"/>
              <a:ext cx="533214" cy="533214"/>
            </a:xfrm>
            <a:prstGeom prst="rect">
              <a:avLst/>
            </a:prstGeom>
          </p:spPr>
        </p:pic>
        <p:pic>
          <p:nvPicPr>
            <p:cNvPr id="15" name="Gráfico 14" descr="Audiencia objetivo con relleno sólido">
              <a:extLst>
                <a:ext uri="{FF2B5EF4-FFF2-40B4-BE49-F238E27FC236}">
                  <a16:creationId xmlns:a16="http://schemas.microsoft.com/office/drawing/2014/main" id="{7836170B-A4BC-F7F7-75D6-0671C87ADD3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8235" y="3008149"/>
              <a:ext cx="533214" cy="533214"/>
            </a:xfrm>
            <a:prstGeom prst="rect">
              <a:avLst/>
            </a:prstGeom>
          </p:spPr>
        </p:pic>
        <p:pic>
          <p:nvPicPr>
            <p:cNvPr id="16" name="Gráfico 15" descr="Audiencia objetivo con relleno sólido">
              <a:extLst>
                <a:ext uri="{FF2B5EF4-FFF2-40B4-BE49-F238E27FC236}">
                  <a16:creationId xmlns:a16="http://schemas.microsoft.com/office/drawing/2014/main" id="{390870AD-60D2-68AA-695C-0FA77FD43C0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8235" y="3566782"/>
              <a:ext cx="533214" cy="533214"/>
            </a:xfrm>
            <a:prstGeom prst="rect">
              <a:avLst/>
            </a:prstGeom>
          </p:spPr>
        </p:pic>
        <p:pic>
          <p:nvPicPr>
            <p:cNvPr id="17" name="Gráfico 16" descr="Audiencia objetivo con relleno sólido">
              <a:extLst>
                <a:ext uri="{FF2B5EF4-FFF2-40B4-BE49-F238E27FC236}">
                  <a16:creationId xmlns:a16="http://schemas.microsoft.com/office/drawing/2014/main" id="{D774BAEF-1F73-0D36-3AD5-034CC79C7D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8235" y="4125415"/>
              <a:ext cx="533214" cy="533214"/>
            </a:xfrm>
            <a:prstGeom prst="rect">
              <a:avLst/>
            </a:prstGeom>
          </p:spPr>
        </p:pic>
        <p:pic>
          <p:nvPicPr>
            <p:cNvPr id="18" name="Gráfico 17" descr="Audiencia objetivo con relleno sólido">
              <a:extLst>
                <a:ext uri="{FF2B5EF4-FFF2-40B4-BE49-F238E27FC236}">
                  <a16:creationId xmlns:a16="http://schemas.microsoft.com/office/drawing/2014/main" id="{5130B98E-44D2-EE0A-390C-2B6E8C54D6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8235" y="4684050"/>
              <a:ext cx="533214" cy="533214"/>
            </a:xfrm>
            <a:prstGeom prst="rect">
              <a:avLst/>
            </a:prstGeom>
          </p:spPr>
        </p:pic>
      </p:grpSp>
      <p:cxnSp>
        <p:nvCxnSpPr>
          <p:cNvPr id="9" name="Conector recto 8">
            <a:extLst>
              <a:ext uri="{FF2B5EF4-FFF2-40B4-BE49-F238E27FC236}">
                <a16:creationId xmlns:a16="http://schemas.microsoft.com/office/drawing/2014/main" id="{E14DCC20-CD7D-1A33-0F66-358392D5F00B}"/>
              </a:ext>
            </a:extLst>
          </p:cNvPr>
          <p:cNvCxnSpPr>
            <a:cxnSpLocks/>
          </p:cNvCxnSpPr>
          <p:nvPr/>
        </p:nvCxnSpPr>
        <p:spPr>
          <a:xfrm>
            <a:off x="3119138" y="2449516"/>
            <a:ext cx="0" cy="2790073"/>
          </a:xfrm>
          <a:prstGeom prst="line">
            <a:avLst/>
          </a:prstGeom>
          <a:ln w="19050">
            <a:solidFill>
              <a:srgbClr val="000078"/>
            </a:solidFill>
            <a:prstDash val="dash"/>
          </a:ln>
        </p:spPr>
        <p:style>
          <a:lnRef idx="1">
            <a:schemeClr val="accent1"/>
          </a:lnRef>
          <a:fillRef idx="0">
            <a:schemeClr val="accent1"/>
          </a:fillRef>
          <a:effectRef idx="0">
            <a:schemeClr val="accent1"/>
          </a:effectRef>
          <a:fontRef idx="minor">
            <a:schemeClr val="tx1"/>
          </a:fontRef>
        </p:style>
      </p:cxnSp>
      <p:grpSp>
        <p:nvGrpSpPr>
          <p:cNvPr id="38" name="Grupo 37">
            <a:extLst>
              <a:ext uri="{FF2B5EF4-FFF2-40B4-BE49-F238E27FC236}">
                <a16:creationId xmlns:a16="http://schemas.microsoft.com/office/drawing/2014/main" id="{E969A1A2-B71B-A9AD-8701-910F377C118C}"/>
              </a:ext>
            </a:extLst>
          </p:cNvPr>
          <p:cNvGrpSpPr/>
          <p:nvPr/>
        </p:nvGrpSpPr>
        <p:grpSpPr>
          <a:xfrm>
            <a:off x="3252135" y="2444624"/>
            <a:ext cx="533214" cy="2767748"/>
            <a:chOff x="3026523" y="2444624"/>
            <a:chExt cx="533214" cy="2767748"/>
          </a:xfrm>
        </p:grpSpPr>
        <p:pic>
          <p:nvPicPr>
            <p:cNvPr id="19" name="Gráfico 18" descr="Audiencia objetivo con relleno sólido">
              <a:extLst>
                <a:ext uri="{FF2B5EF4-FFF2-40B4-BE49-F238E27FC236}">
                  <a16:creationId xmlns:a16="http://schemas.microsoft.com/office/drawing/2014/main" id="{3308D8FD-747E-893E-7767-0DE478B75A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26523" y="2444624"/>
              <a:ext cx="533214" cy="533214"/>
            </a:xfrm>
            <a:prstGeom prst="rect">
              <a:avLst/>
            </a:prstGeom>
          </p:spPr>
        </p:pic>
        <p:pic>
          <p:nvPicPr>
            <p:cNvPr id="20" name="Gráfico 19" descr="Audiencia objetivo con relleno sólido">
              <a:extLst>
                <a:ext uri="{FF2B5EF4-FFF2-40B4-BE49-F238E27FC236}">
                  <a16:creationId xmlns:a16="http://schemas.microsoft.com/office/drawing/2014/main" id="{3442AE4B-799E-123F-8CE9-186E24C286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26523" y="3003257"/>
              <a:ext cx="533214" cy="533214"/>
            </a:xfrm>
            <a:prstGeom prst="rect">
              <a:avLst/>
            </a:prstGeom>
          </p:spPr>
        </p:pic>
        <p:pic>
          <p:nvPicPr>
            <p:cNvPr id="21" name="Gráfico 20" descr="Audiencia objetivo con relleno sólido">
              <a:extLst>
                <a:ext uri="{FF2B5EF4-FFF2-40B4-BE49-F238E27FC236}">
                  <a16:creationId xmlns:a16="http://schemas.microsoft.com/office/drawing/2014/main" id="{0EE4364D-1DAA-A0C0-1EF4-8009409F124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26523" y="3561890"/>
              <a:ext cx="533214" cy="533214"/>
            </a:xfrm>
            <a:prstGeom prst="rect">
              <a:avLst/>
            </a:prstGeom>
          </p:spPr>
        </p:pic>
        <p:pic>
          <p:nvPicPr>
            <p:cNvPr id="22" name="Gráfico 21" descr="Audiencia objetivo con relleno sólido">
              <a:extLst>
                <a:ext uri="{FF2B5EF4-FFF2-40B4-BE49-F238E27FC236}">
                  <a16:creationId xmlns:a16="http://schemas.microsoft.com/office/drawing/2014/main" id="{487DC7CB-E18E-C611-68BF-193A4807CB6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26523" y="4120523"/>
              <a:ext cx="533214" cy="533214"/>
            </a:xfrm>
            <a:prstGeom prst="rect">
              <a:avLst/>
            </a:prstGeom>
          </p:spPr>
        </p:pic>
        <p:pic>
          <p:nvPicPr>
            <p:cNvPr id="23" name="Gráfico 22" descr="Audiencia objetivo con relleno sólido">
              <a:extLst>
                <a:ext uri="{FF2B5EF4-FFF2-40B4-BE49-F238E27FC236}">
                  <a16:creationId xmlns:a16="http://schemas.microsoft.com/office/drawing/2014/main" id="{F8F8F2CD-5928-9A0C-3D78-4AA3E9F571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26523" y="4679158"/>
              <a:ext cx="533214" cy="533214"/>
            </a:xfrm>
            <a:prstGeom prst="rect">
              <a:avLst/>
            </a:prstGeom>
          </p:spPr>
        </p:pic>
      </p:grpSp>
      <p:grpSp>
        <p:nvGrpSpPr>
          <p:cNvPr id="39" name="Grupo 38">
            <a:extLst>
              <a:ext uri="{FF2B5EF4-FFF2-40B4-BE49-F238E27FC236}">
                <a16:creationId xmlns:a16="http://schemas.microsoft.com/office/drawing/2014/main" id="{1FA425E1-A168-9612-6FEA-B6A443DCA23C}"/>
              </a:ext>
            </a:extLst>
          </p:cNvPr>
          <p:cNvGrpSpPr/>
          <p:nvPr/>
        </p:nvGrpSpPr>
        <p:grpSpPr>
          <a:xfrm>
            <a:off x="5814598" y="2444624"/>
            <a:ext cx="533214" cy="2749644"/>
            <a:chOff x="5756774" y="2444624"/>
            <a:chExt cx="533214" cy="2749644"/>
          </a:xfrm>
        </p:grpSpPr>
        <p:pic>
          <p:nvPicPr>
            <p:cNvPr id="26" name="Gráfico 25" descr="Audiencia objetivo con relleno sólido">
              <a:extLst>
                <a:ext uri="{FF2B5EF4-FFF2-40B4-BE49-F238E27FC236}">
                  <a16:creationId xmlns:a16="http://schemas.microsoft.com/office/drawing/2014/main" id="{4BBCB58D-8B32-74C7-4B37-E3EA9B5206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56774" y="2444624"/>
              <a:ext cx="533214" cy="533214"/>
            </a:xfrm>
            <a:prstGeom prst="rect">
              <a:avLst/>
            </a:prstGeom>
          </p:spPr>
        </p:pic>
        <p:pic>
          <p:nvPicPr>
            <p:cNvPr id="27" name="Gráfico 26" descr="Audiencia objetivo con relleno sólido">
              <a:extLst>
                <a:ext uri="{FF2B5EF4-FFF2-40B4-BE49-F238E27FC236}">
                  <a16:creationId xmlns:a16="http://schemas.microsoft.com/office/drawing/2014/main" id="{3117818B-F895-3177-884A-17078BCF0E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56774" y="3003257"/>
              <a:ext cx="533214" cy="533214"/>
            </a:xfrm>
            <a:prstGeom prst="rect">
              <a:avLst/>
            </a:prstGeom>
          </p:spPr>
        </p:pic>
        <p:pic>
          <p:nvPicPr>
            <p:cNvPr id="28" name="Gráfico 27" descr="Audiencia objetivo con relleno sólido">
              <a:extLst>
                <a:ext uri="{FF2B5EF4-FFF2-40B4-BE49-F238E27FC236}">
                  <a16:creationId xmlns:a16="http://schemas.microsoft.com/office/drawing/2014/main" id="{E98FF5CB-3487-9C4B-FE15-03C2E4FD8D6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56774" y="3561890"/>
              <a:ext cx="533214" cy="533214"/>
            </a:xfrm>
            <a:prstGeom prst="rect">
              <a:avLst/>
            </a:prstGeom>
          </p:spPr>
        </p:pic>
        <p:pic>
          <p:nvPicPr>
            <p:cNvPr id="33" name="Gráfico 32" descr="Gráfico de barras con relleno sólido">
              <a:extLst>
                <a:ext uri="{FF2B5EF4-FFF2-40B4-BE49-F238E27FC236}">
                  <a16:creationId xmlns:a16="http://schemas.microsoft.com/office/drawing/2014/main" id="{A55C65BC-72C3-7810-EF82-A21F5F9382C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56981" y="4120523"/>
              <a:ext cx="532800" cy="532800"/>
            </a:xfrm>
            <a:prstGeom prst="rect">
              <a:avLst/>
            </a:prstGeom>
          </p:spPr>
        </p:pic>
        <p:pic>
          <p:nvPicPr>
            <p:cNvPr id="34" name="Gráfico 33" descr="Gráfico de barras con relleno sólido">
              <a:extLst>
                <a:ext uri="{FF2B5EF4-FFF2-40B4-BE49-F238E27FC236}">
                  <a16:creationId xmlns:a16="http://schemas.microsoft.com/office/drawing/2014/main" id="{DA0F14F5-4425-5F07-983F-499A39DA1B6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56981" y="4661468"/>
              <a:ext cx="532800" cy="532800"/>
            </a:xfrm>
            <a:prstGeom prst="rect">
              <a:avLst/>
            </a:prstGeom>
          </p:spPr>
        </p:pic>
      </p:grpSp>
      <p:grpSp>
        <p:nvGrpSpPr>
          <p:cNvPr id="40" name="Grupo 39">
            <a:extLst>
              <a:ext uri="{FF2B5EF4-FFF2-40B4-BE49-F238E27FC236}">
                <a16:creationId xmlns:a16="http://schemas.microsoft.com/office/drawing/2014/main" id="{A8B2469B-ADD9-9093-EEF8-1F06B8939129}"/>
              </a:ext>
            </a:extLst>
          </p:cNvPr>
          <p:cNvGrpSpPr/>
          <p:nvPr/>
        </p:nvGrpSpPr>
        <p:grpSpPr>
          <a:xfrm>
            <a:off x="8910156" y="2460474"/>
            <a:ext cx="533214" cy="2734208"/>
            <a:chOff x="9031882" y="2460474"/>
            <a:chExt cx="533214" cy="2734208"/>
          </a:xfrm>
        </p:grpSpPr>
        <p:pic>
          <p:nvPicPr>
            <p:cNvPr id="31" name="Gráfico 30" descr="Audiencia objetivo con relleno sólido">
              <a:extLst>
                <a:ext uri="{FF2B5EF4-FFF2-40B4-BE49-F238E27FC236}">
                  <a16:creationId xmlns:a16="http://schemas.microsoft.com/office/drawing/2014/main" id="{A5F81538-4903-E1C1-DEE7-4EB39504CBC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31882" y="4661468"/>
              <a:ext cx="533214" cy="533214"/>
            </a:xfrm>
            <a:prstGeom prst="rect">
              <a:avLst/>
            </a:prstGeom>
          </p:spPr>
        </p:pic>
        <p:pic>
          <p:nvPicPr>
            <p:cNvPr id="32" name="Gráfico 31" descr="Portátil contorno">
              <a:extLst>
                <a:ext uri="{FF2B5EF4-FFF2-40B4-BE49-F238E27FC236}">
                  <a16:creationId xmlns:a16="http://schemas.microsoft.com/office/drawing/2014/main" id="{77C383EE-4B8E-8A89-B653-853F08A3749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32089" y="4111218"/>
              <a:ext cx="532800" cy="532800"/>
            </a:xfrm>
            <a:prstGeom prst="rect">
              <a:avLst/>
            </a:prstGeom>
          </p:spPr>
        </p:pic>
        <p:pic>
          <p:nvPicPr>
            <p:cNvPr id="35" name="Gráfico 34" descr="Gráfico de barras con relleno sólido">
              <a:extLst>
                <a:ext uri="{FF2B5EF4-FFF2-40B4-BE49-F238E27FC236}">
                  <a16:creationId xmlns:a16="http://schemas.microsoft.com/office/drawing/2014/main" id="{25B1634F-B141-D46B-5385-5E2AAA5D168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32089" y="2460474"/>
              <a:ext cx="532800" cy="532800"/>
            </a:xfrm>
            <a:prstGeom prst="rect">
              <a:avLst/>
            </a:prstGeom>
          </p:spPr>
        </p:pic>
        <p:pic>
          <p:nvPicPr>
            <p:cNvPr id="36" name="Gráfico 35" descr="Gráfico de barras con relleno sólido">
              <a:extLst>
                <a:ext uri="{FF2B5EF4-FFF2-40B4-BE49-F238E27FC236}">
                  <a16:creationId xmlns:a16="http://schemas.microsoft.com/office/drawing/2014/main" id="{DA9B7D44-3582-8415-33B9-18C2EAC8332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32089" y="3010722"/>
              <a:ext cx="532800" cy="532800"/>
            </a:xfrm>
            <a:prstGeom prst="rect">
              <a:avLst/>
            </a:prstGeom>
          </p:spPr>
        </p:pic>
        <p:pic>
          <p:nvPicPr>
            <p:cNvPr id="37" name="Gráfico 36" descr="Gráfico de barras con relleno sólido">
              <a:extLst>
                <a:ext uri="{FF2B5EF4-FFF2-40B4-BE49-F238E27FC236}">
                  <a16:creationId xmlns:a16="http://schemas.microsoft.com/office/drawing/2014/main" id="{E7C0A688-E5F2-8A6C-CB72-BAC3747ACBE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32089" y="3560970"/>
              <a:ext cx="532800" cy="532800"/>
            </a:xfrm>
            <a:prstGeom prst="rect">
              <a:avLst/>
            </a:prstGeom>
          </p:spPr>
        </p:pic>
      </p:grpSp>
    </p:spTree>
    <p:extLst>
      <p:ext uri="{BB962C8B-B14F-4D97-AF65-F5344CB8AC3E}">
        <p14:creationId xmlns:p14="http://schemas.microsoft.com/office/powerpoint/2010/main" val="400968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10">
            <a:extLst>
              <a:ext uri="{FF2B5EF4-FFF2-40B4-BE49-F238E27FC236}">
                <a16:creationId xmlns:a16="http://schemas.microsoft.com/office/drawing/2014/main" id="{6A0DB90E-4209-928B-DE98-D5BEF5A7DEBC}"/>
              </a:ext>
            </a:extLst>
          </p:cNvPr>
          <p:cNvSpPr txBox="1"/>
          <p:nvPr/>
        </p:nvSpPr>
        <p:spPr>
          <a:xfrm>
            <a:off x="807695" y="265161"/>
            <a:ext cx="7441563" cy="58387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32098" tIns="32098" rIns="32098" bIns="32098">
            <a:spAutoFit/>
          </a:bodyPr>
          <a:lstStyle>
            <a:lvl1pPr defTabSz="1300480">
              <a:defRPr b="1">
                <a:solidFill>
                  <a:srgbClr val="292929"/>
                </a:solidFill>
                <a:latin typeface="medium-content-sans-serif-font"/>
                <a:ea typeface="medium-content-sans-serif-font"/>
                <a:cs typeface="medium-content-sans-serif-font"/>
                <a:sym typeface="medium-content-sans-serif-font"/>
              </a:defRPr>
            </a:lvl1pPr>
          </a:lstStyle>
          <a:p>
            <a:r>
              <a:rPr lang="es-ES" sz="3373" dirty="0">
                <a:solidFill>
                  <a:schemeClr val="tx1"/>
                </a:solidFill>
                <a:latin typeface="+mn-lt"/>
              </a:rPr>
              <a:t>Modelo supervisado</a:t>
            </a:r>
            <a:endParaRPr sz="3373" dirty="0">
              <a:solidFill>
                <a:schemeClr val="tx1"/>
              </a:solidFill>
              <a:latin typeface="+mn-lt"/>
            </a:endParaRPr>
          </a:p>
        </p:txBody>
      </p:sp>
      <p:pic>
        <p:nvPicPr>
          <p:cNvPr id="6" name="Imagen 5">
            <a:extLst>
              <a:ext uri="{FF2B5EF4-FFF2-40B4-BE49-F238E27FC236}">
                <a16:creationId xmlns:a16="http://schemas.microsoft.com/office/drawing/2014/main" id="{AFF24EE1-A229-581F-8289-280E8CD7046A}"/>
              </a:ext>
            </a:extLst>
          </p:cNvPr>
          <p:cNvPicPr>
            <a:picLocks noChangeAspect="1"/>
          </p:cNvPicPr>
          <p:nvPr/>
        </p:nvPicPr>
        <p:blipFill>
          <a:blip r:embed="rId2"/>
          <a:stretch>
            <a:fillRect/>
          </a:stretch>
        </p:blipFill>
        <p:spPr>
          <a:xfrm>
            <a:off x="7943257" y="0"/>
            <a:ext cx="4248743" cy="1247949"/>
          </a:xfrm>
          <a:prstGeom prst="rect">
            <a:avLst/>
          </a:prstGeom>
        </p:spPr>
      </p:pic>
      <p:sp>
        <p:nvSpPr>
          <p:cNvPr id="49" name="CuadroTexto 48">
            <a:extLst>
              <a:ext uri="{FF2B5EF4-FFF2-40B4-BE49-F238E27FC236}">
                <a16:creationId xmlns:a16="http://schemas.microsoft.com/office/drawing/2014/main" id="{FE7F0EB2-B4FE-F01F-580D-9F0710E5AA16}"/>
              </a:ext>
            </a:extLst>
          </p:cNvPr>
          <p:cNvSpPr txBox="1"/>
          <p:nvPr/>
        </p:nvSpPr>
        <p:spPr>
          <a:xfrm>
            <a:off x="807695" y="1131165"/>
            <a:ext cx="10469906" cy="646331"/>
          </a:xfrm>
          <a:prstGeom prst="rect">
            <a:avLst/>
          </a:prstGeom>
          <a:noFill/>
        </p:spPr>
        <p:txBody>
          <a:bodyPr wrap="square">
            <a:spAutoFit/>
          </a:bodyPr>
          <a:lstStyle/>
          <a:p>
            <a:pPr algn="just"/>
            <a:r>
              <a:rPr lang="es-ES" b="1" dirty="0"/>
              <a:t>El objetivo es determinar para cada usuario si se va a convertir en cliente o no. Para ello, aplicamos diferentes modelos de clasificación al conjunto de datos.</a:t>
            </a:r>
          </a:p>
        </p:txBody>
      </p:sp>
      <p:pic>
        <p:nvPicPr>
          <p:cNvPr id="5" name="Gráfico 4" descr="Insignia 3 con relleno sólido">
            <a:extLst>
              <a:ext uri="{FF2B5EF4-FFF2-40B4-BE49-F238E27FC236}">
                <a16:creationId xmlns:a16="http://schemas.microsoft.com/office/drawing/2014/main" id="{D1F1A4AD-14FF-DCEF-3DCD-1AADF16413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095" y="217783"/>
            <a:ext cx="748800" cy="748800"/>
          </a:xfrm>
          <a:prstGeom prst="rect">
            <a:avLst/>
          </a:prstGeom>
        </p:spPr>
      </p:pic>
      <p:graphicFrame>
        <p:nvGraphicFramePr>
          <p:cNvPr id="24" name="Tabla 28">
            <a:extLst>
              <a:ext uri="{FF2B5EF4-FFF2-40B4-BE49-F238E27FC236}">
                <a16:creationId xmlns:a16="http://schemas.microsoft.com/office/drawing/2014/main" id="{DE5370D4-F240-CCAB-407A-16D4C9B51EF9}"/>
              </a:ext>
            </a:extLst>
          </p:cNvPr>
          <p:cNvGraphicFramePr>
            <a:graphicFrameLocks noGrp="1"/>
          </p:cNvGraphicFramePr>
          <p:nvPr>
            <p:extLst>
              <p:ext uri="{D42A27DB-BD31-4B8C-83A1-F6EECF244321}">
                <p14:modId xmlns:p14="http://schemas.microsoft.com/office/powerpoint/2010/main" val="2547481750"/>
              </p:ext>
            </p:extLst>
          </p:nvPr>
        </p:nvGraphicFramePr>
        <p:xfrm>
          <a:off x="2471174" y="1865985"/>
          <a:ext cx="7249652" cy="4815840"/>
        </p:xfrm>
        <a:graphic>
          <a:graphicData uri="http://schemas.openxmlformats.org/drawingml/2006/table">
            <a:tbl>
              <a:tblPr firstRow="1" bandRow="1">
                <a:tableStyleId>{5C22544A-7EE6-4342-B048-85BDC9FD1C3A}</a:tableStyleId>
              </a:tblPr>
              <a:tblGrid>
                <a:gridCol w="4011562">
                  <a:extLst>
                    <a:ext uri="{9D8B030D-6E8A-4147-A177-3AD203B41FA5}">
                      <a16:colId xmlns:a16="http://schemas.microsoft.com/office/drawing/2014/main" val="554300143"/>
                    </a:ext>
                  </a:extLst>
                </a:gridCol>
                <a:gridCol w="3238090">
                  <a:extLst>
                    <a:ext uri="{9D8B030D-6E8A-4147-A177-3AD203B41FA5}">
                      <a16:colId xmlns:a16="http://schemas.microsoft.com/office/drawing/2014/main" val="1616605475"/>
                    </a:ext>
                  </a:extLst>
                </a:gridCol>
              </a:tblGrid>
              <a:tr h="0">
                <a:tc>
                  <a:txBody>
                    <a:bodyPr/>
                    <a:lstStyle/>
                    <a:p>
                      <a:pPr algn="ctr"/>
                      <a:r>
                        <a:rPr lang="es-ES" sz="1800" dirty="0">
                          <a:solidFill>
                            <a:schemeClr val="tx1"/>
                          </a:solidFill>
                        </a:rPr>
                        <a:t>Modelo</a:t>
                      </a:r>
                    </a:p>
                  </a:txBody>
                  <a:tcPr>
                    <a:solidFill>
                      <a:srgbClr val="73EDFF"/>
                    </a:solidFill>
                  </a:tcPr>
                </a:tc>
                <a:tc>
                  <a:txBody>
                    <a:bodyPr/>
                    <a:lstStyle/>
                    <a:p>
                      <a:pPr algn="ctr"/>
                      <a:r>
                        <a:rPr lang="es-ES" sz="1800" dirty="0">
                          <a:solidFill>
                            <a:schemeClr val="tx1"/>
                          </a:solidFill>
                        </a:rPr>
                        <a:t>F1-score</a:t>
                      </a:r>
                    </a:p>
                  </a:txBody>
                  <a:tcPr>
                    <a:solidFill>
                      <a:srgbClr val="73EDFF"/>
                    </a:solidFill>
                  </a:tcPr>
                </a:tc>
                <a:extLst>
                  <a:ext uri="{0D108BD9-81ED-4DB2-BD59-A6C34878D82A}">
                    <a16:rowId xmlns:a16="http://schemas.microsoft.com/office/drawing/2014/main" val="2569256743"/>
                  </a:ext>
                </a:extLst>
              </a:tr>
              <a:tr h="370840">
                <a:tc>
                  <a:txBody>
                    <a:bodyPr/>
                    <a:lstStyle/>
                    <a:p>
                      <a:r>
                        <a:rPr lang="es-ES" sz="1800" dirty="0" err="1"/>
                        <a:t>DecisionTree</a:t>
                      </a:r>
                      <a:endParaRPr lang="es-ES" sz="1800" dirty="0"/>
                    </a:p>
                  </a:txBody>
                  <a:tcPr/>
                </a:tc>
                <a:tc>
                  <a:txBody>
                    <a:bodyPr/>
                    <a:lstStyle/>
                    <a:p>
                      <a:pPr algn="r"/>
                      <a:r>
                        <a:rPr lang="es-ES" sz="1800" dirty="0"/>
                        <a:t>0,38</a:t>
                      </a:r>
                    </a:p>
                  </a:txBody>
                  <a:tcPr/>
                </a:tc>
                <a:extLst>
                  <a:ext uri="{0D108BD9-81ED-4DB2-BD59-A6C34878D82A}">
                    <a16:rowId xmlns:a16="http://schemas.microsoft.com/office/drawing/2014/main" val="3011508012"/>
                  </a:ext>
                </a:extLst>
              </a:tr>
              <a:tr h="370840">
                <a:tc>
                  <a:txBody>
                    <a:bodyPr/>
                    <a:lstStyle/>
                    <a:p>
                      <a:r>
                        <a:rPr lang="es-ES" sz="1800" dirty="0"/>
                        <a:t>KNN</a:t>
                      </a:r>
                    </a:p>
                  </a:txBody>
                  <a:tcPr/>
                </a:tc>
                <a:tc>
                  <a:txBody>
                    <a:bodyPr/>
                    <a:lstStyle/>
                    <a:p>
                      <a:pPr algn="r"/>
                      <a:r>
                        <a:rPr lang="es-ES" sz="1800" dirty="0"/>
                        <a:t>0,28</a:t>
                      </a:r>
                    </a:p>
                  </a:txBody>
                  <a:tcPr/>
                </a:tc>
                <a:extLst>
                  <a:ext uri="{0D108BD9-81ED-4DB2-BD59-A6C34878D82A}">
                    <a16:rowId xmlns:a16="http://schemas.microsoft.com/office/drawing/2014/main" val="1815067368"/>
                  </a:ext>
                </a:extLst>
              </a:tr>
              <a:tr h="370840">
                <a:tc>
                  <a:txBody>
                    <a:bodyPr/>
                    <a:lstStyle/>
                    <a:p>
                      <a:r>
                        <a:rPr lang="es-ES" sz="1800" dirty="0" err="1"/>
                        <a:t>RandomForest</a:t>
                      </a:r>
                      <a:endParaRPr lang="es-ES" sz="1800" dirty="0"/>
                    </a:p>
                  </a:txBody>
                  <a:tcPr/>
                </a:tc>
                <a:tc>
                  <a:txBody>
                    <a:bodyPr/>
                    <a:lstStyle/>
                    <a:p>
                      <a:pPr algn="r"/>
                      <a:r>
                        <a:rPr lang="es-ES" sz="1800" dirty="0"/>
                        <a:t>0,35</a:t>
                      </a:r>
                    </a:p>
                  </a:txBody>
                  <a:tcPr/>
                </a:tc>
                <a:extLst>
                  <a:ext uri="{0D108BD9-81ED-4DB2-BD59-A6C34878D82A}">
                    <a16:rowId xmlns:a16="http://schemas.microsoft.com/office/drawing/2014/main" val="3762701974"/>
                  </a:ext>
                </a:extLst>
              </a:tr>
              <a:tr h="370840">
                <a:tc>
                  <a:txBody>
                    <a:bodyPr/>
                    <a:lstStyle/>
                    <a:p>
                      <a:r>
                        <a:rPr lang="es-ES" sz="1800" dirty="0" err="1"/>
                        <a:t>XGBoost</a:t>
                      </a:r>
                      <a:endParaRPr lang="es-ES" sz="1800" dirty="0"/>
                    </a:p>
                  </a:txBody>
                  <a:tcPr/>
                </a:tc>
                <a:tc>
                  <a:txBody>
                    <a:bodyPr/>
                    <a:lstStyle/>
                    <a:p>
                      <a:pPr algn="r"/>
                      <a:r>
                        <a:rPr lang="es-ES" sz="1800" dirty="0"/>
                        <a:t>0,25</a:t>
                      </a:r>
                    </a:p>
                  </a:txBody>
                  <a:tcPr/>
                </a:tc>
                <a:extLst>
                  <a:ext uri="{0D108BD9-81ED-4DB2-BD59-A6C34878D82A}">
                    <a16:rowId xmlns:a16="http://schemas.microsoft.com/office/drawing/2014/main" val="2050080411"/>
                  </a:ext>
                </a:extLst>
              </a:tr>
              <a:tr h="370840">
                <a:tc>
                  <a:txBody>
                    <a:bodyPr/>
                    <a:lstStyle/>
                    <a:p>
                      <a:r>
                        <a:rPr lang="es-ES" dirty="0" err="1"/>
                        <a:t>DecisionTree</a:t>
                      </a:r>
                      <a:r>
                        <a:rPr lang="es-ES" dirty="0"/>
                        <a:t> </a:t>
                      </a:r>
                      <a:r>
                        <a:rPr lang="es-ES" dirty="0" err="1"/>
                        <a:t>Random</a:t>
                      </a:r>
                      <a:r>
                        <a:rPr lang="es-ES" dirty="0"/>
                        <a:t> </a:t>
                      </a:r>
                      <a:r>
                        <a:rPr lang="es-ES" dirty="0" err="1"/>
                        <a:t>Oversampling</a:t>
                      </a:r>
                      <a:endParaRPr lang="es-ES" dirty="0"/>
                    </a:p>
                  </a:txBody>
                  <a:tcPr/>
                </a:tc>
                <a:tc>
                  <a:txBody>
                    <a:bodyPr/>
                    <a:lstStyle/>
                    <a:p>
                      <a:pPr algn="r"/>
                      <a:r>
                        <a:rPr lang="es-ES" dirty="0"/>
                        <a:t>0,25</a:t>
                      </a:r>
                    </a:p>
                  </a:txBody>
                  <a:tcPr/>
                </a:tc>
                <a:extLst>
                  <a:ext uri="{0D108BD9-81ED-4DB2-BD59-A6C34878D82A}">
                    <a16:rowId xmlns:a16="http://schemas.microsoft.com/office/drawing/2014/main" val="3063615266"/>
                  </a:ext>
                </a:extLst>
              </a:tr>
              <a:tr h="370840">
                <a:tc>
                  <a:txBody>
                    <a:bodyPr/>
                    <a:lstStyle/>
                    <a:p>
                      <a:r>
                        <a:rPr lang="es-ES" dirty="0"/>
                        <a:t>KNN </a:t>
                      </a:r>
                      <a:r>
                        <a:rPr lang="es-ES" dirty="0" err="1"/>
                        <a:t>Random</a:t>
                      </a:r>
                      <a:r>
                        <a:rPr lang="es-ES" dirty="0"/>
                        <a:t> </a:t>
                      </a:r>
                      <a:r>
                        <a:rPr lang="es-ES" dirty="0" err="1"/>
                        <a:t>Oversampling</a:t>
                      </a:r>
                      <a:endParaRPr lang="es-ES" dirty="0"/>
                    </a:p>
                  </a:txBody>
                  <a:tcPr/>
                </a:tc>
                <a:tc>
                  <a:txBody>
                    <a:bodyPr/>
                    <a:lstStyle/>
                    <a:p>
                      <a:pPr algn="r"/>
                      <a:r>
                        <a:rPr lang="es-ES" dirty="0"/>
                        <a:t>0,26</a:t>
                      </a:r>
                    </a:p>
                  </a:txBody>
                  <a:tcPr/>
                </a:tc>
                <a:extLst>
                  <a:ext uri="{0D108BD9-81ED-4DB2-BD59-A6C34878D82A}">
                    <a16:rowId xmlns:a16="http://schemas.microsoft.com/office/drawing/2014/main" val="2185542839"/>
                  </a:ext>
                </a:extLst>
              </a:tr>
              <a:tr h="370840">
                <a:tc>
                  <a:txBody>
                    <a:bodyPr/>
                    <a:lstStyle/>
                    <a:p>
                      <a:r>
                        <a:rPr lang="es-ES" dirty="0" err="1"/>
                        <a:t>DecisionTree</a:t>
                      </a:r>
                      <a:r>
                        <a:rPr lang="es-ES" dirty="0"/>
                        <a:t> SMOTE </a:t>
                      </a:r>
                      <a:r>
                        <a:rPr lang="es-ES" dirty="0" err="1"/>
                        <a:t>Oversampling</a:t>
                      </a:r>
                      <a:endParaRPr lang="es-ES" dirty="0"/>
                    </a:p>
                  </a:txBody>
                  <a:tcPr/>
                </a:tc>
                <a:tc>
                  <a:txBody>
                    <a:bodyPr/>
                    <a:lstStyle/>
                    <a:p>
                      <a:pPr algn="r"/>
                      <a:r>
                        <a:rPr lang="es-ES" dirty="0"/>
                        <a:t>0,29</a:t>
                      </a:r>
                    </a:p>
                  </a:txBody>
                  <a:tcPr/>
                </a:tc>
                <a:extLst>
                  <a:ext uri="{0D108BD9-81ED-4DB2-BD59-A6C34878D82A}">
                    <a16:rowId xmlns:a16="http://schemas.microsoft.com/office/drawing/2014/main" val="3301785237"/>
                  </a:ext>
                </a:extLst>
              </a:tr>
              <a:tr h="370840">
                <a:tc>
                  <a:txBody>
                    <a:bodyPr/>
                    <a:lstStyle/>
                    <a:p>
                      <a:r>
                        <a:rPr lang="es-ES" dirty="0"/>
                        <a:t>KNN SMOTE </a:t>
                      </a:r>
                      <a:r>
                        <a:rPr lang="es-ES" dirty="0" err="1"/>
                        <a:t>Oversampling</a:t>
                      </a:r>
                      <a:endParaRPr lang="es-ES" dirty="0"/>
                    </a:p>
                  </a:txBody>
                  <a:tcPr/>
                </a:tc>
                <a:tc>
                  <a:txBody>
                    <a:bodyPr/>
                    <a:lstStyle/>
                    <a:p>
                      <a:pPr algn="r"/>
                      <a:r>
                        <a:rPr lang="es-ES" dirty="0"/>
                        <a:t>0,26</a:t>
                      </a:r>
                    </a:p>
                  </a:txBody>
                  <a:tcPr/>
                </a:tc>
                <a:extLst>
                  <a:ext uri="{0D108BD9-81ED-4DB2-BD59-A6C34878D82A}">
                    <a16:rowId xmlns:a16="http://schemas.microsoft.com/office/drawing/2014/main" val="3978300836"/>
                  </a:ext>
                </a:extLst>
              </a:tr>
              <a:tr h="370840">
                <a:tc>
                  <a:txBody>
                    <a:bodyPr/>
                    <a:lstStyle/>
                    <a:p>
                      <a:r>
                        <a:rPr lang="es-ES" dirty="0" err="1"/>
                        <a:t>DecisionTree</a:t>
                      </a:r>
                      <a:r>
                        <a:rPr lang="es-ES" dirty="0"/>
                        <a:t> </a:t>
                      </a:r>
                      <a:r>
                        <a:rPr lang="es-ES" dirty="0" err="1"/>
                        <a:t>Random</a:t>
                      </a:r>
                      <a:r>
                        <a:rPr lang="es-ES" dirty="0"/>
                        <a:t> </a:t>
                      </a:r>
                      <a:r>
                        <a:rPr lang="es-ES" dirty="0" err="1"/>
                        <a:t>Undersampling</a:t>
                      </a:r>
                      <a:endParaRPr lang="es-ES" dirty="0"/>
                    </a:p>
                  </a:txBody>
                  <a:tcPr/>
                </a:tc>
                <a:tc>
                  <a:txBody>
                    <a:bodyPr/>
                    <a:lstStyle/>
                    <a:p>
                      <a:pPr algn="r"/>
                      <a:r>
                        <a:rPr lang="es-ES" dirty="0"/>
                        <a:t>0,19</a:t>
                      </a:r>
                    </a:p>
                  </a:txBody>
                  <a:tcPr/>
                </a:tc>
                <a:extLst>
                  <a:ext uri="{0D108BD9-81ED-4DB2-BD59-A6C34878D82A}">
                    <a16:rowId xmlns:a16="http://schemas.microsoft.com/office/drawing/2014/main" val="3748247022"/>
                  </a:ext>
                </a:extLst>
              </a:tr>
              <a:tr h="370840">
                <a:tc>
                  <a:txBody>
                    <a:bodyPr/>
                    <a:lstStyle/>
                    <a:p>
                      <a:r>
                        <a:rPr lang="es-ES" dirty="0"/>
                        <a:t>KNN </a:t>
                      </a:r>
                      <a:r>
                        <a:rPr lang="es-ES" dirty="0" err="1"/>
                        <a:t>Random</a:t>
                      </a:r>
                      <a:r>
                        <a:rPr lang="es-ES" dirty="0"/>
                        <a:t> </a:t>
                      </a:r>
                      <a:r>
                        <a:rPr lang="es-ES" dirty="0" err="1"/>
                        <a:t>Undersampling</a:t>
                      </a:r>
                      <a:endParaRPr lang="es-ES" dirty="0"/>
                    </a:p>
                  </a:txBody>
                  <a:tcPr/>
                </a:tc>
                <a:tc>
                  <a:txBody>
                    <a:bodyPr/>
                    <a:lstStyle/>
                    <a:p>
                      <a:pPr algn="r"/>
                      <a:r>
                        <a:rPr lang="es-ES" dirty="0"/>
                        <a:t>0,17</a:t>
                      </a:r>
                    </a:p>
                  </a:txBody>
                  <a:tcPr/>
                </a:tc>
                <a:extLst>
                  <a:ext uri="{0D108BD9-81ED-4DB2-BD59-A6C34878D82A}">
                    <a16:rowId xmlns:a16="http://schemas.microsoft.com/office/drawing/2014/main" val="965705434"/>
                  </a:ext>
                </a:extLst>
              </a:tr>
              <a:tr h="370840">
                <a:tc>
                  <a:txBody>
                    <a:bodyPr/>
                    <a:lstStyle/>
                    <a:p>
                      <a:r>
                        <a:rPr lang="es-ES" dirty="0" err="1"/>
                        <a:t>DecisionTree</a:t>
                      </a:r>
                      <a:r>
                        <a:rPr lang="es-ES" dirty="0"/>
                        <a:t> </a:t>
                      </a:r>
                      <a:r>
                        <a:rPr lang="es-ES" dirty="0" err="1"/>
                        <a:t>NearMiss</a:t>
                      </a:r>
                      <a:r>
                        <a:rPr lang="es-ES" dirty="0"/>
                        <a:t> </a:t>
                      </a:r>
                      <a:r>
                        <a:rPr lang="es-ES" dirty="0" err="1"/>
                        <a:t>Undersampling</a:t>
                      </a:r>
                      <a:endParaRPr lang="es-ES" dirty="0"/>
                    </a:p>
                  </a:txBody>
                  <a:tcPr/>
                </a:tc>
                <a:tc>
                  <a:txBody>
                    <a:bodyPr/>
                    <a:lstStyle/>
                    <a:p>
                      <a:pPr algn="r"/>
                      <a:r>
                        <a:rPr lang="es-ES" dirty="0"/>
                        <a:t>0,04</a:t>
                      </a:r>
                    </a:p>
                  </a:txBody>
                  <a:tcPr/>
                </a:tc>
                <a:extLst>
                  <a:ext uri="{0D108BD9-81ED-4DB2-BD59-A6C34878D82A}">
                    <a16:rowId xmlns:a16="http://schemas.microsoft.com/office/drawing/2014/main" val="805346131"/>
                  </a:ext>
                </a:extLst>
              </a:tr>
              <a:tr h="370840">
                <a:tc>
                  <a:txBody>
                    <a:bodyPr/>
                    <a:lstStyle/>
                    <a:p>
                      <a:r>
                        <a:rPr lang="es-ES" dirty="0"/>
                        <a:t>KNN </a:t>
                      </a:r>
                      <a:r>
                        <a:rPr lang="es-ES" dirty="0" err="1"/>
                        <a:t>NearMiss</a:t>
                      </a:r>
                      <a:r>
                        <a:rPr lang="es-ES" dirty="0"/>
                        <a:t> </a:t>
                      </a:r>
                      <a:r>
                        <a:rPr lang="es-ES" dirty="0" err="1"/>
                        <a:t>Undersampling</a:t>
                      </a:r>
                      <a:endParaRPr lang="es-ES" dirty="0"/>
                    </a:p>
                  </a:txBody>
                  <a:tcPr/>
                </a:tc>
                <a:tc>
                  <a:txBody>
                    <a:bodyPr/>
                    <a:lstStyle/>
                    <a:p>
                      <a:pPr algn="r"/>
                      <a:r>
                        <a:rPr lang="es-ES" dirty="0"/>
                        <a:t>0,03</a:t>
                      </a:r>
                    </a:p>
                  </a:txBody>
                  <a:tcPr/>
                </a:tc>
                <a:extLst>
                  <a:ext uri="{0D108BD9-81ED-4DB2-BD59-A6C34878D82A}">
                    <a16:rowId xmlns:a16="http://schemas.microsoft.com/office/drawing/2014/main" val="3958824898"/>
                  </a:ext>
                </a:extLst>
              </a:tr>
            </a:tbl>
          </a:graphicData>
        </a:graphic>
      </p:graphicFrame>
      <p:sp>
        <p:nvSpPr>
          <p:cNvPr id="30" name="Rectángulo 29">
            <a:extLst>
              <a:ext uri="{FF2B5EF4-FFF2-40B4-BE49-F238E27FC236}">
                <a16:creationId xmlns:a16="http://schemas.microsoft.com/office/drawing/2014/main" id="{251A573D-A12E-B865-70E3-2113BF24AA61}"/>
              </a:ext>
            </a:extLst>
          </p:cNvPr>
          <p:cNvSpPr/>
          <p:nvPr/>
        </p:nvSpPr>
        <p:spPr>
          <a:xfrm>
            <a:off x="8367259" y="2128693"/>
            <a:ext cx="1671484" cy="5341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04584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10">
            <a:extLst>
              <a:ext uri="{FF2B5EF4-FFF2-40B4-BE49-F238E27FC236}">
                <a16:creationId xmlns:a16="http://schemas.microsoft.com/office/drawing/2014/main" id="{6A0DB90E-4209-928B-DE98-D5BEF5A7DEBC}"/>
              </a:ext>
            </a:extLst>
          </p:cNvPr>
          <p:cNvSpPr txBox="1"/>
          <p:nvPr/>
        </p:nvSpPr>
        <p:spPr>
          <a:xfrm>
            <a:off x="807695" y="265161"/>
            <a:ext cx="7441563" cy="58387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32098" tIns="32098" rIns="32098" bIns="32098">
            <a:spAutoFit/>
          </a:bodyPr>
          <a:lstStyle>
            <a:lvl1pPr defTabSz="1300480">
              <a:defRPr b="1">
                <a:solidFill>
                  <a:srgbClr val="292929"/>
                </a:solidFill>
                <a:latin typeface="medium-content-sans-serif-font"/>
                <a:ea typeface="medium-content-sans-serif-font"/>
                <a:cs typeface="medium-content-sans-serif-font"/>
                <a:sym typeface="medium-content-sans-serif-font"/>
              </a:defRPr>
            </a:lvl1pPr>
          </a:lstStyle>
          <a:p>
            <a:r>
              <a:rPr lang="es-ES" sz="3373" dirty="0">
                <a:solidFill>
                  <a:schemeClr val="tx1"/>
                </a:solidFill>
                <a:latin typeface="+mn-lt"/>
              </a:rPr>
              <a:t>Modelo supervisado</a:t>
            </a:r>
            <a:endParaRPr sz="3373" dirty="0">
              <a:solidFill>
                <a:schemeClr val="tx1"/>
              </a:solidFill>
              <a:latin typeface="+mn-lt"/>
            </a:endParaRPr>
          </a:p>
        </p:txBody>
      </p:sp>
      <p:pic>
        <p:nvPicPr>
          <p:cNvPr id="6" name="Imagen 5">
            <a:extLst>
              <a:ext uri="{FF2B5EF4-FFF2-40B4-BE49-F238E27FC236}">
                <a16:creationId xmlns:a16="http://schemas.microsoft.com/office/drawing/2014/main" id="{AFF24EE1-A229-581F-8289-280E8CD7046A}"/>
              </a:ext>
            </a:extLst>
          </p:cNvPr>
          <p:cNvPicPr>
            <a:picLocks noChangeAspect="1"/>
          </p:cNvPicPr>
          <p:nvPr/>
        </p:nvPicPr>
        <p:blipFill>
          <a:blip r:embed="rId2"/>
          <a:stretch>
            <a:fillRect/>
          </a:stretch>
        </p:blipFill>
        <p:spPr>
          <a:xfrm>
            <a:off x="7943257" y="0"/>
            <a:ext cx="4248743" cy="1247949"/>
          </a:xfrm>
          <a:prstGeom prst="rect">
            <a:avLst/>
          </a:prstGeom>
        </p:spPr>
      </p:pic>
      <p:sp>
        <p:nvSpPr>
          <p:cNvPr id="7" name="Rectángulo 6">
            <a:extLst>
              <a:ext uri="{FF2B5EF4-FFF2-40B4-BE49-F238E27FC236}">
                <a16:creationId xmlns:a16="http://schemas.microsoft.com/office/drawing/2014/main" id="{884B53A4-5E80-02FB-6055-BD14D2BC3BD1}"/>
              </a:ext>
            </a:extLst>
          </p:cNvPr>
          <p:cNvSpPr/>
          <p:nvPr/>
        </p:nvSpPr>
        <p:spPr>
          <a:xfrm>
            <a:off x="0" y="6194698"/>
            <a:ext cx="12192000" cy="663301"/>
          </a:xfrm>
          <a:prstGeom prst="rect">
            <a:avLst/>
          </a:prstGeom>
          <a:solidFill>
            <a:srgbClr val="000078"/>
          </a:solidFill>
          <a:ln>
            <a:solidFill>
              <a:srgbClr val="0000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La variable </a:t>
            </a:r>
            <a:r>
              <a:rPr lang="es-ES" dirty="0" err="1">
                <a:solidFill>
                  <a:schemeClr val="bg1"/>
                </a:solidFill>
              </a:rPr>
              <a:t>m_sesiones</a:t>
            </a:r>
            <a:r>
              <a:rPr lang="es-ES" dirty="0">
                <a:solidFill>
                  <a:schemeClr val="bg1"/>
                </a:solidFill>
              </a:rPr>
              <a:t> ha sido la variable más relevante en el árbol de decisión.</a:t>
            </a:r>
          </a:p>
        </p:txBody>
      </p:sp>
      <p:sp>
        <p:nvSpPr>
          <p:cNvPr id="49" name="CuadroTexto 48">
            <a:extLst>
              <a:ext uri="{FF2B5EF4-FFF2-40B4-BE49-F238E27FC236}">
                <a16:creationId xmlns:a16="http://schemas.microsoft.com/office/drawing/2014/main" id="{FE7F0EB2-B4FE-F01F-580D-9F0710E5AA16}"/>
              </a:ext>
            </a:extLst>
          </p:cNvPr>
          <p:cNvSpPr txBox="1"/>
          <p:nvPr/>
        </p:nvSpPr>
        <p:spPr>
          <a:xfrm>
            <a:off x="807695" y="1652270"/>
            <a:ext cx="10469906" cy="1200329"/>
          </a:xfrm>
          <a:prstGeom prst="rect">
            <a:avLst/>
          </a:prstGeom>
          <a:noFill/>
        </p:spPr>
        <p:txBody>
          <a:bodyPr wrap="square">
            <a:spAutoFit/>
          </a:bodyPr>
          <a:lstStyle/>
          <a:p>
            <a:pPr algn="just"/>
            <a:r>
              <a:rPr lang="es-ES" b="1" dirty="0"/>
              <a:t>En definitiva el mejor modelo para este caso ha sido el árbol de decisión sin aplicar ningún método de balanceo. Siendo los modelos más simples los que mejor se ajustan a este ecommerce.</a:t>
            </a:r>
          </a:p>
          <a:p>
            <a:pPr algn="just"/>
            <a:endParaRPr lang="es-ES" b="1" dirty="0"/>
          </a:p>
          <a:p>
            <a:pPr algn="just"/>
            <a:r>
              <a:rPr lang="es-ES" b="1" dirty="0"/>
              <a:t>Por otro lado, se ha obtenido que las cinco variables más relevantes en el árbol de decisión han sido:</a:t>
            </a:r>
          </a:p>
        </p:txBody>
      </p:sp>
      <p:pic>
        <p:nvPicPr>
          <p:cNvPr id="5" name="Gráfico 4" descr="Insignia 3 con relleno sólido">
            <a:extLst>
              <a:ext uri="{FF2B5EF4-FFF2-40B4-BE49-F238E27FC236}">
                <a16:creationId xmlns:a16="http://schemas.microsoft.com/office/drawing/2014/main" id="{D1F1A4AD-14FF-DCEF-3DCD-1AADF16413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095" y="217783"/>
            <a:ext cx="748800" cy="748800"/>
          </a:xfrm>
          <a:prstGeom prst="rect">
            <a:avLst/>
          </a:prstGeom>
        </p:spPr>
      </p:pic>
      <p:sp>
        <p:nvSpPr>
          <p:cNvPr id="2" name="Rectángulo 10">
            <a:extLst>
              <a:ext uri="{FF2B5EF4-FFF2-40B4-BE49-F238E27FC236}">
                <a16:creationId xmlns:a16="http://schemas.microsoft.com/office/drawing/2014/main" id="{62B6CC55-070C-21DD-CCBF-7372C0D2F86C}"/>
              </a:ext>
            </a:extLst>
          </p:cNvPr>
          <p:cNvSpPr txBox="1"/>
          <p:nvPr/>
        </p:nvSpPr>
        <p:spPr>
          <a:xfrm>
            <a:off x="842109" y="663302"/>
            <a:ext cx="7441563" cy="43415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32098" tIns="32098" rIns="32098" bIns="32098">
            <a:spAutoFit/>
          </a:bodyPr>
          <a:lstStyle>
            <a:lvl1pPr defTabSz="1300480">
              <a:defRPr b="1">
                <a:solidFill>
                  <a:srgbClr val="292929"/>
                </a:solidFill>
                <a:latin typeface="medium-content-sans-serif-font"/>
                <a:ea typeface="medium-content-sans-serif-font"/>
                <a:cs typeface="medium-content-sans-serif-font"/>
                <a:sym typeface="medium-content-sans-serif-font"/>
              </a:defRPr>
            </a:lvl1pPr>
          </a:lstStyle>
          <a:p>
            <a:r>
              <a:rPr lang="es-ES" sz="2400" dirty="0">
                <a:solidFill>
                  <a:schemeClr val="bg1">
                    <a:lumMod val="50000"/>
                  </a:schemeClr>
                </a:solidFill>
                <a:latin typeface="+mn-lt"/>
              </a:rPr>
              <a:t>Conclusiones</a:t>
            </a:r>
            <a:endParaRPr sz="2400" dirty="0">
              <a:solidFill>
                <a:schemeClr val="bg1">
                  <a:lumMod val="50000"/>
                </a:schemeClr>
              </a:solidFill>
              <a:latin typeface="+mn-lt"/>
            </a:endParaRPr>
          </a:p>
        </p:txBody>
      </p:sp>
      <p:sp>
        <p:nvSpPr>
          <p:cNvPr id="10" name="CuadroTexto 9">
            <a:extLst>
              <a:ext uri="{FF2B5EF4-FFF2-40B4-BE49-F238E27FC236}">
                <a16:creationId xmlns:a16="http://schemas.microsoft.com/office/drawing/2014/main" id="{40B60963-E9B2-48C2-DD65-1107222ABEA1}"/>
              </a:ext>
            </a:extLst>
          </p:cNvPr>
          <p:cNvSpPr txBox="1"/>
          <p:nvPr/>
        </p:nvSpPr>
        <p:spPr>
          <a:xfrm>
            <a:off x="2280981" y="2994396"/>
            <a:ext cx="2071743" cy="2585323"/>
          </a:xfrm>
          <a:prstGeom prst="rect">
            <a:avLst/>
          </a:prstGeom>
          <a:noFill/>
        </p:spPr>
        <p:txBody>
          <a:bodyPr wrap="square">
            <a:spAutoFit/>
          </a:bodyPr>
          <a:lstStyle/>
          <a:p>
            <a:pPr algn="just"/>
            <a:r>
              <a:rPr lang="es-ES" b="1" dirty="0" err="1"/>
              <a:t>m_sesiones</a:t>
            </a:r>
            <a:endParaRPr lang="es-ES" b="1" dirty="0"/>
          </a:p>
          <a:p>
            <a:pPr algn="just"/>
            <a:endParaRPr lang="es-ES" b="1" dirty="0"/>
          </a:p>
          <a:p>
            <a:pPr algn="just"/>
            <a:r>
              <a:rPr lang="es-ES" b="1" dirty="0"/>
              <a:t>Ficha Básica</a:t>
            </a:r>
          </a:p>
          <a:p>
            <a:pPr algn="just"/>
            <a:endParaRPr lang="es-ES" b="1" dirty="0"/>
          </a:p>
          <a:p>
            <a:pPr algn="just"/>
            <a:r>
              <a:rPr lang="es-ES" b="1" dirty="0"/>
              <a:t>Perfil Promocional</a:t>
            </a:r>
          </a:p>
          <a:p>
            <a:pPr algn="just"/>
            <a:endParaRPr lang="es-ES" b="1" dirty="0"/>
          </a:p>
          <a:p>
            <a:pPr algn="just"/>
            <a:r>
              <a:rPr lang="es-ES" b="1" dirty="0" err="1"/>
              <a:t>R_DaysCon</a:t>
            </a:r>
            <a:endParaRPr lang="es-ES" b="1" dirty="0"/>
          </a:p>
          <a:p>
            <a:pPr algn="just"/>
            <a:endParaRPr lang="es-ES" b="1" dirty="0"/>
          </a:p>
          <a:p>
            <a:pPr algn="just"/>
            <a:r>
              <a:rPr lang="es-ES" b="1" dirty="0" err="1"/>
              <a:t>diasactivo</a:t>
            </a:r>
            <a:endParaRPr lang="es-ES" b="1" dirty="0"/>
          </a:p>
        </p:txBody>
      </p:sp>
      <p:grpSp>
        <p:nvGrpSpPr>
          <p:cNvPr id="127" name="Grupo 126">
            <a:extLst>
              <a:ext uri="{FF2B5EF4-FFF2-40B4-BE49-F238E27FC236}">
                <a16:creationId xmlns:a16="http://schemas.microsoft.com/office/drawing/2014/main" id="{3A82CE03-D2F5-0B3B-8AEC-B8A22C762FB0}"/>
              </a:ext>
            </a:extLst>
          </p:cNvPr>
          <p:cNvGrpSpPr/>
          <p:nvPr/>
        </p:nvGrpSpPr>
        <p:grpSpPr>
          <a:xfrm>
            <a:off x="1645159" y="2925570"/>
            <a:ext cx="504000" cy="2709803"/>
            <a:chOff x="376794" y="2884862"/>
            <a:chExt cx="504000" cy="2709803"/>
          </a:xfrm>
        </p:grpSpPr>
        <p:sp>
          <p:nvSpPr>
            <p:cNvPr id="108" name="Elipse 107">
              <a:extLst>
                <a:ext uri="{FF2B5EF4-FFF2-40B4-BE49-F238E27FC236}">
                  <a16:creationId xmlns:a16="http://schemas.microsoft.com/office/drawing/2014/main" id="{10B582DF-7889-8902-6963-28D468CB2EE7}"/>
                </a:ext>
              </a:extLst>
            </p:cNvPr>
            <p:cNvSpPr/>
            <p:nvPr/>
          </p:nvSpPr>
          <p:spPr>
            <a:xfrm>
              <a:off x="376794" y="5090665"/>
              <a:ext cx="504000" cy="504000"/>
            </a:xfrm>
            <a:prstGeom prst="ellipse">
              <a:avLst/>
            </a:prstGeom>
            <a:solidFill>
              <a:srgbClr val="73EDFF"/>
            </a:solidFill>
            <a:ln>
              <a:solidFill>
                <a:srgbClr val="73E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300" b="1" dirty="0">
                  <a:solidFill>
                    <a:schemeClr val="tx1"/>
                  </a:solidFill>
                </a:rPr>
                <a:t>5</a:t>
              </a:r>
            </a:p>
          </p:txBody>
        </p:sp>
        <p:sp>
          <p:nvSpPr>
            <p:cNvPr id="109" name="Elipse 108">
              <a:extLst>
                <a:ext uri="{FF2B5EF4-FFF2-40B4-BE49-F238E27FC236}">
                  <a16:creationId xmlns:a16="http://schemas.microsoft.com/office/drawing/2014/main" id="{76633490-A935-F1DD-8706-D1E9C7EF2957}"/>
                </a:ext>
              </a:extLst>
            </p:cNvPr>
            <p:cNvSpPr/>
            <p:nvPr/>
          </p:nvSpPr>
          <p:spPr>
            <a:xfrm>
              <a:off x="376794" y="4539215"/>
              <a:ext cx="504000" cy="504000"/>
            </a:xfrm>
            <a:prstGeom prst="ellipse">
              <a:avLst/>
            </a:prstGeom>
            <a:solidFill>
              <a:srgbClr val="73EDFF"/>
            </a:solidFill>
            <a:ln>
              <a:solidFill>
                <a:srgbClr val="73E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300" b="1" dirty="0">
                  <a:solidFill>
                    <a:schemeClr val="tx1"/>
                  </a:solidFill>
                </a:rPr>
                <a:t>4</a:t>
              </a:r>
            </a:p>
          </p:txBody>
        </p:sp>
        <p:sp>
          <p:nvSpPr>
            <p:cNvPr id="110" name="Elipse 109">
              <a:extLst>
                <a:ext uri="{FF2B5EF4-FFF2-40B4-BE49-F238E27FC236}">
                  <a16:creationId xmlns:a16="http://schemas.microsoft.com/office/drawing/2014/main" id="{E6AD4CB6-6D6A-EA48-35EA-E36909E17673}"/>
                </a:ext>
              </a:extLst>
            </p:cNvPr>
            <p:cNvSpPr/>
            <p:nvPr/>
          </p:nvSpPr>
          <p:spPr>
            <a:xfrm>
              <a:off x="376794" y="3987764"/>
              <a:ext cx="504000" cy="504000"/>
            </a:xfrm>
            <a:prstGeom prst="ellipse">
              <a:avLst/>
            </a:prstGeom>
            <a:solidFill>
              <a:srgbClr val="73EDFF"/>
            </a:solidFill>
            <a:ln>
              <a:solidFill>
                <a:srgbClr val="73E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300" b="1" dirty="0">
                  <a:solidFill>
                    <a:schemeClr val="tx1"/>
                  </a:solidFill>
                </a:rPr>
                <a:t>3</a:t>
              </a:r>
            </a:p>
          </p:txBody>
        </p:sp>
        <p:sp>
          <p:nvSpPr>
            <p:cNvPr id="111" name="Elipse 110">
              <a:extLst>
                <a:ext uri="{FF2B5EF4-FFF2-40B4-BE49-F238E27FC236}">
                  <a16:creationId xmlns:a16="http://schemas.microsoft.com/office/drawing/2014/main" id="{0CCF5FE0-1282-7E49-8044-23969C60FF65}"/>
                </a:ext>
              </a:extLst>
            </p:cNvPr>
            <p:cNvSpPr/>
            <p:nvPr/>
          </p:nvSpPr>
          <p:spPr>
            <a:xfrm>
              <a:off x="376794" y="3436313"/>
              <a:ext cx="504000" cy="504000"/>
            </a:xfrm>
            <a:prstGeom prst="ellipse">
              <a:avLst/>
            </a:prstGeom>
            <a:solidFill>
              <a:srgbClr val="73EDFF"/>
            </a:solidFill>
            <a:ln>
              <a:solidFill>
                <a:srgbClr val="73E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300" b="1" dirty="0">
                  <a:solidFill>
                    <a:schemeClr val="tx1"/>
                  </a:solidFill>
                </a:rPr>
                <a:t>2</a:t>
              </a:r>
            </a:p>
          </p:txBody>
        </p:sp>
        <p:sp>
          <p:nvSpPr>
            <p:cNvPr id="112" name="Elipse 111">
              <a:extLst>
                <a:ext uri="{FF2B5EF4-FFF2-40B4-BE49-F238E27FC236}">
                  <a16:creationId xmlns:a16="http://schemas.microsoft.com/office/drawing/2014/main" id="{39D88841-56CB-2ACA-7399-0FBDC55FBA60}"/>
                </a:ext>
              </a:extLst>
            </p:cNvPr>
            <p:cNvSpPr/>
            <p:nvPr/>
          </p:nvSpPr>
          <p:spPr>
            <a:xfrm>
              <a:off x="376794" y="2884862"/>
              <a:ext cx="504000" cy="504000"/>
            </a:xfrm>
            <a:prstGeom prst="ellipse">
              <a:avLst/>
            </a:prstGeom>
            <a:solidFill>
              <a:srgbClr val="73EDFF"/>
            </a:solidFill>
            <a:ln>
              <a:solidFill>
                <a:srgbClr val="73E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300" b="1" dirty="0">
                  <a:solidFill>
                    <a:schemeClr val="tx1"/>
                  </a:solidFill>
                </a:rPr>
                <a:t>1</a:t>
              </a:r>
            </a:p>
          </p:txBody>
        </p:sp>
      </p:grpSp>
    </p:spTree>
    <p:extLst>
      <p:ext uri="{BB962C8B-B14F-4D97-AF65-F5344CB8AC3E}">
        <p14:creationId xmlns:p14="http://schemas.microsoft.com/office/powerpoint/2010/main" val="3196593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10">
            <a:extLst>
              <a:ext uri="{FF2B5EF4-FFF2-40B4-BE49-F238E27FC236}">
                <a16:creationId xmlns:a16="http://schemas.microsoft.com/office/drawing/2014/main" id="{6A0DB90E-4209-928B-DE98-D5BEF5A7DEBC}"/>
              </a:ext>
            </a:extLst>
          </p:cNvPr>
          <p:cNvSpPr txBox="1"/>
          <p:nvPr/>
        </p:nvSpPr>
        <p:spPr>
          <a:xfrm>
            <a:off x="807695" y="265161"/>
            <a:ext cx="7441563" cy="58387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32098" tIns="32098" rIns="32098" bIns="32098">
            <a:spAutoFit/>
          </a:bodyPr>
          <a:lstStyle>
            <a:lvl1pPr defTabSz="1300480">
              <a:defRPr b="1">
                <a:solidFill>
                  <a:srgbClr val="292929"/>
                </a:solidFill>
                <a:latin typeface="medium-content-sans-serif-font"/>
                <a:ea typeface="medium-content-sans-serif-font"/>
                <a:cs typeface="medium-content-sans-serif-font"/>
                <a:sym typeface="medium-content-sans-serif-font"/>
              </a:defRPr>
            </a:lvl1pPr>
          </a:lstStyle>
          <a:p>
            <a:r>
              <a:rPr lang="es-ES" sz="3373" dirty="0">
                <a:solidFill>
                  <a:schemeClr val="tx1"/>
                </a:solidFill>
                <a:latin typeface="+mn-lt"/>
              </a:rPr>
              <a:t>Modelo no supervisado</a:t>
            </a:r>
            <a:endParaRPr sz="3373" dirty="0">
              <a:solidFill>
                <a:schemeClr val="tx1"/>
              </a:solidFill>
              <a:latin typeface="+mn-lt"/>
            </a:endParaRPr>
          </a:p>
        </p:txBody>
      </p:sp>
      <p:pic>
        <p:nvPicPr>
          <p:cNvPr id="6" name="Imagen 5">
            <a:extLst>
              <a:ext uri="{FF2B5EF4-FFF2-40B4-BE49-F238E27FC236}">
                <a16:creationId xmlns:a16="http://schemas.microsoft.com/office/drawing/2014/main" id="{AFF24EE1-A229-581F-8289-280E8CD7046A}"/>
              </a:ext>
            </a:extLst>
          </p:cNvPr>
          <p:cNvPicPr>
            <a:picLocks noChangeAspect="1"/>
          </p:cNvPicPr>
          <p:nvPr/>
        </p:nvPicPr>
        <p:blipFill>
          <a:blip r:embed="rId3"/>
          <a:stretch>
            <a:fillRect/>
          </a:stretch>
        </p:blipFill>
        <p:spPr>
          <a:xfrm>
            <a:off x="7943257" y="0"/>
            <a:ext cx="4248743" cy="1247949"/>
          </a:xfrm>
          <a:prstGeom prst="rect">
            <a:avLst/>
          </a:prstGeom>
        </p:spPr>
      </p:pic>
      <p:sp>
        <p:nvSpPr>
          <p:cNvPr id="49" name="CuadroTexto 48">
            <a:extLst>
              <a:ext uri="{FF2B5EF4-FFF2-40B4-BE49-F238E27FC236}">
                <a16:creationId xmlns:a16="http://schemas.microsoft.com/office/drawing/2014/main" id="{FE7F0EB2-B4FE-F01F-580D-9F0710E5AA16}"/>
              </a:ext>
            </a:extLst>
          </p:cNvPr>
          <p:cNvSpPr txBox="1"/>
          <p:nvPr/>
        </p:nvSpPr>
        <p:spPr>
          <a:xfrm>
            <a:off x="807695" y="1652270"/>
            <a:ext cx="10469906" cy="646331"/>
          </a:xfrm>
          <a:prstGeom prst="rect">
            <a:avLst/>
          </a:prstGeom>
          <a:noFill/>
        </p:spPr>
        <p:txBody>
          <a:bodyPr wrap="square">
            <a:spAutoFit/>
          </a:bodyPr>
          <a:lstStyle/>
          <a:p>
            <a:pPr algn="just"/>
            <a:r>
              <a:rPr lang="es-ES" b="1" dirty="0"/>
              <a:t>Antes de aplicar el algoritmo se debe obtener el número de </a:t>
            </a:r>
            <a:r>
              <a:rPr lang="es-ES" b="1" i="1" dirty="0" err="1"/>
              <a:t>clusters</a:t>
            </a:r>
            <a:r>
              <a:rPr lang="es-ES" b="1" dirty="0"/>
              <a:t> en el que se van a segmentar, que tras utilizar el método del codo y el </a:t>
            </a:r>
            <a:r>
              <a:rPr lang="es-ES" b="1" i="1" dirty="0" err="1"/>
              <a:t>Silhouette</a:t>
            </a:r>
            <a:r>
              <a:rPr lang="es-ES" b="1" i="1" dirty="0"/>
              <a:t> </a:t>
            </a:r>
            <a:r>
              <a:rPr lang="es-ES" b="1" i="1" dirty="0" err="1"/>
              <a:t>value</a:t>
            </a:r>
            <a:r>
              <a:rPr lang="es-ES" b="1" dirty="0"/>
              <a:t>, se determina que 5 es el número de </a:t>
            </a:r>
            <a:r>
              <a:rPr lang="es-ES" b="1" i="1" dirty="0" err="1"/>
              <a:t>clusters</a:t>
            </a:r>
            <a:r>
              <a:rPr lang="es-ES" b="1" dirty="0"/>
              <a:t> apropiado. </a:t>
            </a:r>
          </a:p>
        </p:txBody>
      </p:sp>
      <p:pic>
        <p:nvPicPr>
          <p:cNvPr id="3" name="Gráfico 2" descr="Insignia 4 con relleno sólido">
            <a:extLst>
              <a:ext uri="{FF2B5EF4-FFF2-40B4-BE49-F238E27FC236}">
                <a16:creationId xmlns:a16="http://schemas.microsoft.com/office/drawing/2014/main" id="{51AA9572-7947-5E19-3401-49CEFCE89C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895" y="182699"/>
            <a:ext cx="748800" cy="748800"/>
          </a:xfrm>
          <a:prstGeom prst="rect">
            <a:avLst/>
          </a:prstGeom>
        </p:spPr>
      </p:pic>
      <p:sp>
        <p:nvSpPr>
          <p:cNvPr id="8" name="Rectángulo 10">
            <a:extLst>
              <a:ext uri="{FF2B5EF4-FFF2-40B4-BE49-F238E27FC236}">
                <a16:creationId xmlns:a16="http://schemas.microsoft.com/office/drawing/2014/main" id="{926098A5-7352-B893-FAF4-E9B9AE5E53F6}"/>
              </a:ext>
            </a:extLst>
          </p:cNvPr>
          <p:cNvSpPr txBox="1"/>
          <p:nvPr/>
        </p:nvSpPr>
        <p:spPr>
          <a:xfrm>
            <a:off x="842109" y="663302"/>
            <a:ext cx="7441563" cy="43415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32098" tIns="32098" rIns="32098" bIns="32098">
            <a:spAutoFit/>
          </a:bodyPr>
          <a:lstStyle>
            <a:lvl1pPr defTabSz="1300480">
              <a:defRPr b="1">
                <a:solidFill>
                  <a:srgbClr val="292929"/>
                </a:solidFill>
                <a:latin typeface="medium-content-sans-serif-font"/>
                <a:ea typeface="medium-content-sans-serif-font"/>
                <a:cs typeface="medium-content-sans-serif-font"/>
                <a:sym typeface="medium-content-sans-serif-font"/>
              </a:defRPr>
            </a:lvl1pPr>
          </a:lstStyle>
          <a:p>
            <a:r>
              <a:rPr lang="es-ES" sz="2400" dirty="0">
                <a:solidFill>
                  <a:schemeClr val="bg1">
                    <a:lumMod val="50000"/>
                  </a:schemeClr>
                </a:solidFill>
                <a:latin typeface="+mn-lt"/>
              </a:rPr>
              <a:t>K-</a:t>
            </a:r>
            <a:r>
              <a:rPr lang="es-ES" sz="2400" dirty="0" err="1">
                <a:solidFill>
                  <a:schemeClr val="bg1">
                    <a:lumMod val="50000"/>
                  </a:schemeClr>
                </a:solidFill>
                <a:latin typeface="+mn-lt"/>
              </a:rPr>
              <a:t>means</a:t>
            </a:r>
            <a:endParaRPr sz="2400" dirty="0">
              <a:solidFill>
                <a:schemeClr val="bg1">
                  <a:lumMod val="50000"/>
                </a:schemeClr>
              </a:solidFill>
              <a:latin typeface="+mn-lt"/>
            </a:endParaRPr>
          </a:p>
        </p:txBody>
      </p:sp>
      <p:sp>
        <p:nvSpPr>
          <p:cNvPr id="10" name="CuadroTexto 9">
            <a:extLst>
              <a:ext uri="{FF2B5EF4-FFF2-40B4-BE49-F238E27FC236}">
                <a16:creationId xmlns:a16="http://schemas.microsoft.com/office/drawing/2014/main" id="{94399E35-4FBA-DFA2-66D1-7B35303FE6C2}"/>
              </a:ext>
            </a:extLst>
          </p:cNvPr>
          <p:cNvSpPr txBox="1"/>
          <p:nvPr/>
        </p:nvSpPr>
        <p:spPr>
          <a:xfrm>
            <a:off x="226150" y="3545002"/>
            <a:ext cx="2408891" cy="2800767"/>
          </a:xfrm>
          <a:prstGeom prst="rect">
            <a:avLst/>
          </a:prstGeom>
          <a:noFill/>
        </p:spPr>
        <p:txBody>
          <a:bodyPr wrap="square">
            <a:spAutoFit/>
          </a:bodyPr>
          <a:lstStyle/>
          <a:p>
            <a:pPr marL="285750" indent="-285750" algn="just">
              <a:buFont typeface="Arial" panose="020B0604020202020204" pitchFamily="34" charset="0"/>
              <a:buChar char="•"/>
            </a:pPr>
            <a:r>
              <a:rPr lang="es-ES" sz="1600" dirty="0"/>
              <a:t>Los usuarios no se registran mediante directorios especializados, ni mediante SEM.</a:t>
            </a:r>
          </a:p>
          <a:p>
            <a:pPr marL="285750" indent="-285750" algn="just">
              <a:buFont typeface="Arial" panose="020B0604020202020204" pitchFamily="34" charset="0"/>
              <a:buChar char="•"/>
            </a:pPr>
            <a:r>
              <a:rPr lang="es-ES" sz="1600" dirty="0"/>
              <a:t>Son personas físicas.</a:t>
            </a:r>
          </a:p>
          <a:p>
            <a:pPr marL="285750" indent="-285750" algn="just">
              <a:buFont typeface="Arial" panose="020B0604020202020204" pitchFamily="34" charset="0"/>
              <a:buChar char="•"/>
            </a:pPr>
            <a:r>
              <a:rPr lang="es-ES" sz="1600" dirty="0"/>
              <a:t>Son usuarios con un alto interés, ya que cuando se registran hacen rápidamente la primera consulta.</a:t>
            </a:r>
          </a:p>
        </p:txBody>
      </p:sp>
      <p:sp>
        <p:nvSpPr>
          <p:cNvPr id="43" name="CuadroTexto 42">
            <a:extLst>
              <a:ext uri="{FF2B5EF4-FFF2-40B4-BE49-F238E27FC236}">
                <a16:creationId xmlns:a16="http://schemas.microsoft.com/office/drawing/2014/main" id="{08924FED-8434-7D71-F21B-2D36A7658F38}"/>
              </a:ext>
            </a:extLst>
          </p:cNvPr>
          <p:cNvSpPr txBox="1"/>
          <p:nvPr/>
        </p:nvSpPr>
        <p:spPr>
          <a:xfrm>
            <a:off x="579976" y="2847874"/>
            <a:ext cx="1701238" cy="369332"/>
          </a:xfrm>
          <a:prstGeom prst="rect">
            <a:avLst/>
          </a:prstGeom>
          <a:solidFill>
            <a:srgbClr val="000078"/>
          </a:solidFill>
        </p:spPr>
        <p:txBody>
          <a:bodyPr wrap="square">
            <a:spAutoFit/>
          </a:bodyPr>
          <a:lstStyle/>
          <a:p>
            <a:pPr algn="ctr"/>
            <a:r>
              <a:rPr lang="es-ES" b="1" dirty="0" err="1">
                <a:solidFill>
                  <a:schemeClr val="bg1"/>
                </a:solidFill>
              </a:rPr>
              <a:t>Cluster</a:t>
            </a:r>
            <a:r>
              <a:rPr lang="es-ES" b="1" dirty="0">
                <a:solidFill>
                  <a:schemeClr val="bg1"/>
                </a:solidFill>
              </a:rPr>
              <a:t> 0</a:t>
            </a:r>
          </a:p>
        </p:txBody>
      </p:sp>
      <p:sp>
        <p:nvSpPr>
          <p:cNvPr id="44" name="CuadroTexto 43">
            <a:extLst>
              <a:ext uri="{FF2B5EF4-FFF2-40B4-BE49-F238E27FC236}">
                <a16:creationId xmlns:a16="http://schemas.microsoft.com/office/drawing/2014/main" id="{55A805E2-3EA4-2B5E-0D6B-C8E7CACF7C87}"/>
              </a:ext>
            </a:extLst>
          </p:cNvPr>
          <p:cNvSpPr txBox="1"/>
          <p:nvPr/>
        </p:nvSpPr>
        <p:spPr>
          <a:xfrm>
            <a:off x="2635041" y="3545002"/>
            <a:ext cx="2408891" cy="2800767"/>
          </a:xfrm>
          <a:prstGeom prst="rect">
            <a:avLst/>
          </a:prstGeom>
          <a:noFill/>
        </p:spPr>
        <p:txBody>
          <a:bodyPr wrap="square">
            <a:spAutoFit/>
          </a:bodyPr>
          <a:lstStyle/>
          <a:p>
            <a:pPr marL="285750" indent="-285750" algn="just">
              <a:buFont typeface="Arial" panose="020B0604020202020204" pitchFamily="34" charset="0"/>
              <a:buChar char="•"/>
            </a:pPr>
            <a:r>
              <a:rPr lang="es-ES" sz="1600" dirty="0"/>
              <a:t>Proporcionalmente, es el </a:t>
            </a:r>
            <a:r>
              <a:rPr lang="es-ES" sz="1600" dirty="0" err="1"/>
              <a:t>cluster</a:t>
            </a:r>
            <a:r>
              <a:rPr lang="es-ES" sz="1600" dirty="0"/>
              <a:t> con mayor número de clientes.</a:t>
            </a:r>
          </a:p>
          <a:p>
            <a:pPr marL="285750" indent="-285750" algn="just">
              <a:buFont typeface="Arial" panose="020B0604020202020204" pitchFamily="34" charset="0"/>
              <a:buChar char="•"/>
            </a:pPr>
            <a:r>
              <a:rPr lang="es-ES" sz="1600" dirty="0"/>
              <a:t>Más del 25% son empresas pequeñas.</a:t>
            </a:r>
          </a:p>
          <a:p>
            <a:pPr marL="285750" indent="-285750" algn="just">
              <a:buFont typeface="Arial" panose="020B0604020202020204" pitchFamily="34" charset="0"/>
              <a:buChar char="•"/>
            </a:pPr>
            <a:r>
              <a:rPr lang="es-ES" sz="1600" dirty="0"/>
              <a:t>La mitad son empresas activas.</a:t>
            </a:r>
          </a:p>
          <a:p>
            <a:pPr marL="285750" indent="-285750" algn="just">
              <a:buFont typeface="Arial" panose="020B0604020202020204" pitchFamily="34" charset="0"/>
              <a:buChar char="•"/>
            </a:pPr>
            <a:r>
              <a:rPr lang="es-ES" sz="1600" dirty="0"/>
              <a:t>Son los usuarios que más tardan en hacer la primera consulta desde el registro.</a:t>
            </a:r>
          </a:p>
        </p:txBody>
      </p:sp>
      <p:sp>
        <p:nvSpPr>
          <p:cNvPr id="45" name="CuadroTexto 44">
            <a:extLst>
              <a:ext uri="{FF2B5EF4-FFF2-40B4-BE49-F238E27FC236}">
                <a16:creationId xmlns:a16="http://schemas.microsoft.com/office/drawing/2014/main" id="{19EFFD74-47F1-A86D-65FE-9F42286BB15A}"/>
              </a:ext>
            </a:extLst>
          </p:cNvPr>
          <p:cNvSpPr txBox="1"/>
          <p:nvPr/>
        </p:nvSpPr>
        <p:spPr>
          <a:xfrm>
            <a:off x="2988867" y="2847874"/>
            <a:ext cx="1701238" cy="369332"/>
          </a:xfrm>
          <a:prstGeom prst="rect">
            <a:avLst/>
          </a:prstGeom>
          <a:solidFill>
            <a:srgbClr val="000078"/>
          </a:solidFill>
        </p:spPr>
        <p:txBody>
          <a:bodyPr wrap="square">
            <a:spAutoFit/>
          </a:bodyPr>
          <a:lstStyle/>
          <a:p>
            <a:pPr algn="ctr"/>
            <a:r>
              <a:rPr lang="es-ES" b="1" dirty="0" err="1">
                <a:solidFill>
                  <a:schemeClr val="bg1"/>
                </a:solidFill>
              </a:rPr>
              <a:t>Cluster</a:t>
            </a:r>
            <a:r>
              <a:rPr lang="es-ES" b="1" dirty="0">
                <a:solidFill>
                  <a:schemeClr val="bg1"/>
                </a:solidFill>
              </a:rPr>
              <a:t> 1</a:t>
            </a:r>
          </a:p>
        </p:txBody>
      </p:sp>
      <p:sp>
        <p:nvSpPr>
          <p:cNvPr id="46" name="CuadroTexto 45">
            <a:extLst>
              <a:ext uri="{FF2B5EF4-FFF2-40B4-BE49-F238E27FC236}">
                <a16:creationId xmlns:a16="http://schemas.microsoft.com/office/drawing/2014/main" id="{EA882556-B30B-07FE-1B83-26C3452164F5}"/>
              </a:ext>
            </a:extLst>
          </p:cNvPr>
          <p:cNvSpPr txBox="1"/>
          <p:nvPr/>
        </p:nvSpPr>
        <p:spPr>
          <a:xfrm>
            <a:off x="5043932" y="3545002"/>
            <a:ext cx="2408891" cy="2554545"/>
          </a:xfrm>
          <a:prstGeom prst="rect">
            <a:avLst/>
          </a:prstGeom>
          <a:noFill/>
        </p:spPr>
        <p:txBody>
          <a:bodyPr wrap="square">
            <a:spAutoFit/>
          </a:bodyPr>
          <a:lstStyle/>
          <a:p>
            <a:pPr marL="285750" indent="-285750" algn="just">
              <a:buFont typeface="Arial" panose="020B0604020202020204" pitchFamily="34" charset="0"/>
              <a:buChar char="•"/>
            </a:pPr>
            <a:r>
              <a:rPr lang="es-ES" sz="1600" dirty="0"/>
              <a:t>No hay clientes.</a:t>
            </a:r>
          </a:p>
          <a:p>
            <a:pPr marL="285750" indent="-285750" algn="just">
              <a:buFont typeface="Arial" panose="020B0604020202020204" pitchFamily="34" charset="0"/>
              <a:buChar char="•"/>
            </a:pPr>
            <a:r>
              <a:rPr lang="es-ES" sz="1600" dirty="0"/>
              <a:t>Los usuarios mayoritariamente se registran a través de SEM.</a:t>
            </a:r>
          </a:p>
          <a:p>
            <a:pPr marL="285750" indent="-285750" algn="just">
              <a:buFont typeface="Arial" panose="020B0604020202020204" pitchFamily="34" charset="0"/>
              <a:buChar char="•"/>
            </a:pPr>
            <a:r>
              <a:rPr lang="es-ES" sz="1600" dirty="0"/>
              <a:t>Son personas físicas.</a:t>
            </a:r>
          </a:p>
          <a:p>
            <a:pPr marL="285750" indent="-285750" algn="just">
              <a:buFont typeface="Arial" panose="020B0604020202020204" pitchFamily="34" charset="0"/>
              <a:buChar char="•"/>
            </a:pPr>
            <a:r>
              <a:rPr lang="es-ES" sz="1600" dirty="0"/>
              <a:t>Consultan más los productos.</a:t>
            </a:r>
          </a:p>
          <a:p>
            <a:pPr marL="285750" indent="-285750" algn="just">
              <a:buFont typeface="Arial" panose="020B0604020202020204" pitchFamily="34" charset="0"/>
              <a:buChar char="•"/>
            </a:pPr>
            <a:r>
              <a:rPr lang="es-ES" sz="1600" dirty="0"/>
              <a:t>Son los que más sesiones diarias hacen.</a:t>
            </a:r>
          </a:p>
        </p:txBody>
      </p:sp>
      <p:sp>
        <p:nvSpPr>
          <p:cNvPr id="47" name="CuadroTexto 46">
            <a:extLst>
              <a:ext uri="{FF2B5EF4-FFF2-40B4-BE49-F238E27FC236}">
                <a16:creationId xmlns:a16="http://schemas.microsoft.com/office/drawing/2014/main" id="{45134C3E-3AEE-32D7-EC20-3F160B0E09BE}"/>
              </a:ext>
            </a:extLst>
          </p:cNvPr>
          <p:cNvSpPr txBox="1"/>
          <p:nvPr/>
        </p:nvSpPr>
        <p:spPr>
          <a:xfrm>
            <a:off x="5397758" y="2847874"/>
            <a:ext cx="1701238" cy="369332"/>
          </a:xfrm>
          <a:prstGeom prst="rect">
            <a:avLst/>
          </a:prstGeom>
          <a:solidFill>
            <a:srgbClr val="000078"/>
          </a:solidFill>
        </p:spPr>
        <p:txBody>
          <a:bodyPr wrap="square">
            <a:spAutoFit/>
          </a:bodyPr>
          <a:lstStyle/>
          <a:p>
            <a:pPr algn="ctr"/>
            <a:r>
              <a:rPr lang="es-ES" b="1" dirty="0" err="1">
                <a:solidFill>
                  <a:schemeClr val="bg1"/>
                </a:solidFill>
              </a:rPr>
              <a:t>Cluster</a:t>
            </a:r>
            <a:r>
              <a:rPr lang="es-ES" b="1" dirty="0">
                <a:solidFill>
                  <a:schemeClr val="bg1"/>
                </a:solidFill>
              </a:rPr>
              <a:t> 2</a:t>
            </a:r>
          </a:p>
        </p:txBody>
      </p:sp>
      <p:sp>
        <p:nvSpPr>
          <p:cNvPr id="48" name="CuadroTexto 47">
            <a:extLst>
              <a:ext uri="{FF2B5EF4-FFF2-40B4-BE49-F238E27FC236}">
                <a16:creationId xmlns:a16="http://schemas.microsoft.com/office/drawing/2014/main" id="{E703BC63-A2D3-0278-1A96-4F934608AC6C}"/>
              </a:ext>
            </a:extLst>
          </p:cNvPr>
          <p:cNvSpPr txBox="1"/>
          <p:nvPr/>
        </p:nvSpPr>
        <p:spPr>
          <a:xfrm>
            <a:off x="7452823" y="3545002"/>
            <a:ext cx="2408891" cy="2308324"/>
          </a:xfrm>
          <a:prstGeom prst="rect">
            <a:avLst/>
          </a:prstGeom>
          <a:noFill/>
        </p:spPr>
        <p:txBody>
          <a:bodyPr wrap="square">
            <a:spAutoFit/>
          </a:bodyPr>
          <a:lstStyle/>
          <a:p>
            <a:pPr marL="285750" indent="-285750" algn="just">
              <a:buFont typeface="Arial" panose="020B0604020202020204" pitchFamily="34" charset="0"/>
              <a:buChar char="•"/>
            </a:pPr>
            <a:r>
              <a:rPr lang="es-ES" sz="1600" dirty="0"/>
              <a:t>Consultan más los productos.</a:t>
            </a:r>
          </a:p>
          <a:p>
            <a:pPr marL="285750" indent="-285750" algn="just">
              <a:buFont typeface="Arial" panose="020B0604020202020204" pitchFamily="34" charset="0"/>
              <a:buChar char="•"/>
            </a:pPr>
            <a:r>
              <a:rPr lang="es-ES" sz="1600" dirty="0"/>
              <a:t>Pasan muchos días entre la primera y última consulta, por lo que tardan más en hacerse clientes.</a:t>
            </a:r>
          </a:p>
          <a:p>
            <a:pPr marL="285750" indent="-285750" algn="just">
              <a:buFont typeface="Arial" panose="020B0604020202020204" pitchFamily="34" charset="0"/>
              <a:buChar char="•"/>
            </a:pPr>
            <a:r>
              <a:rPr lang="es-ES" sz="1600" dirty="0"/>
              <a:t>Son los que menos sesiones diarias hacen.</a:t>
            </a:r>
          </a:p>
        </p:txBody>
      </p:sp>
      <p:sp>
        <p:nvSpPr>
          <p:cNvPr id="50" name="CuadroTexto 49">
            <a:extLst>
              <a:ext uri="{FF2B5EF4-FFF2-40B4-BE49-F238E27FC236}">
                <a16:creationId xmlns:a16="http://schemas.microsoft.com/office/drawing/2014/main" id="{1B4A5A5A-9EBA-419F-999F-B164B761469B}"/>
              </a:ext>
            </a:extLst>
          </p:cNvPr>
          <p:cNvSpPr txBox="1"/>
          <p:nvPr/>
        </p:nvSpPr>
        <p:spPr>
          <a:xfrm>
            <a:off x="7806649" y="2847874"/>
            <a:ext cx="1701238" cy="369332"/>
          </a:xfrm>
          <a:prstGeom prst="rect">
            <a:avLst/>
          </a:prstGeom>
          <a:solidFill>
            <a:srgbClr val="000078"/>
          </a:solidFill>
        </p:spPr>
        <p:txBody>
          <a:bodyPr wrap="square">
            <a:spAutoFit/>
          </a:bodyPr>
          <a:lstStyle/>
          <a:p>
            <a:pPr algn="ctr"/>
            <a:r>
              <a:rPr lang="es-ES" b="1" dirty="0" err="1">
                <a:solidFill>
                  <a:schemeClr val="bg1"/>
                </a:solidFill>
              </a:rPr>
              <a:t>Cluster</a:t>
            </a:r>
            <a:r>
              <a:rPr lang="es-ES" b="1" dirty="0">
                <a:solidFill>
                  <a:schemeClr val="bg1"/>
                </a:solidFill>
              </a:rPr>
              <a:t> 3</a:t>
            </a:r>
          </a:p>
        </p:txBody>
      </p:sp>
      <p:sp>
        <p:nvSpPr>
          <p:cNvPr id="51" name="CuadroTexto 50">
            <a:extLst>
              <a:ext uri="{FF2B5EF4-FFF2-40B4-BE49-F238E27FC236}">
                <a16:creationId xmlns:a16="http://schemas.microsoft.com/office/drawing/2014/main" id="{35CC734A-F454-2D65-F2EB-783242789A1A}"/>
              </a:ext>
            </a:extLst>
          </p:cNvPr>
          <p:cNvSpPr txBox="1"/>
          <p:nvPr/>
        </p:nvSpPr>
        <p:spPr>
          <a:xfrm>
            <a:off x="9861715" y="3545002"/>
            <a:ext cx="2192634" cy="2308324"/>
          </a:xfrm>
          <a:prstGeom prst="rect">
            <a:avLst/>
          </a:prstGeom>
          <a:noFill/>
        </p:spPr>
        <p:txBody>
          <a:bodyPr wrap="square">
            <a:spAutoFit/>
          </a:bodyPr>
          <a:lstStyle/>
          <a:p>
            <a:pPr marL="285750" indent="-285750" algn="just">
              <a:buFont typeface="Arial" panose="020B0604020202020204" pitchFamily="34" charset="0"/>
              <a:buChar char="•"/>
            </a:pPr>
            <a:r>
              <a:rPr lang="es-ES" sz="1600" dirty="0"/>
              <a:t>Son usuarios que se registran mediante directorios especializados.</a:t>
            </a:r>
          </a:p>
          <a:p>
            <a:pPr marL="285750" indent="-285750" algn="just">
              <a:buFont typeface="Arial" panose="020B0604020202020204" pitchFamily="34" charset="0"/>
              <a:buChar char="•"/>
            </a:pPr>
            <a:r>
              <a:rPr lang="es-ES" sz="1600" dirty="0"/>
              <a:t>Guarda el mayor porcentaje, en proporción, de empresarios individuales.</a:t>
            </a:r>
          </a:p>
        </p:txBody>
      </p:sp>
      <p:sp>
        <p:nvSpPr>
          <p:cNvPr id="52" name="CuadroTexto 51">
            <a:extLst>
              <a:ext uri="{FF2B5EF4-FFF2-40B4-BE49-F238E27FC236}">
                <a16:creationId xmlns:a16="http://schemas.microsoft.com/office/drawing/2014/main" id="{F4BA210B-B5FD-301A-FBA4-C611A533BC82}"/>
              </a:ext>
            </a:extLst>
          </p:cNvPr>
          <p:cNvSpPr txBox="1"/>
          <p:nvPr/>
        </p:nvSpPr>
        <p:spPr>
          <a:xfrm>
            <a:off x="10215540" y="2847874"/>
            <a:ext cx="1701238" cy="369332"/>
          </a:xfrm>
          <a:prstGeom prst="rect">
            <a:avLst/>
          </a:prstGeom>
          <a:solidFill>
            <a:srgbClr val="000078"/>
          </a:solidFill>
        </p:spPr>
        <p:txBody>
          <a:bodyPr wrap="square">
            <a:spAutoFit/>
          </a:bodyPr>
          <a:lstStyle/>
          <a:p>
            <a:pPr algn="ctr"/>
            <a:r>
              <a:rPr lang="es-ES" b="1" dirty="0" err="1">
                <a:solidFill>
                  <a:schemeClr val="bg1"/>
                </a:solidFill>
              </a:rPr>
              <a:t>Cluster</a:t>
            </a:r>
            <a:r>
              <a:rPr lang="es-ES" b="1" dirty="0">
                <a:solidFill>
                  <a:schemeClr val="bg1"/>
                </a:solidFill>
              </a:rPr>
              <a:t> 4</a:t>
            </a:r>
          </a:p>
        </p:txBody>
      </p:sp>
    </p:spTree>
    <p:extLst>
      <p:ext uri="{BB962C8B-B14F-4D97-AF65-F5344CB8AC3E}">
        <p14:creationId xmlns:p14="http://schemas.microsoft.com/office/powerpoint/2010/main" val="1792700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10">
            <a:extLst>
              <a:ext uri="{FF2B5EF4-FFF2-40B4-BE49-F238E27FC236}">
                <a16:creationId xmlns:a16="http://schemas.microsoft.com/office/drawing/2014/main" id="{6A0DB90E-4209-928B-DE98-D5BEF5A7DEBC}"/>
              </a:ext>
            </a:extLst>
          </p:cNvPr>
          <p:cNvSpPr txBox="1"/>
          <p:nvPr/>
        </p:nvSpPr>
        <p:spPr>
          <a:xfrm>
            <a:off x="807695" y="265161"/>
            <a:ext cx="7441563" cy="58387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32098" tIns="32098" rIns="32098" bIns="32098">
            <a:spAutoFit/>
          </a:bodyPr>
          <a:lstStyle>
            <a:lvl1pPr defTabSz="1300480">
              <a:defRPr b="1">
                <a:solidFill>
                  <a:srgbClr val="292929"/>
                </a:solidFill>
                <a:latin typeface="medium-content-sans-serif-font"/>
                <a:ea typeface="medium-content-sans-serif-font"/>
                <a:cs typeface="medium-content-sans-serif-font"/>
                <a:sym typeface="medium-content-sans-serif-font"/>
              </a:defRPr>
            </a:lvl1pPr>
          </a:lstStyle>
          <a:p>
            <a:r>
              <a:rPr lang="es-ES" sz="3373" dirty="0">
                <a:solidFill>
                  <a:schemeClr val="tx1"/>
                </a:solidFill>
                <a:latin typeface="+mn-lt"/>
              </a:rPr>
              <a:t>Modelo no supervisado</a:t>
            </a:r>
            <a:endParaRPr sz="3373" dirty="0">
              <a:solidFill>
                <a:schemeClr val="tx1"/>
              </a:solidFill>
              <a:latin typeface="+mn-lt"/>
            </a:endParaRPr>
          </a:p>
        </p:txBody>
      </p:sp>
      <p:pic>
        <p:nvPicPr>
          <p:cNvPr id="6" name="Imagen 5">
            <a:extLst>
              <a:ext uri="{FF2B5EF4-FFF2-40B4-BE49-F238E27FC236}">
                <a16:creationId xmlns:a16="http://schemas.microsoft.com/office/drawing/2014/main" id="{AFF24EE1-A229-581F-8289-280E8CD7046A}"/>
              </a:ext>
            </a:extLst>
          </p:cNvPr>
          <p:cNvPicPr>
            <a:picLocks noChangeAspect="1"/>
          </p:cNvPicPr>
          <p:nvPr/>
        </p:nvPicPr>
        <p:blipFill>
          <a:blip r:embed="rId3"/>
          <a:stretch>
            <a:fillRect/>
          </a:stretch>
        </p:blipFill>
        <p:spPr>
          <a:xfrm>
            <a:off x="7943257" y="0"/>
            <a:ext cx="4248743" cy="1247949"/>
          </a:xfrm>
          <a:prstGeom prst="rect">
            <a:avLst/>
          </a:prstGeom>
        </p:spPr>
      </p:pic>
      <p:sp>
        <p:nvSpPr>
          <p:cNvPr id="49" name="CuadroTexto 48">
            <a:extLst>
              <a:ext uri="{FF2B5EF4-FFF2-40B4-BE49-F238E27FC236}">
                <a16:creationId xmlns:a16="http://schemas.microsoft.com/office/drawing/2014/main" id="{FE7F0EB2-B4FE-F01F-580D-9F0710E5AA16}"/>
              </a:ext>
            </a:extLst>
          </p:cNvPr>
          <p:cNvSpPr txBox="1"/>
          <p:nvPr/>
        </p:nvSpPr>
        <p:spPr>
          <a:xfrm>
            <a:off x="1230483" y="1576093"/>
            <a:ext cx="6173208" cy="369332"/>
          </a:xfrm>
          <a:prstGeom prst="rect">
            <a:avLst/>
          </a:prstGeom>
          <a:noFill/>
        </p:spPr>
        <p:txBody>
          <a:bodyPr wrap="square">
            <a:spAutoFit/>
          </a:bodyPr>
          <a:lstStyle/>
          <a:p>
            <a:pPr algn="just"/>
            <a:r>
              <a:rPr lang="es-ES" b="1" dirty="0"/>
              <a:t>Por tanto, se puede concluir:</a:t>
            </a:r>
          </a:p>
        </p:txBody>
      </p:sp>
      <p:pic>
        <p:nvPicPr>
          <p:cNvPr id="3" name="Gráfico 2" descr="Insignia 4 con relleno sólido">
            <a:extLst>
              <a:ext uri="{FF2B5EF4-FFF2-40B4-BE49-F238E27FC236}">
                <a16:creationId xmlns:a16="http://schemas.microsoft.com/office/drawing/2014/main" id="{51AA9572-7947-5E19-3401-49CEFCE89C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895" y="182699"/>
            <a:ext cx="748800" cy="748800"/>
          </a:xfrm>
          <a:prstGeom prst="rect">
            <a:avLst/>
          </a:prstGeom>
        </p:spPr>
      </p:pic>
      <p:sp>
        <p:nvSpPr>
          <p:cNvPr id="8" name="Rectángulo 10">
            <a:extLst>
              <a:ext uri="{FF2B5EF4-FFF2-40B4-BE49-F238E27FC236}">
                <a16:creationId xmlns:a16="http://schemas.microsoft.com/office/drawing/2014/main" id="{926098A5-7352-B893-FAF4-E9B9AE5E53F6}"/>
              </a:ext>
            </a:extLst>
          </p:cNvPr>
          <p:cNvSpPr txBox="1"/>
          <p:nvPr/>
        </p:nvSpPr>
        <p:spPr>
          <a:xfrm>
            <a:off x="842109" y="663302"/>
            <a:ext cx="7441563" cy="43415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32098" tIns="32098" rIns="32098" bIns="32098">
            <a:spAutoFit/>
          </a:bodyPr>
          <a:lstStyle>
            <a:lvl1pPr defTabSz="1300480">
              <a:defRPr b="1">
                <a:solidFill>
                  <a:srgbClr val="292929"/>
                </a:solidFill>
                <a:latin typeface="medium-content-sans-serif-font"/>
                <a:ea typeface="medium-content-sans-serif-font"/>
                <a:cs typeface="medium-content-sans-serif-font"/>
                <a:sym typeface="medium-content-sans-serif-font"/>
              </a:defRPr>
            </a:lvl1pPr>
          </a:lstStyle>
          <a:p>
            <a:r>
              <a:rPr lang="es-ES" sz="2400" dirty="0">
                <a:solidFill>
                  <a:schemeClr val="bg1">
                    <a:lumMod val="50000"/>
                  </a:schemeClr>
                </a:solidFill>
                <a:latin typeface="+mn-lt"/>
              </a:rPr>
              <a:t>Conclusiones</a:t>
            </a:r>
            <a:endParaRPr sz="2400" dirty="0">
              <a:solidFill>
                <a:schemeClr val="bg1">
                  <a:lumMod val="50000"/>
                </a:schemeClr>
              </a:solidFill>
              <a:latin typeface="+mn-lt"/>
            </a:endParaRPr>
          </a:p>
        </p:txBody>
      </p:sp>
      <p:sp>
        <p:nvSpPr>
          <p:cNvPr id="5" name="CuadroTexto 4">
            <a:extLst>
              <a:ext uri="{FF2B5EF4-FFF2-40B4-BE49-F238E27FC236}">
                <a16:creationId xmlns:a16="http://schemas.microsoft.com/office/drawing/2014/main" id="{6F493CD3-4269-0198-3548-5909BB08C135}"/>
              </a:ext>
            </a:extLst>
          </p:cNvPr>
          <p:cNvSpPr txBox="1"/>
          <p:nvPr/>
        </p:nvSpPr>
        <p:spPr>
          <a:xfrm>
            <a:off x="2694039" y="2051182"/>
            <a:ext cx="6096000" cy="3416320"/>
          </a:xfrm>
          <a:prstGeom prst="rect">
            <a:avLst/>
          </a:prstGeom>
          <a:noFill/>
        </p:spPr>
        <p:txBody>
          <a:bodyPr wrap="square">
            <a:spAutoFit/>
          </a:bodyPr>
          <a:lstStyle/>
          <a:p>
            <a:pPr algn="just"/>
            <a:endParaRPr lang="es-ES" b="1" dirty="0"/>
          </a:p>
          <a:p>
            <a:pPr marL="285750" indent="-285750" algn="just">
              <a:buFont typeface="Arial" panose="020B0604020202020204" pitchFamily="34" charset="0"/>
              <a:buChar char="•"/>
            </a:pPr>
            <a:r>
              <a:rPr lang="es-ES" b="1" dirty="0"/>
              <a:t>El </a:t>
            </a:r>
            <a:r>
              <a:rPr lang="es-ES" b="1" dirty="0" err="1"/>
              <a:t>cluster</a:t>
            </a:r>
            <a:r>
              <a:rPr lang="es-ES" b="1" dirty="0"/>
              <a:t> menos recomendado para nuestro ecommerce es el 2, ya que son usuarios que consumen muchos productos de forma gratuita y no terminan haciéndose clientes.</a:t>
            </a:r>
          </a:p>
          <a:p>
            <a:pPr marL="285750" indent="-285750" algn="just">
              <a:buFont typeface="Arial" panose="020B0604020202020204" pitchFamily="34" charset="0"/>
              <a:buChar char="•"/>
            </a:pPr>
            <a:endParaRPr lang="es-ES" b="1" dirty="0"/>
          </a:p>
          <a:p>
            <a:pPr marL="285750" indent="-285750" algn="just">
              <a:buFont typeface="Arial" panose="020B0604020202020204" pitchFamily="34" charset="0"/>
              <a:buChar char="•"/>
            </a:pPr>
            <a:r>
              <a:rPr lang="es-ES" b="1" dirty="0"/>
              <a:t> El </a:t>
            </a:r>
            <a:r>
              <a:rPr lang="es-ES" b="1" dirty="0" err="1"/>
              <a:t>cluster</a:t>
            </a:r>
            <a:r>
              <a:rPr lang="es-ES" b="1" dirty="0"/>
              <a:t> 1 es el más interesante ya que es el que proporcionalmente tiene más clientes. Además no realizan la consulta inmediatamente indicando confianza en la empresa.</a:t>
            </a:r>
          </a:p>
          <a:p>
            <a:pPr marL="285750" indent="-285750" algn="just">
              <a:buFont typeface="Arial" panose="020B0604020202020204" pitchFamily="34" charset="0"/>
              <a:buChar char="•"/>
            </a:pPr>
            <a:endParaRPr lang="es-ES" b="1" dirty="0"/>
          </a:p>
          <a:p>
            <a:pPr marL="285750" indent="-285750" algn="just">
              <a:buFont typeface="Arial" panose="020B0604020202020204" pitchFamily="34" charset="0"/>
              <a:buChar char="•"/>
            </a:pPr>
            <a:r>
              <a:rPr lang="es-ES" b="1" dirty="0"/>
              <a:t>El </a:t>
            </a:r>
            <a:r>
              <a:rPr lang="es-ES" b="1" dirty="0" err="1"/>
              <a:t>cluster</a:t>
            </a:r>
            <a:r>
              <a:rPr lang="es-ES" b="1" dirty="0"/>
              <a:t> 0 son los que tienen mayor potencial en convertirse en clientes, ya que muestran mayor interés.</a:t>
            </a:r>
          </a:p>
        </p:txBody>
      </p:sp>
      <p:sp>
        <p:nvSpPr>
          <p:cNvPr id="7" name="Triángulo isósceles 6">
            <a:extLst>
              <a:ext uri="{FF2B5EF4-FFF2-40B4-BE49-F238E27FC236}">
                <a16:creationId xmlns:a16="http://schemas.microsoft.com/office/drawing/2014/main" id="{B1217682-7946-2019-9346-F6F107DB9F85}"/>
              </a:ext>
            </a:extLst>
          </p:cNvPr>
          <p:cNvSpPr/>
          <p:nvPr/>
        </p:nvSpPr>
        <p:spPr>
          <a:xfrm>
            <a:off x="1930500" y="2091031"/>
            <a:ext cx="681502" cy="68040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b="1" dirty="0"/>
          </a:p>
        </p:txBody>
      </p:sp>
      <p:pic>
        <p:nvPicPr>
          <p:cNvPr id="11" name="Gráfico 10" descr="Marca de insignia1 con relleno sólido">
            <a:extLst>
              <a:ext uri="{FF2B5EF4-FFF2-40B4-BE49-F238E27FC236}">
                <a16:creationId xmlns:a16="http://schemas.microsoft.com/office/drawing/2014/main" id="{6DDD2661-A23D-D518-03D1-48843841972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30500" y="3273222"/>
            <a:ext cx="681502" cy="681502"/>
          </a:xfrm>
          <a:prstGeom prst="rect">
            <a:avLst/>
          </a:prstGeom>
        </p:spPr>
      </p:pic>
      <p:pic>
        <p:nvPicPr>
          <p:cNvPr id="13" name="Gráfico 12" descr="Bombilla y equipo contorno">
            <a:extLst>
              <a:ext uri="{FF2B5EF4-FFF2-40B4-BE49-F238E27FC236}">
                <a16:creationId xmlns:a16="http://schemas.microsoft.com/office/drawing/2014/main" id="{E59E8EAB-C4E8-6D39-65A2-BECDFCDE094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814051" y="4451249"/>
            <a:ext cx="914400" cy="914400"/>
          </a:xfrm>
          <a:prstGeom prst="rect">
            <a:avLst/>
          </a:prstGeom>
        </p:spPr>
      </p:pic>
      <p:sp>
        <p:nvSpPr>
          <p:cNvPr id="15" name="CuadroTexto 14">
            <a:extLst>
              <a:ext uri="{FF2B5EF4-FFF2-40B4-BE49-F238E27FC236}">
                <a16:creationId xmlns:a16="http://schemas.microsoft.com/office/drawing/2014/main" id="{757C0AF6-6CB4-5CD5-E8F0-BDB266EBAEA8}"/>
              </a:ext>
            </a:extLst>
          </p:cNvPr>
          <p:cNvSpPr txBox="1"/>
          <p:nvPr/>
        </p:nvSpPr>
        <p:spPr>
          <a:xfrm>
            <a:off x="2104103" y="2213227"/>
            <a:ext cx="334297" cy="553998"/>
          </a:xfrm>
          <a:prstGeom prst="rect">
            <a:avLst/>
          </a:prstGeom>
          <a:noFill/>
        </p:spPr>
        <p:txBody>
          <a:bodyPr wrap="square">
            <a:spAutoFit/>
          </a:bodyPr>
          <a:lstStyle/>
          <a:p>
            <a:r>
              <a:rPr lang="es-ES" sz="3000" b="1" dirty="0">
                <a:solidFill>
                  <a:schemeClr val="bg1"/>
                </a:solidFill>
              </a:rPr>
              <a:t>!</a:t>
            </a:r>
            <a:endParaRPr lang="es-ES" sz="3000" dirty="0">
              <a:solidFill>
                <a:schemeClr val="bg1"/>
              </a:solidFill>
            </a:endParaRPr>
          </a:p>
        </p:txBody>
      </p:sp>
    </p:spTree>
    <p:extLst>
      <p:ext uri="{BB962C8B-B14F-4D97-AF65-F5344CB8AC3E}">
        <p14:creationId xmlns:p14="http://schemas.microsoft.com/office/powerpoint/2010/main" val="1298534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10">
            <a:extLst>
              <a:ext uri="{FF2B5EF4-FFF2-40B4-BE49-F238E27FC236}">
                <a16:creationId xmlns:a16="http://schemas.microsoft.com/office/drawing/2014/main" id="{6A0DB90E-4209-928B-DE98-D5BEF5A7DEBC}"/>
              </a:ext>
            </a:extLst>
          </p:cNvPr>
          <p:cNvSpPr txBox="1"/>
          <p:nvPr/>
        </p:nvSpPr>
        <p:spPr>
          <a:xfrm>
            <a:off x="807695" y="265161"/>
            <a:ext cx="7441563" cy="58387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32098" tIns="32098" rIns="32098" bIns="32098">
            <a:spAutoFit/>
          </a:bodyPr>
          <a:lstStyle>
            <a:lvl1pPr defTabSz="1300480">
              <a:defRPr b="1">
                <a:solidFill>
                  <a:srgbClr val="292929"/>
                </a:solidFill>
                <a:latin typeface="medium-content-sans-serif-font"/>
                <a:ea typeface="medium-content-sans-serif-font"/>
                <a:cs typeface="medium-content-sans-serif-font"/>
                <a:sym typeface="medium-content-sans-serif-font"/>
              </a:defRPr>
            </a:lvl1pPr>
          </a:lstStyle>
          <a:p>
            <a:r>
              <a:rPr lang="es-ES" sz="3373" dirty="0">
                <a:solidFill>
                  <a:schemeClr val="tx1"/>
                </a:solidFill>
                <a:latin typeface="+mn-lt"/>
              </a:rPr>
              <a:t>Propuestas de mejora</a:t>
            </a:r>
            <a:endParaRPr sz="3373" dirty="0">
              <a:solidFill>
                <a:schemeClr val="tx1"/>
              </a:solidFill>
              <a:latin typeface="+mn-lt"/>
            </a:endParaRPr>
          </a:p>
        </p:txBody>
      </p:sp>
      <p:pic>
        <p:nvPicPr>
          <p:cNvPr id="6" name="Imagen 5">
            <a:extLst>
              <a:ext uri="{FF2B5EF4-FFF2-40B4-BE49-F238E27FC236}">
                <a16:creationId xmlns:a16="http://schemas.microsoft.com/office/drawing/2014/main" id="{AFF24EE1-A229-581F-8289-280E8CD7046A}"/>
              </a:ext>
            </a:extLst>
          </p:cNvPr>
          <p:cNvPicPr>
            <a:picLocks noChangeAspect="1"/>
          </p:cNvPicPr>
          <p:nvPr/>
        </p:nvPicPr>
        <p:blipFill>
          <a:blip r:embed="rId3"/>
          <a:stretch>
            <a:fillRect/>
          </a:stretch>
        </p:blipFill>
        <p:spPr>
          <a:xfrm>
            <a:off x="7943257" y="0"/>
            <a:ext cx="4248743" cy="1247949"/>
          </a:xfrm>
          <a:prstGeom prst="rect">
            <a:avLst/>
          </a:prstGeom>
        </p:spPr>
      </p:pic>
      <p:sp>
        <p:nvSpPr>
          <p:cNvPr id="49" name="CuadroTexto 48">
            <a:extLst>
              <a:ext uri="{FF2B5EF4-FFF2-40B4-BE49-F238E27FC236}">
                <a16:creationId xmlns:a16="http://schemas.microsoft.com/office/drawing/2014/main" id="{FE7F0EB2-B4FE-F01F-580D-9F0710E5AA16}"/>
              </a:ext>
            </a:extLst>
          </p:cNvPr>
          <p:cNvSpPr txBox="1"/>
          <p:nvPr/>
        </p:nvSpPr>
        <p:spPr>
          <a:xfrm>
            <a:off x="1230483" y="1576093"/>
            <a:ext cx="6173208" cy="369332"/>
          </a:xfrm>
          <a:prstGeom prst="rect">
            <a:avLst/>
          </a:prstGeom>
          <a:noFill/>
        </p:spPr>
        <p:txBody>
          <a:bodyPr wrap="square">
            <a:spAutoFit/>
          </a:bodyPr>
          <a:lstStyle/>
          <a:p>
            <a:pPr algn="just"/>
            <a:r>
              <a:rPr lang="es-ES" b="1" dirty="0"/>
              <a:t>Los puntos de mejora detectados para este trabajo son:</a:t>
            </a:r>
          </a:p>
        </p:txBody>
      </p:sp>
      <p:sp>
        <p:nvSpPr>
          <p:cNvPr id="5" name="CuadroTexto 4">
            <a:extLst>
              <a:ext uri="{FF2B5EF4-FFF2-40B4-BE49-F238E27FC236}">
                <a16:creationId xmlns:a16="http://schemas.microsoft.com/office/drawing/2014/main" id="{6F493CD3-4269-0198-3548-5909BB08C135}"/>
              </a:ext>
            </a:extLst>
          </p:cNvPr>
          <p:cNvSpPr txBox="1"/>
          <p:nvPr/>
        </p:nvSpPr>
        <p:spPr>
          <a:xfrm>
            <a:off x="1592826" y="2120008"/>
            <a:ext cx="8219767" cy="3416320"/>
          </a:xfrm>
          <a:prstGeom prst="rect">
            <a:avLst/>
          </a:prstGeom>
          <a:noFill/>
        </p:spPr>
        <p:txBody>
          <a:bodyPr wrap="square">
            <a:spAutoFit/>
          </a:bodyPr>
          <a:lstStyle/>
          <a:p>
            <a:pPr algn="just"/>
            <a:endParaRPr lang="es-ES" b="1" dirty="0"/>
          </a:p>
          <a:p>
            <a:pPr marL="285750" indent="-285750" algn="just">
              <a:buFont typeface="Arial" panose="020B0604020202020204" pitchFamily="34" charset="0"/>
              <a:buChar char="•"/>
            </a:pPr>
            <a:r>
              <a:rPr lang="es-ES" b="1" dirty="0"/>
              <a:t>Analizar la recurrencia de compra de los clientes utilizando la tabla VENTAS, con el fin de determinar si se está fidelizando a los clientes.</a:t>
            </a:r>
          </a:p>
          <a:p>
            <a:pPr marL="285750" indent="-285750" algn="just">
              <a:buFont typeface="Arial" panose="020B0604020202020204" pitchFamily="34" charset="0"/>
              <a:buChar char="•"/>
            </a:pPr>
            <a:endParaRPr lang="es-ES" b="1" dirty="0"/>
          </a:p>
          <a:p>
            <a:pPr marL="285750" indent="-285750" algn="just">
              <a:buFont typeface="Arial" panose="020B0604020202020204" pitchFamily="34" charset="0"/>
              <a:buChar char="•"/>
            </a:pPr>
            <a:r>
              <a:rPr lang="es-ES" b="1" dirty="0"/>
              <a:t>Utilizar el código CIIU para realizar un grafo para comprender como se relacionan las empresas entre si.</a:t>
            </a:r>
          </a:p>
          <a:p>
            <a:pPr marL="285750" indent="-285750" algn="just">
              <a:buFont typeface="Arial" panose="020B0604020202020204" pitchFamily="34" charset="0"/>
              <a:buChar char="•"/>
            </a:pPr>
            <a:endParaRPr lang="es-ES" b="1" dirty="0"/>
          </a:p>
          <a:p>
            <a:pPr marL="285750" indent="-285750" algn="just">
              <a:buFont typeface="Arial" panose="020B0604020202020204" pitchFamily="34" charset="0"/>
              <a:buChar char="•"/>
            </a:pPr>
            <a:r>
              <a:rPr lang="es-ES" b="1" dirty="0"/>
              <a:t>Realizar un modelo para predecir una probabilidad de compra teniendo en cuenta el momento de vida del usuario. Es decir, tener un modelo que devuelva, según cada acción que realiza un cliente una probabilidad de compra.</a:t>
            </a:r>
          </a:p>
          <a:p>
            <a:pPr marL="285750" indent="-285750" algn="just">
              <a:buFont typeface="Arial" panose="020B0604020202020204" pitchFamily="34" charset="0"/>
              <a:buChar char="•"/>
            </a:pPr>
            <a:endParaRPr lang="es-ES" b="1" dirty="0"/>
          </a:p>
          <a:p>
            <a:pPr marL="285750" indent="-285750" algn="just">
              <a:buFont typeface="Arial" panose="020B0604020202020204" pitchFamily="34" charset="0"/>
              <a:buChar char="•"/>
            </a:pPr>
            <a:r>
              <a:rPr lang="es-ES" b="1" dirty="0"/>
              <a:t>Implementar el algoritmo DBSCAN, que no se ha implementado por falta de RAM.</a:t>
            </a:r>
          </a:p>
        </p:txBody>
      </p:sp>
      <p:pic>
        <p:nvPicPr>
          <p:cNvPr id="9" name="Gráfico 8" descr="Insignia 5 con relleno sólido">
            <a:extLst>
              <a:ext uri="{FF2B5EF4-FFF2-40B4-BE49-F238E27FC236}">
                <a16:creationId xmlns:a16="http://schemas.microsoft.com/office/drawing/2014/main" id="{4CE1462A-4474-5FED-6590-57E12261CB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895" y="182699"/>
            <a:ext cx="748800" cy="748800"/>
          </a:xfrm>
          <a:prstGeom prst="rect">
            <a:avLst/>
          </a:prstGeom>
        </p:spPr>
      </p:pic>
      <p:sp>
        <p:nvSpPr>
          <p:cNvPr id="14" name="Elipse 13">
            <a:extLst>
              <a:ext uri="{FF2B5EF4-FFF2-40B4-BE49-F238E27FC236}">
                <a16:creationId xmlns:a16="http://schemas.microsoft.com/office/drawing/2014/main" id="{A90D92DA-2CE3-E4DA-6C60-B42D1DAB74D2}"/>
              </a:ext>
            </a:extLst>
          </p:cNvPr>
          <p:cNvSpPr/>
          <p:nvPr/>
        </p:nvSpPr>
        <p:spPr>
          <a:xfrm>
            <a:off x="1088826" y="5061705"/>
            <a:ext cx="504000" cy="504000"/>
          </a:xfrm>
          <a:prstGeom prst="ellipse">
            <a:avLst/>
          </a:prstGeom>
          <a:solidFill>
            <a:srgbClr val="73EDFF"/>
          </a:solidFill>
          <a:ln>
            <a:solidFill>
              <a:srgbClr val="73E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300" b="1" dirty="0">
                <a:solidFill>
                  <a:schemeClr val="tx1"/>
                </a:solidFill>
              </a:rPr>
              <a:t>4</a:t>
            </a:r>
          </a:p>
        </p:txBody>
      </p:sp>
      <p:sp>
        <p:nvSpPr>
          <p:cNvPr id="16" name="Elipse 15">
            <a:extLst>
              <a:ext uri="{FF2B5EF4-FFF2-40B4-BE49-F238E27FC236}">
                <a16:creationId xmlns:a16="http://schemas.microsoft.com/office/drawing/2014/main" id="{B325220B-5A3C-8407-CDD3-8D288DB1DDB8}"/>
              </a:ext>
            </a:extLst>
          </p:cNvPr>
          <p:cNvSpPr/>
          <p:nvPr/>
        </p:nvSpPr>
        <p:spPr>
          <a:xfrm>
            <a:off x="1088826" y="3959644"/>
            <a:ext cx="504000" cy="504000"/>
          </a:xfrm>
          <a:prstGeom prst="ellipse">
            <a:avLst/>
          </a:prstGeom>
          <a:solidFill>
            <a:srgbClr val="73EDFF"/>
          </a:solidFill>
          <a:ln>
            <a:solidFill>
              <a:srgbClr val="73E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300" b="1" dirty="0">
                <a:solidFill>
                  <a:schemeClr val="tx1"/>
                </a:solidFill>
              </a:rPr>
              <a:t>3</a:t>
            </a:r>
          </a:p>
        </p:txBody>
      </p:sp>
      <p:sp>
        <p:nvSpPr>
          <p:cNvPr id="17" name="Elipse 16">
            <a:extLst>
              <a:ext uri="{FF2B5EF4-FFF2-40B4-BE49-F238E27FC236}">
                <a16:creationId xmlns:a16="http://schemas.microsoft.com/office/drawing/2014/main" id="{4DD1A350-C572-E38C-BD42-EC680A556DBE}"/>
              </a:ext>
            </a:extLst>
          </p:cNvPr>
          <p:cNvSpPr/>
          <p:nvPr/>
        </p:nvSpPr>
        <p:spPr>
          <a:xfrm>
            <a:off x="1088826" y="3132891"/>
            <a:ext cx="504000" cy="504000"/>
          </a:xfrm>
          <a:prstGeom prst="ellipse">
            <a:avLst/>
          </a:prstGeom>
          <a:solidFill>
            <a:srgbClr val="73EDFF"/>
          </a:solidFill>
          <a:ln>
            <a:solidFill>
              <a:srgbClr val="73E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300" b="1" dirty="0">
                <a:solidFill>
                  <a:schemeClr val="tx1"/>
                </a:solidFill>
              </a:rPr>
              <a:t>2</a:t>
            </a:r>
          </a:p>
        </p:txBody>
      </p:sp>
      <p:sp>
        <p:nvSpPr>
          <p:cNvPr id="18" name="Elipse 17">
            <a:extLst>
              <a:ext uri="{FF2B5EF4-FFF2-40B4-BE49-F238E27FC236}">
                <a16:creationId xmlns:a16="http://schemas.microsoft.com/office/drawing/2014/main" id="{52F07C3C-22FE-86DB-92E6-D096DE903BA9}"/>
              </a:ext>
            </a:extLst>
          </p:cNvPr>
          <p:cNvSpPr/>
          <p:nvPr/>
        </p:nvSpPr>
        <p:spPr>
          <a:xfrm>
            <a:off x="1088826" y="2325803"/>
            <a:ext cx="504000" cy="504000"/>
          </a:xfrm>
          <a:prstGeom prst="ellipse">
            <a:avLst/>
          </a:prstGeom>
          <a:solidFill>
            <a:srgbClr val="73EDFF"/>
          </a:solidFill>
          <a:ln>
            <a:solidFill>
              <a:srgbClr val="73E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300" b="1" dirty="0">
                <a:solidFill>
                  <a:schemeClr val="tx1"/>
                </a:solidFill>
              </a:rPr>
              <a:t>1</a:t>
            </a:r>
          </a:p>
        </p:txBody>
      </p:sp>
    </p:spTree>
    <p:extLst>
      <p:ext uri="{BB962C8B-B14F-4D97-AF65-F5344CB8AC3E}">
        <p14:creationId xmlns:p14="http://schemas.microsoft.com/office/powerpoint/2010/main" val="40143514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6085</TotalTime>
  <Words>856</Words>
  <Application>Microsoft Office PowerPoint</Application>
  <PresentationFormat>Panorámica</PresentationFormat>
  <Paragraphs>171</Paragraphs>
  <Slides>10</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Predicción de potenciales compradores en un Ecommerce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Predicción de potenciales compradores en un Ecommerce</dc:title>
  <dc:creator>andrea giralt castellano</dc:creator>
  <cp:lastModifiedBy>andrea giralt castellano</cp:lastModifiedBy>
  <cp:revision>1</cp:revision>
  <dcterms:created xsi:type="dcterms:W3CDTF">2023-01-15T09:41:33Z</dcterms:created>
  <dcterms:modified xsi:type="dcterms:W3CDTF">2023-01-19T15:07:24Z</dcterms:modified>
</cp:coreProperties>
</file>