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2"/>
  </p:normalViewPr>
  <p:slideViewPr>
    <p:cSldViewPr snapToGrid="0">
      <p:cViewPr varScale="1">
        <p:scale>
          <a:sx n="102" d="100"/>
          <a:sy n="102" d="100"/>
        </p:scale>
        <p:origin x="8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BBC777-BE63-B11E-C099-0FD9A0778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ED9A17F-0B0E-2AF5-92BF-11D65507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D7A9977-7EEC-069D-CD2D-E963CF3FD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70FF-F36F-9949-A4BA-58E8C2D7276C}" type="datetimeFigureOut">
              <a:rPr lang="en-US" smtClean="0"/>
              <a:t>3/8/25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9A96AA8-D123-4364-BAA9-062E31502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971888A-35C9-0B7B-F77C-D1411DFCA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7507-4971-FE48-AC01-8D42CAB3968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59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5184EE-77ED-5BBF-603A-FD7795844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94E9B49-D9E2-F1DC-317F-88AEBBAA5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DCAE18-EB32-D25E-E4C7-02D514098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70FF-F36F-9949-A4BA-58E8C2D7276C}" type="datetimeFigureOut">
              <a:rPr lang="en-US" smtClean="0"/>
              <a:t>3/8/25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3706E8-34F9-1DA3-EB3D-728DAAAB9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A5E9F3-D8ED-0F27-3FF3-29C11EB4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7507-4971-FE48-AC01-8D42CAB3968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68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5793BB3-35A0-B8A2-EC8C-3F6BD501E2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5C8364B-E939-A3B4-3DEA-824D640C2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54337D2-E71C-D56E-B97E-0EF98B631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70FF-F36F-9949-A4BA-58E8C2D7276C}" type="datetimeFigureOut">
              <a:rPr lang="en-US" smtClean="0"/>
              <a:t>3/8/25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5D04115-8C33-5C4D-4733-66AE3CDE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8DE81D-E96D-E0A3-62AC-A318575BA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7507-4971-FE48-AC01-8D42CAB3968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36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8578C1-658B-AD0A-1327-B0B50F6D9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077485-2313-E8BC-3304-10892744E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2CBD657-6E50-F271-034C-3EB7C71CF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70FF-F36F-9949-A4BA-58E8C2D7276C}" type="datetimeFigureOut">
              <a:rPr lang="en-US" smtClean="0"/>
              <a:t>3/8/25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345FD4-718C-35D8-F845-1919B70FA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160907-A372-710F-11A1-2D3DFA810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7507-4971-FE48-AC01-8D42CAB3968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59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47A57E-0D00-7FBF-5D6F-56C49D9D6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89E81C2-7A96-95A6-71A5-9F129C24A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93B44A9-B456-E9B7-E848-2ADEAA1A0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70FF-F36F-9949-A4BA-58E8C2D7276C}" type="datetimeFigureOut">
              <a:rPr lang="en-US" smtClean="0"/>
              <a:t>3/8/25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084D3D3-0A17-6B35-571B-71FFAEC51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0485FF3-238A-09E4-3D97-70B6638D7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7507-4971-FE48-AC01-8D42CAB3968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50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6ADFED-6DEE-D030-D5CD-FAE94B10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1CCC81-CFD0-77A7-3ADB-5505357B9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81342B1-AC9F-ABBF-3E01-D5BFFB381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5F112A4-CE59-A3B7-F75C-BC9B0B056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70FF-F36F-9949-A4BA-58E8C2D7276C}" type="datetimeFigureOut">
              <a:rPr lang="en-US" smtClean="0"/>
              <a:t>3/8/25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55DB30B-E930-40AB-F87D-E21D2F45E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EE3391B-6038-694E-ADF0-791E7123C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7507-4971-FE48-AC01-8D42CAB3968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93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020659-2033-4E1F-0CC6-90D19DCF0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DD2A7EF-0525-AAF8-A656-7DCA6DDC5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79578E0-4A8D-CA44-DBD6-12A017EE8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CF8DF16-6EE8-92F3-D806-7E45F2F8AB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E79447A-BA15-B8E8-ED22-38884371D5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6B38FC2-15E6-47E8-1D65-58098CFE9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70FF-F36F-9949-A4BA-58E8C2D7276C}" type="datetimeFigureOut">
              <a:rPr lang="en-US" smtClean="0"/>
              <a:t>3/8/25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64A29F6-53AD-9A9F-8AF2-CB8E412DF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781ED2C-6217-D275-94D1-8EFF14BB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7507-4971-FE48-AC01-8D42CAB3968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05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6AF306-198E-016F-1FB0-2123A7AA1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934F4A0-E99B-87C6-DAAA-FE75E5977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70FF-F36F-9949-A4BA-58E8C2D7276C}" type="datetimeFigureOut">
              <a:rPr lang="en-US" smtClean="0"/>
              <a:t>3/8/25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EF9DDC2-0A96-110B-B42F-17C4918EB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0DD2FE9-A374-4135-4D6F-488508004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7507-4971-FE48-AC01-8D42CAB3968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03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A1F98D0-8FF1-DD1A-CC03-E979372F1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70FF-F36F-9949-A4BA-58E8C2D7276C}" type="datetimeFigureOut">
              <a:rPr lang="en-US" smtClean="0"/>
              <a:t>3/8/25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0CF62D4-1BCD-E92A-CEA9-2E12DB6D3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53A7B29-4374-B906-11F9-1A6BCD6EA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7507-4971-FE48-AC01-8D42CAB3968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46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D7BD6A-172E-8BC1-E7C8-8A408E1D3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9623D0-B3D4-3DAD-5511-2FAB3B91F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00BAA98-26AF-4B84-8A86-316E37683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F8ECA7E-C8F6-DF5E-601B-2CBA872F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70FF-F36F-9949-A4BA-58E8C2D7276C}" type="datetimeFigureOut">
              <a:rPr lang="en-US" smtClean="0"/>
              <a:t>3/8/25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7E94329-FED1-35F8-FDC3-0423043E2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3CF449E-DD58-D65F-3F5A-A8B02DD05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7507-4971-FE48-AC01-8D42CAB3968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27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BAE81E-F3CA-608C-FCDA-CD3CA8BE4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F80F1A9-479F-6183-560E-CF459876F7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07EBE89-FE01-98FC-038E-A42DE7BA3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5181E0A-776F-07D4-AD77-0020A4993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70FF-F36F-9949-A4BA-58E8C2D7276C}" type="datetimeFigureOut">
              <a:rPr lang="en-US" smtClean="0"/>
              <a:t>3/8/25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D4C9E30-F205-391B-30E4-32E0A5E5D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9003706-AB96-A6E4-F174-8B42E20D3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7507-4971-FE48-AC01-8D42CAB3968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871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FA28BF5-A05A-8890-A88A-E9FCE8E84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F1127C4-CED9-C974-147D-1361D4823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7974EE0-A605-1122-4BB3-5078F2B35A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3170FF-F36F-9949-A4BA-58E8C2D7276C}" type="datetimeFigureOut">
              <a:rPr lang="en-US" smtClean="0"/>
              <a:t>3/8/25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99B5066-A7B7-8746-2FCE-5B348ABAB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5C2F6B6-F991-A8EF-DFD4-3599092D61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F57507-4971-FE48-AC01-8D42CAB3968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63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ED567168-177A-9A53-95A2-65CE89356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23"/>
            <a:ext cx="10515600" cy="1325563"/>
          </a:xfrm>
        </p:spPr>
        <p:txBody>
          <a:bodyPr/>
          <a:lstStyle/>
          <a:p>
            <a:r>
              <a:rPr lang="en-US" dirty="0" err="1"/>
              <a:t>Esercitazione</a:t>
            </a:r>
            <a:endParaRPr lang="en-US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C373622C-3C53-7761-4E29-189022594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4817"/>
            <a:ext cx="10515600" cy="517764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err="1"/>
              <a:t>Scrivi</a:t>
            </a:r>
            <a:r>
              <a:rPr lang="en-US" dirty="0"/>
              <a:t> un </a:t>
            </a:r>
            <a:r>
              <a:rPr lang="en-US" dirty="0" err="1"/>
              <a:t>programma</a:t>
            </a:r>
            <a:r>
              <a:rPr lang="en-US" dirty="0"/>
              <a:t> in C++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permetta</a:t>
            </a:r>
            <a:r>
              <a:rPr lang="en-US" dirty="0"/>
              <a:t> di </a:t>
            </a:r>
            <a:r>
              <a:rPr lang="en-US" dirty="0" err="1"/>
              <a:t>gestire</a:t>
            </a:r>
            <a:r>
              <a:rPr lang="en-US" dirty="0"/>
              <a:t> un </a:t>
            </a:r>
            <a:r>
              <a:rPr lang="en-US" dirty="0" err="1"/>
              <a:t>archivio</a:t>
            </a:r>
            <a:r>
              <a:rPr lang="en-US" dirty="0"/>
              <a:t> di libri. Il </a:t>
            </a:r>
            <a:r>
              <a:rPr lang="en-US" dirty="0" err="1"/>
              <a:t>programma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permettere</a:t>
            </a:r>
            <a:r>
              <a:rPr lang="en-US" dirty="0"/>
              <a:t> di:	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 err="1"/>
              <a:t>Definire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struttura</a:t>
            </a:r>
            <a:r>
              <a:rPr lang="en-US" dirty="0"/>
              <a:t> Libro con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seguenti</a:t>
            </a:r>
            <a:r>
              <a:rPr lang="en-US" dirty="0"/>
              <a:t> </a:t>
            </a:r>
            <a:r>
              <a:rPr lang="en-US" dirty="0" err="1"/>
              <a:t>campi</a:t>
            </a:r>
            <a:r>
              <a:rPr lang="en-US" dirty="0"/>
              <a:t>: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titolo</a:t>
            </a:r>
            <a:r>
              <a:rPr lang="en-US" dirty="0"/>
              <a:t> (</a:t>
            </a:r>
            <a:r>
              <a:rPr lang="en-US" dirty="0" err="1"/>
              <a:t>stringa</a:t>
            </a:r>
            <a:r>
              <a:rPr lang="en-US" dirty="0"/>
              <a:t>)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autore</a:t>
            </a:r>
            <a:r>
              <a:rPr lang="en-US" dirty="0"/>
              <a:t> (</a:t>
            </a:r>
            <a:r>
              <a:rPr lang="en-US" dirty="0" err="1"/>
              <a:t>stringa</a:t>
            </a:r>
            <a:r>
              <a:rPr lang="en-US" dirty="0"/>
              <a:t>)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annoPubblicazione</a:t>
            </a:r>
            <a:r>
              <a:rPr lang="en-US" dirty="0"/>
              <a:t> (</a:t>
            </a:r>
            <a:r>
              <a:rPr lang="en-US" dirty="0" err="1"/>
              <a:t>intero</a:t>
            </a:r>
            <a:r>
              <a:rPr lang="en-US" dirty="0"/>
              <a:t>)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prezzo</a:t>
            </a:r>
            <a:r>
              <a:rPr lang="en-US" dirty="0"/>
              <a:t> (float)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genere</a:t>
            </a:r>
            <a:r>
              <a:rPr lang="en-US" dirty="0"/>
              <a:t> (array di </a:t>
            </a:r>
            <a:r>
              <a:rPr lang="en-US" dirty="0" err="1"/>
              <a:t>caratteri</a:t>
            </a:r>
            <a:r>
              <a:rPr lang="en-US" dirty="0"/>
              <a:t> di </a:t>
            </a:r>
            <a:r>
              <a:rPr lang="en-US" dirty="0" err="1"/>
              <a:t>lunghezza</a:t>
            </a:r>
            <a:r>
              <a:rPr lang="en-US" dirty="0"/>
              <a:t> </a:t>
            </a:r>
            <a:r>
              <a:rPr lang="en-US" dirty="0" err="1"/>
              <a:t>massima</a:t>
            </a:r>
            <a:r>
              <a:rPr lang="en-US" dirty="0"/>
              <a:t> 20)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 err="1"/>
              <a:t>Gestire</a:t>
            </a:r>
            <a:r>
              <a:rPr lang="en-US" dirty="0"/>
              <a:t> un array di libri (</a:t>
            </a:r>
            <a:r>
              <a:rPr lang="en-US" dirty="0" err="1"/>
              <a:t>massimo</a:t>
            </a:r>
            <a:r>
              <a:rPr lang="en-US" dirty="0"/>
              <a:t> 100) e </a:t>
            </a:r>
            <a:r>
              <a:rPr lang="en-US" dirty="0" err="1"/>
              <a:t>permettere</a:t>
            </a:r>
            <a:r>
              <a:rPr lang="en-US" dirty="0"/>
              <a:t> di: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dirty="0" err="1"/>
              <a:t>Aggiungere</a:t>
            </a:r>
            <a:r>
              <a:rPr lang="en-US" dirty="0"/>
              <a:t> </a:t>
            </a:r>
            <a:r>
              <a:rPr lang="en-US" dirty="0" err="1"/>
              <a:t>nuovi</a:t>
            </a:r>
            <a:r>
              <a:rPr lang="en-US" dirty="0"/>
              <a:t> libri.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dirty="0" err="1"/>
              <a:t>Visualizzare</a:t>
            </a:r>
            <a:r>
              <a:rPr lang="en-US" dirty="0"/>
              <a:t> tutti </a:t>
            </a:r>
            <a:r>
              <a:rPr lang="en-US" dirty="0" err="1"/>
              <a:t>i</a:t>
            </a:r>
            <a:r>
              <a:rPr lang="en-US" dirty="0"/>
              <a:t> libri </a:t>
            </a:r>
            <a:r>
              <a:rPr lang="en-US" dirty="0" err="1"/>
              <a:t>presenti</a:t>
            </a:r>
            <a:r>
              <a:rPr lang="en-US" dirty="0"/>
              <a:t> </a:t>
            </a:r>
            <a:r>
              <a:rPr lang="en-US" dirty="0" err="1"/>
              <a:t>nell'archivio</a:t>
            </a:r>
            <a:r>
              <a:rPr lang="en-US" dirty="0"/>
              <a:t>.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dirty="0" err="1"/>
              <a:t>Cercare</a:t>
            </a:r>
            <a:r>
              <a:rPr lang="en-US" dirty="0"/>
              <a:t> un </a:t>
            </a:r>
            <a:r>
              <a:rPr lang="en-US" dirty="0" err="1"/>
              <a:t>libro</a:t>
            </a:r>
            <a:r>
              <a:rPr lang="en-US" dirty="0"/>
              <a:t> per </a:t>
            </a:r>
            <a:r>
              <a:rPr lang="en-US" dirty="0" err="1"/>
              <a:t>titolo</a:t>
            </a:r>
            <a:r>
              <a:rPr lang="en-US" dirty="0"/>
              <a:t> e </a:t>
            </a:r>
            <a:r>
              <a:rPr lang="en-US" dirty="0" err="1"/>
              <a:t>restituire</a:t>
            </a:r>
            <a:r>
              <a:rPr lang="en-US" dirty="0"/>
              <a:t> le sue </a:t>
            </a:r>
            <a:r>
              <a:rPr lang="en-US" dirty="0" err="1"/>
              <a:t>informazioni</a:t>
            </a:r>
            <a:r>
              <a:rPr lang="en-US" dirty="0"/>
              <a:t>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/>
              <a:t>Gestire</a:t>
            </a:r>
            <a:r>
              <a:rPr lang="en-US" dirty="0"/>
              <a:t> input e output da file: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dirty="0" err="1"/>
              <a:t>Salvare</a:t>
            </a:r>
            <a:r>
              <a:rPr lang="en-US" dirty="0"/>
              <a:t> </a:t>
            </a:r>
            <a:r>
              <a:rPr lang="en-US" dirty="0" err="1"/>
              <a:t>l’archivio</a:t>
            </a:r>
            <a:r>
              <a:rPr lang="en-US" dirty="0"/>
              <a:t> in un file di testo (</a:t>
            </a:r>
            <a:r>
              <a:rPr lang="en-US" dirty="0" err="1"/>
              <a:t>archivio.txt</a:t>
            </a:r>
            <a:r>
              <a:rPr lang="en-US" dirty="0"/>
              <a:t>).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dirty="0" err="1"/>
              <a:t>Caricare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dal file </a:t>
            </a:r>
            <a:r>
              <a:rPr lang="en-US" dirty="0" err="1"/>
              <a:t>all’avvio</a:t>
            </a:r>
            <a:r>
              <a:rPr lang="en-US" dirty="0"/>
              <a:t> del </a:t>
            </a:r>
            <a:r>
              <a:rPr lang="en-US" dirty="0" err="1"/>
              <a:t>programma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7060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94F01D6457F8E44A2915FDB636F708E" ma:contentTypeVersion="4" ma:contentTypeDescription="Creare un nuovo documento." ma:contentTypeScope="" ma:versionID="23f609b29d875cd0d10a562454502bb8">
  <xsd:schema xmlns:xsd="http://www.w3.org/2001/XMLSchema" xmlns:xs="http://www.w3.org/2001/XMLSchema" xmlns:p="http://schemas.microsoft.com/office/2006/metadata/properties" xmlns:ns2="cb6b9c83-c133-470f-9319-5e72894ae22d" targetNamespace="http://schemas.microsoft.com/office/2006/metadata/properties" ma:root="true" ma:fieldsID="e5467a439be14774b25d6c930649070a" ns2:_="">
    <xsd:import namespace="cb6b9c83-c133-470f-9319-5e72894ae22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6b9c83-c133-470f-9319-5e72894ae2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5718CBB-069A-4F17-930E-99C826757FF9}"/>
</file>

<file path=customXml/itemProps2.xml><?xml version="1.0" encoding="utf-8"?>
<ds:datastoreItem xmlns:ds="http://schemas.openxmlformats.org/officeDocument/2006/customXml" ds:itemID="{F57914AC-7372-478F-BA7F-EA520C9F5CA9}"/>
</file>

<file path=customXml/itemProps3.xml><?xml version="1.0" encoding="utf-8"?>
<ds:datastoreItem xmlns:ds="http://schemas.openxmlformats.org/officeDocument/2006/customXml" ds:itemID="{80B0C780-A36C-4736-88FF-90B184FC151B}"/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121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di Office</vt:lpstr>
      <vt:lpstr>Esercitazione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Misael Mongiovì</dc:creator>
  <cp:lastModifiedBy>Misael Mongiovì</cp:lastModifiedBy>
  <cp:revision>1</cp:revision>
  <dcterms:created xsi:type="dcterms:W3CDTF">2025-03-08T21:04:40Z</dcterms:created>
  <dcterms:modified xsi:type="dcterms:W3CDTF">2025-03-08T21:12:54Z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0x010100594F01D6457F8E44A2915FDB636F708E</vt:lpwstr>
  </property>
</Properties>
</file>