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E04C48-4498-0E42-8322-32982CA54E4B}" v="11" dt="2024-04-16T16:32:41.9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4EF59-CF54-C038-DC82-DAB64E94E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3A0A2-944D-D915-6205-8617A5682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B6548-EC53-7E40-8C09-01696CE3D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1B8D-EF06-49EC-8D6D-D79E35A3A61C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54138-EA22-47FE-4491-A0585224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C7B17-3E45-0090-2E2C-806DD2E7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AB4A-75F7-44E7-B599-55D893D3A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37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04B82-3F58-08EC-C659-A59ACE573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F25BA-6A15-6269-87DF-DF209FE7F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EC3DD-F493-4811-5677-6E27E58D8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1B8D-EF06-49EC-8D6D-D79E35A3A61C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AA41F-81DE-9A61-A14F-5E0442E6F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F8190-CBEF-5DBE-C54F-4FEA78CA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AB4A-75F7-44E7-B599-55D893D3A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4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220235-CC55-92EB-9C21-EA7C40FCD6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DA31B-9F6A-4711-56CF-9A92A5668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DB080-AB3D-836B-F9FD-9C44EECD6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1B8D-EF06-49EC-8D6D-D79E35A3A61C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09ECE-6706-4F24-AD3C-9534E391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B9E01-DDD1-CDF3-2F87-543265A18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AB4A-75F7-44E7-B599-55D893D3A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5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806D2-7518-9D53-E85C-1BD42A45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423AE-4B2E-C54E-FBC4-AA315F89B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071A2-A82D-EF7C-E52F-D95D86B2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1B8D-EF06-49EC-8D6D-D79E35A3A61C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64059-8147-810C-ADD9-E6AD8F9DD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F63D4-3455-30F3-8E86-7FBF680F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AB4A-75F7-44E7-B599-55D893D3A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9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5D26-489E-B237-5EBA-191C56F44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DA991-4AE2-6132-648A-BBCABBC56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418F9-207A-E062-EF71-A6283BADB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1B8D-EF06-49EC-8D6D-D79E35A3A61C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56D57-AEDC-E50C-1FB3-E9B81861C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0129A-2414-13BF-B276-854D08DA1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AB4A-75F7-44E7-B599-55D893D3A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96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742C-D21E-7563-3F8E-38E630BEB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13D87-7346-5912-FDE4-A1EC324EA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8C338-E3C6-349A-9D00-853A64F00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ECB49-28E8-00ED-3629-C442FC42D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1B8D-EF06-49EC-8D6D-D79E35A3A61C}" type="datetimeFigureOut">
              <a:rPr lang="en-US" smtClean="0"/>
              <a:t>4/27/24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CFAD4-F110-C9F1-4AF0-A0812B48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DF96D-8607-65C5-F143-E4A486E53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AB4A-75F7-44E7-B599-55D893D3A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3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3A0AF-0938-EF52-C40D-7B227F475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FD25A-7115-9869-010C-F78A88587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689DD-24F8-67B5-5855-B09694DF5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C2CDB-ABB0-FDDD-C1FE-3F96DBF3A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02431D-14C4-808A-DB8B-B6459A2506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DB2A07-84A8-30CF-59DD-C2A95837B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1B8D-EF06-49EC-8D6D-D79E35A3A61C}" type="datetimeFigureOut">
              <a:rPr lang="en-US" smtClean="0"/>
              <a:t>4/27/24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FACA42-4698-53A8-9CDB-5E4E3583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D973E9-DA7B-29AF-6F45-55CF1D73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AB4A-75F7-44E7-B599-55D893D3A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15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CDEE6-61CD-3FA1-24A1-840C0D618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52888E-1287-D7F7-2FB3-C8E677727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1B8D-EF06-49EC-8D6D-D79E35A3A61C}" type="datetimeFigureOut">
              <a:rPr lang="en-US" smtClean="0"/>
              <a:t>4/27/24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28246A-2083-2D07-4DE1-269CB3CC7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D3565-C523-C7E8-39E2-067BBA050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AB4A-75F7-44E7-B599-55D893D3A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6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570996-4C99-5B38-79AE-47F8CA6A5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1B8D-EF06-49EC-8D6D-D79E35A3A61C}" type="datetimeFigureOut">
              <a:rPr lang="en-US" smtClean="0"/>
              <a:t>4/27/24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9D9B55-36C7-7903-A082-DAD570C0D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ABB59-C830-4283-6C3E-A303D6F5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AB4A-75F7-44E7-B599-55D893D3A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6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C267C-BBFC-9B8D-77C3-EF7A9819D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67E73-671A-AAEA-9429-806561827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6AA5A-3E09-B009-3926-844FAF2FC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21D53-2A0C-BA13-2DF3-A6E6E5F20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1B8D-EF06-49EC-8D6D-D79E35A3A61C}" type="datetimeFigureOut">
              <a:rPr lang="en-US" smtClean="0"/>
              <a:t>4/27/24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88E21-C697-3F41-8EB4-3BC19C0A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1619-6E6F-A572-C783-1F22C4702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AB4A-75F7-44E7-B599-55D893D3A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3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47BEA-2254-3B35-788F-1E7761539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5B7D22-59B0-54A0-0B0B-FC42A7D55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7B497-F7A3-D17A-6AE9-F6AFC3F02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79497-74DE-2489-CC2E-1C1327531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1B8D-EF06-49EC-8D6D-D79E35A3A61C}" type="datetimeFigureOut">
              <a:rPr lang="en-US" smtClean="0"/>
              <a:t>4/27/24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63286-C0EE-FD3E-419E-645CCDA95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CA057-530E-930D-83BC-0CDBDF8D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AB4A-75F7-44E7-B599-55D893D3A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3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4414A-2133-77DC-3882-D81141CDC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B3D26-ABAB-420E-C25C-DF0B00BEB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DA19C-744F-644D-377D-FFA6A39A6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C41B8D-EF06-49EC-8D6D-D79E35A3A61C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AB8DF-4995-A79E-7819-B7A32EFB48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30240-5F20-E1A9-9F52-2C5DAE713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57AB4A-75F7-44E7-B599-55D893D3A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6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D1D4658-32CD-4903-BDA6-7B54EEA4E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16">
            <a:extLst>
              <a:ext uri="{FF2B5EF4-FFF2-40B4-BE49-F238E27FC236}">
                <a16:creationId xmlns:a16="http://schemas.microsoft.com/office/drawing/2014/main" id="{7A29A97C-0C3C-4F06-9CA4-68DFD1CE4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0886" y="983228"/>
            <a:ext cx="8301112" cy="5874772"/>
          </a:xfrm>
          <a:custGeom>
            <a:avLst/>
            <a:gdLst>
              <a:gd name="connsiteX0" fmla="*/ 3607511 w 8301112"/>
              <a:gd name="connsiteY0" fmla="*/ 0 h 5874772"/>
              <a:gd name="connsiteX1" fmla="*/ 8106431 w 8301112"/>
              <a:gd name="connsiteY1" fmla="*/ 0 h 5874772"/>
              <a:gd name="connsiteX2" fmla="*/ 8301112 w 8301112"/>
              <a:gd name="connsiteY2" fmla="*/ 0 h 5874772"/>
              <a:gd name="connsiteX3" fmla="*/ 8301112 w 8301112"/>
              <a:gd name="connsiteY3" fmla="*/ 5874772 h 5874772"/>
              <a:gd name="connsiteX4" fmla="*/ 27685 w 8301112"/>
              <a:gd name="connsiteY4" fmla="*/ 5874772 h 5874772"/>
              <a:gd name="connsiteX5" fmla="*/ 24376 w 8301112"/>
              <a:gd name="connsiteY5" fmla="*/ 5862584 h 5874772"/>
              <a:gd name="connsiteX6" fmla="*/ 97502 w 8301112"/>
              <a:gd name="connsiteY6" fmla="*/ 5167850 h 5874772"/>
              <a:gd name="connsiteX7" fmla="*/ 2827510 w 8301112"/>
              <a:gd name="connsiteY7" fmla="*/ 438782 h 5874772"/>
              <a:gd name="connsiteX8" fmla="*/ 3607511 w 8301112"/>
              <a:gd name="connsiteY8" fmla="*/ 0 h 587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1112" h="5874772">
                <a:moveTo>
                  <a:pt x="3607511" y="0"/>
                </a:moveTo>
                <a:cubicBezTo>
                  <a:pt x="3607511" y="0"/>
                  <a:pt x="3607511" y="0"/>
                  <a:pt x="8106431" y="0"/>
                </a:cubicBezTo>
                <a:lnTo>
                  <a:pt x="8301112" y="0"/>
                </a:lnTo>
                <a:lnTo>
                  <a:pt x="8301112" y="5874772"/>
                </a:lnTo>
                <a:lnTo>
                  <a:pt x="27685" y="5874772"/>
                </a:lnTo>
                <a:lnTo>
                  <a:pt x="24376" y="5862584"/>
                </a:lnTo>
                <a:cubicBezTo>
                  <a:pt x="-24375" y="5631005"/>
                  <a:pt x="0" y="5362863"/>
                  <a:pt x="97502" y="5167850"/>
                </a:cubicBezTo>
                <a:cubicBezTo>
                  <a:pt x="97502" y="5167850"/>
                  <a:pt x="97502" y="5167850"/>
                  <a:pt x="2827510" y="438782"/>
                </a:cubicBezTo>
                <a:cubicBezTo>
                  <a:pt x="2973760" y="195014"/>
                  <a:pt x="3331265" y="0"/>
                  <a:pt x="3607511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01292C1-8B12-4AF2-9B59-8851A132E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360023"/>
            <a:ext cx="5342806" cy="4453168"/>
          </a:xfrm>
          <a:custGeom>
            <a:avLst/>
            <a:gdLst>
              <a:gd name="connsiteX0" fmla="*/ 313737 w 5342806"/>
              <a:gd name="connsiteY0" fmla="*/ 2699726 h 4453168"/>
              <a:gd name="connsiteX1" fmla="*/ 775980 w 5342806"/>
              <a:gd name="connsiteY1" fmla="*/ 2699726 h 4453168"/>
              <a:gd name="connsiteX2" fmla="*/ 846865 w 5342806"/>
              <a:gd name="connsiteY2" fmla="*/ 2741502 h 4453168"/>
              <a:gd name="connsiteX3" fmla="*/ 1078485 w 5342806"/>
              <a:gd name="connsiteY3" fmla="*/ 3140369 h 4453168"/>
              <a:gd name="connsiteX4" fmla="*/ 1078485 w 5342806"/>
              <a:gd name="connsiteY4" fmla="*/ 3221933 h 4453168"/>
              <a:gd name="connsiteX5" fmla="*/ 846865 w 5342806"/>
              <a:gd name="connsiteY5" fmla="*/ 3620799 h 4453168"/>
              <a:gd name="connsiteX6" fmla="*/ 775980 w 5342806"/>
              <a:gd name="connsiteY6" fmla="*/ 3662576 h 4453168"/>
              <a:gd name="connsiteX7" fmla="*/ 313737 w 5342806"/>
              <a:gd name="connsiteY7" fmla="*/ 3662576 h 4453168"/>
              <a:gd name="connsiteX8" fmla="*/ 241855 w 5342806"/>
              <a:gd name="connsiteY8" fmla="*/ 3620799 h 4453168"/>
              <a:gd name="connsiteX9" fmla="*/ 11232 w 5342806"/>
              <a:gd name="connsiteY9" fmla="*/ 3221933 h 4453168"/>
              <a:gd name="connsiteX10" fmla="*/ 11232 w 5342806"/>
              <a:gd name="connsiteY10" fmla="*/ 3140369 h 4453168"/>
              <a:gd name="connsiteX11" fmla="*/ 241855 w 5342806"/>
              <a:gd name="connsiteY11" fmla="*/ 2741502 h 4453168"/>
              <a:gd name="connsiteX12" fmla="*/ 313737 w 5342806"/>
              <a:gd name="connsiteY12" fmla="*/ 2699726 h 4453168"/>
              <a:gd name="connsiteX13" fmla="*/ 2150770 w 5342806"/>
              <a:gd name="connsiteY13" fmla="*/ 492430 h 4453168"/>
              <a:gd name="connsiteX14" fmla="*/ 2388454 w 5342806"/>
              <a:gd name="connsiteY14" fmla="*/ 492430 h 4453168"/>
              <a:gd name="connsiteX15" fmla="*/ 2416181 w 5342806"/>
              <a:gd name="connsiteY15" fmla="*/ 492430 h 4453168"/>
              <a:gd name="connsiteX16" fmla="*/ 2442639 w 5342806"/>
              <a:gd name="connsiteY16" fmla="*/ 537992 h 4453168"/>
              <a:gd name="connsiteX17" fmla="*/ 2572233 w 5342806"/>
              <a:gd name="connsiteY17" fmla="*/ 761161 h 4453168"/>
              <a:gd name="connsiteX18" fmla="*/ 2572233 w 5342806"/>
              <a:gd name="connsiteY18" fmla="*/ 886078 h 4453168"/>
              <a:gd name="connsiteX19" fmla="*/ 2217501 w 5342806"/>
              <a:gd name="connsiteY19" fmla="*/ 1496950 h 4453168"/>
              <a:gd name="connsiteX20" fmla="*/ 2108941 w 5342806"/>
              <a:gd name="connsiteY20" fmla="*/ 1560931 h 4453168"/>
              <a:gd name="connsiteX21" fmla="*/ 1401007 w 5342806"/>
              <a:gd name="connsiteY21" fmla="*/ 1560931 h 4453168"/>
              <a:gd name="connsiteX22" fmla="*/ 1367679 w 5342806"/>
              <a:gd name="connsiteY22" fmla="*/ 1556504 h 4453168"/>
              <a:gd name="connsiteX23" fmla="*/ 1344756 w 5342806"/>
              <a:gd name="connsiteY23" fmla="*/ 1546893 h 4453168"/>
              <a:gd name="connsiteX24" fmla="*/ 1358765 w 5342806"/>
              <a:gd name="connsiteY24" fmla="*/ 1522665 h 4453168"/>
              <a:gd name="connsiteX25" fmla="*/ 1855078 w 5342806"/>
              <a:gd name="connsiteY25" fmla="*/ 664281 h 4453168"/>
              <a:gd name="connsiteX26" fmla="*/ 2150770 w 5342806"/>
              <a:gd name="connsiteY26" fmla="*/ 492430 h 4453168"/>
              <a:gd name="connsiteX27" fmla="*/ 1359084 w 5342806"/>
              <a:gd name="connsiteY27" fmla="*/ 0 h 4453168"/>
              <a:gd name="connsiteX28" fmla="*/ 2157630 w 5342806"/>
              <a:gd name="connsiteY28" fmla="*/ 0 h 4453168"/>
              <a:gd name="connsiteX29" fmla="*/ 2280085 w 5342806"/>
              <a:gd name="connsiteY29" fmla="*/ 72172 h 4453168"/>
              <a:gd name="connsiteX30" fmla="*/ 2494708 w 5342806"/>
              <a:gd name="connsiteY30" fmla="*/ 441767 h 4453168"/>
              <a:gd name="connsiteX31" fmla="*/ 2518954 w 5342806"/>
              <a:gd name="connsiteY31" fmla="*/ 483519 h 4453168"/>
              <a:gd name="connsiteX32" fmla="*/ 2499877 w 5342806"/>
              <a:gd name="connsiteY32" fmla="*/ 483519 h 4453168"/>
              <a:gd name="connsiteX33" fmla="*/ 2409708 w 5342806"/>
              <a:gd name="connsiteY33" fmla="*/ 483519 h 4453168"/>
              <a:gd name="connsiteX34" fmla="*/ 2370537 w 5342806"/>
              <a:gd name="connsiteY34" fmla="*/ 416064 h 4453168"/>
              <a:gd name="connsiteX35" fmla="*/ 2220885 w 5342806"/>
              <a:gd name="connsiteY35" fmla="*/ 158353 h 4453168"/>
              <a:gd name="connsiteX36" fmla="*/ 2112324 w 5342806"/>
              <a:gd name="connsiteY36" fmla="*/ 94371 h 4453168"/>
              <a:gd name="connsiteX37" fmla="*/ 1404390 w 5342806"/>
              <a:gd name="connsiteY37" fmla="*/ 94371 h 4453168"/>
              <a:gd name="connsiteX38" fmla="*/ 1294301 w 5342806"/>
              <a:gd name="connsiteY38" fmla="*/ 158353 h 4453168"/>
              <a:gd name="connsiteX39" fmla="*/ 941098 w 5342806"/>
              <a:gd name="connsiteY39" fmla="*/ 769224 h 4453168"/>
              <a:gd name="connsiteX40" fmla="*/ 941098 w 5342806"/>
              <a:gd name="connsiteY40" fmla="*/ 894141 h 4453168"/>
              <a:gd name="connsiteX41" fmla="*/ 1294301 w 5342806"/>
              <a:gd name="connsiteY41" fmla="*/ 1505013 h 4453168"/>
              <a:gd name="connsiteX42" fmla="*/ 1340745 w 5342806"/>
              <a:gd name="connsiteY42" fmla="*/ 1551856 h 4453168"/>
              <a:gd name="connsiteX43" fmla="*/ 1346119 w 5342806"/>
              <a:gd name="connsiteY43" fmla="*/ 1554109 h 4453168"/>
              <a:gd name="connsiteX44" fmla="*/ 1317310 w 5342806"/>
              <a:gd name="connsiteY44" fmla="*/ 1603934 h 4453168"/>
              <a:gd name="connsiteX45" fmla="*/ 1295884 w 5342806"/>
              <a:gd name="connsiteY45" fmla="*/ 1640991 h 4453168"/>
              <a:gd name="connsiteX46" fmla="*/ 1318107 w 5342806"/>
              <a:gd name="connsiteY46" fmla="*/ 1650309 h 4453168"/>
              <a:gd name="connsiteX47" fmla="*/ 1355700 w 5342806"/>
              <a:gd name="connsiteY47" fmla="*/ 1655302 h 4453168"/>
              <a:gd name="connsiteX48" fmla="*/ 2154247 w 5342806"/>
              <a:gd name="connsiteY48" fmla="*/ 1655302 h 4453168"/>
              <a:gd name="connsiteX49" fmla="*/ 2276701 w 5342806"/>
              <a:gd name="connsiteY49" fmla="*/ 1583132 h 4453168"/>
              <a:gd name="connsiteX50" fmla="*/ 2676837 w 5342806"/>
              <a:gd name="connsiteY50" fmla="*/ 894072 h 4453168"/>
              <a:gd name="connsiteX51" fmla="*/ 2676837 w 5342806"/>
              <a:gd name="connsiteY51" fmla="*/ 753167 h 4453168"/>
              <a:gd name="connsiteX52" fmla="*/ 2544761 w 5342806"/>
              <a:gd name="connsiteY52" fmla="*/ 525724 h 4453168"/>
              <a:gd name="connsiteX53" fmla="*/ 2525427 w 5342806"/>
              <a:gd name="connsiteY53" fmla="*/ 492430 h 4453168"/>
              <a:gd name="connsiteX54" fmla="*/ 2614995 w 5342806"/>
              <a:gd name="connsiteY54" fmla="*/ 492430 h 4453168"/>
              <a:gd name="connsiteX55" fmla="*/ 4052233 w 5342806"/>
              <a:gd name="connsiteY55" fmla="*/ 492430 h 4453168"/>
              <a:gd name="connsiteX56" fmla="*/ 4343819 w 5342806"/>
              <a:gd name="connsiteY56" fmla="*/ 664281 h 4453168"/>
              <a:gd name="connsiteX57" fmla="*/ 5296604 w 5342806"/>
              <a:gd name="connsiteY57" fmla="*/ 2305041 h 4453168"/>
              <a:gd name="connsiteX58" fmla="*/ 5296604 w 5342806"/>
              <a:gd name="connsiteY58" fmla="*/ 2640558 h 4453168"/>
              <a:gd name="connsiteX59" fmla="*/ 4343819 w 5342806"/>
              <a:gd name="connsiteY59" fmla="*/ 4281318 h 4453168"/>
              <a:gd name="connsiteX60" fmla="*/ 4052233 w 5342806"/>
              <a:gd name="connsiteY60" fmla="*/ 4453168 h 4453168"/>
              <a:gd name="connsiteX61" fmla="*/ 2150770 w 5342806"/>
              <a:gd name="connsiteY61" fmla="*/ 4453168 h 4453168"/>
              <a:gd name="connsiteX62" fmla="*/ 1855078 w 5342806"/>
              <a:gd name="connsiteY62" fmla="*/ 4281318 h 4453168"/>
              <a:gd name="connsiteX63" fmla="*/ 906399 w 5342806"/>
              <a:gd name="connsiteY63" fmla="*/ 2640558 h 4453168"/>
              <a:gd name="connsiteX64" fmla="*/ 906399 w 5342806"/>
              <a:gd name="connsiteY64" fmla="*/ 2305041 h 4453168"/>
              <a:gd name="connsiteX65" fmla="*/ 1258651 w 5342806"/>
              <a:gd name="connsiteY65" fmla="*/ 1695815 h 4453168"/>
              <a:gd name="connsiteX66" fmla="*/ 1288338 w 5342806"/>
              <a:gd name="connsiteY66" fmla="*/ 1644472 h 4453168"/>
              <a:gd name="connsiteX67" fmla="*/ 1287293 w 5342806"/>
              <a:gd name="connsiteY67" fmla="*/ 1644034 h 4453168"/>
              <a:gd name="connsiteX68" fmla="*/ 1234904 w 5342806"/>
              <a:gd name="connsiteY68" fmla="*/ 1591195 h 4453168"/>
              <a:gd name="connsiteX69" fmla="*/ 836494 w 5342806"/>
              <a:gd name="connsiteY69" fmla="*/ 902135 h 4453168"/>
              <a:gd name="connsiteX70" fmla="*/ 836494 w 5342806"/>
              <a:gd name="connsiteY70" fmla="*/ 761230 h 4453168"/>
              <a:gd name="connsiteX71" fmla="*/ 1234904 w 5342806"/>
              <a:gd name="connsiteY71" fmla="*/ 72172 h 4453168"/>
              <a:gd name="connsiteX72" fmla="*/ 1359084 w 5342806"/>
              <a:gd name="connsiteY72" fmla="*/ 0 h 4453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342806" h="4453168">
                <a:moveTo>
                  <a:pt x="313737" y="2699726"/>
                </a:moveTo>
                <a:cubicBezTo>
                  <a:pt x="313737" y="2699726"/>
                  <a:pt x="313737" y="2699726"/>
                  <a:pt x="775980" y="2699726"/>
                </a:cubicBezTo>
                <a:cubicBezTo>
                  <a:pt x="804933" y="2699726"/>
                  <a:pt x="832887" y="2715641"/>
                  <a:pt x="846865" y="2741502"/>
                </a:cubicBezTo>
                <a:cubicBezTo>
                  <a:pt x="846865" y="2741502"/>
                  <a:pt x="846865" y="2741502"/>
                  <a:pt x="1078485" y="3140369"/>
                </a:cubicBezTo>
                <a:cubicBezTo>
                  <a:pt x="1093461" y="3165236"/>
                  <a:pt x="1093461" y="3197066"/>
                  <a:pt x="1078485" y="3221933"/>
                </a:cubicBezTo>
                <a:cubicBezTo>
                  <a:pt x="1078485" y="3221933"/>
                  <a:pt x="1078485" y="3221933"/>
                  <a:pt x="846865" y="3620799"/>
                </a:cubicBezTo>
                <a:cubicBezTo>
                  <a:pt x="832887" y="3646661"/>
                  <a:pt x="804933" y="3662576"/>
                  <a:pt x="775980" y="3662576"/>
                </a:cubicBezTo>
                <a:cubicBezTo>
                  <a:pt x="775980" y="3662576"/>
                  <a:pt x="775980" y="3662576"/>
                  <a:pt x="313737" y="3662576"/>
                </a:cubicBezTo>
                <a:cubicBezTo>
                  <a:pt x="283786" y="3662576"/>
                  <a:pt x="256830" y="3646661"/>
                  <a:pt x="241855" y="3620799"/>
                </a:cubicBezTo>
                <a:cubicBezTo>
                  <a:pt x="241855" y="3620799"/>
                  <a:pt x="241855" y="3620799"/>
                  <a:pt x="11232" y="3221933"/>
                </a:cubicBezTo>
                <a:cubicBezTo>
                  <a:pt x="-3743" y="3197066"/>
                  <a:pt x="-3743" y="3165236"/>
                  <a:pt x="11232" y="3140369"/>
                </a:cubicBezTo>
                <a:cubicBezTo>
                  <a:pt x="11232" y="3140369"/>
                  <a:pt x="11232" y="3140369"/>
                  <a:pt x="241855" y="2741502"/>
                </a:cubicBezTo>
                <a:cubicBezTo>
                  <a:pt x="256830" y="2715641"/>
                  <a:pt x="283786" y="2699726"/>
                  <a:pt x="313737" y="2699726"/>
                </a:cubicBezTo>
                <a:close/>
                <a:moveTo>
                  <a:pt x="2150770" y="492430"/>
                </a:moveTo>
                <a:cubicBezTo>
                  <a:pt x="2150770" y="492430"/>
                  <a:pt x="2150770" y="492430"/>
                  <a:pt x="2388454" y="492430"/>
                </a:cubicBezTo>
                <a:lnTo>
                  <a:pt x="2416181" y="492430"/>
                </a:lnTo>
                <a:lnTo>
                  <a:pt x="2442639" y="537992"/>
                </a:lnTo>
                <a:cubicBezTo>
                  <a:pt x="2479480" y="601434"/>
                  <a:pt x="2522349" y="675258"/>
                  <a:pt x="2572233" y="761161"/>
                </a:cubicBezTo>
                <a:cubicBezTo>
                  <a:pt x="2595168" y="799246"/>
                  <a:pt x="2595168" y="847994"/>
                  <a:pt x="2572233" y="886078"/>
                </a:cubicBezTo>
                <a:cubicBezTo>
                  <a:pt x="2572233" y="886078"/>
                  <a:pt x="2572233" y="886078"/>
                  <a:pt x="2217501" y="1496950"/>
                </a:cubicBezTo>
                <a:cubicBezTo>
                  <a:pt x="2196094" y="1536558"/>
                  <a:pt x="2153283" y="1560931"/>
                  <a:pt x="2108941" y="1560931"/>
                </a:cubicBezTo>
                <a:cubicBezTo>
                  <a:pt x="2108941" y="1560931"/>
                  <a:pt x="2108941" y="1560931"/>
                  <a:pt x="1401007" y="1560931"/>
                </a:cubicBezTo>
                <a:cubicBezTo>
                  <a:pt x="1389539" y="1560931"/>
                  <a:pt x="1378359" y="1559408"/>
                  <a:pt x="1367679" y="1556504"/>
                </a:cubicBezTo>
                <a:lnTo>
                  <a:pt x="1344756" y="1546893"/>
                </a:lnTo>
                <a:lnTo>
                  <a:pt x="1358765" y="1522665"/>
                </a:lnTo>
                <a:cubicBezTo>
                  <a:pt x="1485427" y="1303600"/>
                  <a:pt x="1647555" y="1023197"/>
                  <a:pt x="1855078" y="664281"/>
                </a:cubicBezTo>
                <a:cubicBezTo>
                  <a:pt x="1916680" y="557897"/>
                  <a:pt x="2027565" y="492430"/>
                  <a:pt x="2150770" y="492430"/>
                </a:cubicBezTo>
                <a:close/>
                <a:moveTo>
                  <a:pt x="1359084" y="0"/>
                </a:moveTo>
                <a:cubicBezTo>
                  <a:pt x="1359084" y="0"/>
                  <a:pt x="1359084" y="0"/>
                  <a:pt x="2157630" y="0"/>
                </a:cubicBezTo>
                <a:cubicBezTo>
                  <a:pt x="2207647" y="0"/>
                  <a:pt x="2255938" y="27495"/>
                  <a:pt x="2280085" y="72172"/>
                </a:cubicBezTo>
                <a:cubicBezTo>
                  <a:pt x="2280085" y="72172"/>
                  <a:pt x="2280085" y="72172"/>
                  <a:pt x="2494708" y="441767"/>
                </a:cubicBezTo>
                <a:lnTo>
                  <a:pt x="2518954" y="483519"/>
                </a:lnTo>
                <a:lnTo>
                  <a:pt x="2499877" y="483519"/>
                </a:lnTo>
                <a:lnTo>
                  <a:pt x="2409708" y="483519"/>
                </a:lnTo>
                <a:lnTo>
                  <a:pt x="2370537" y="416064"/>
                </a:lnTo>
                <a:cubicBezTo>
                  <a:pt x="2220885" y="158353"/>
                  <a:pt x="2220885" y="158353"/>
                  <a:pt x="2220885" y="158353"/>
                </a:cubicBezTo>
                <a:cubicBezTo>
                  <a:pt x="2199478" y="118745"/>
                  <a:pt x="2156666" y="94371"/>
                  <a:pt x="2112324" y="94371"/>
                </a:cubicBezTo>
                <a:cubicBezTo>
                  <a:pt x="1404390" y="94371"/>
                  <a:pt x="1404390" y="94371"/>
                  <a:pt x="1404390" y="94371"/>
                </a:cubicBezTo>
                <a:cubicBezTo>
                  <a:pt x="1358520" y="94371"/>
                  <a:pt x="1317236" y="118745"/>
                  <a:pt x="1294301" y="158353"/>
                </a:cubicBezTo>
                <a:cubicBezTo>
                  <a:pt x="941098" y="769224"/>
                  <a:pt x="941098" y="769224"/>
                  <a:pt x="941098" y="769224"/>
                </a:cubicBezTo>
                <a:cubicBezTo>
                  <a:pt x="918163" y="807309"/>
                  <a:pt x="918163" y="856057"/>
                  <a:pt x="941098" y="894141"/>
                </a:cubicBezTo>
                <a:cubicBezTo>
                  <a:pt x="1294301" y="1505013"/>
                  <a:pt x="1294301" y="1505013"/>
                  <a:pt x="1294301" y="1505013"/>
                </a:cubicBezTo>
                <a:cubicBezTo>
                  <a:pt x="1305769" y="1524817"/>
                  <a:pt x="1321823" y="1540812"/>
                  <a:pt x="1340745" y="1551856"/>
                </a:cubicBezTo>
                <a:lnTo>
                  <a:pt x="1346119" y="1554109"/>
                </a:lnTo>
                <a:lnTo>
                  <a:pt x="1317310" y="1603934"/>
                </a:lnTo>
                <a:lnTo>
                  <a:pt x="1295884" y="1640991"/>
                </a:lnTo>
                <a:lnTo>
                  <a:pt x="1318107" y="1650309"/>
                </a:lnTo>
                <a:cubicBezTo>
                  <a:pt x="1330154" y="1653584"/>
                  <a:pt x="1342766" y="1655302"/>
                  <a:pt x="1355700" y="1655302"/>
                </a:cubicBezTo>
                <a:cubicBezTo>
                  <a:pt x="2154247" y="1655302"/>
                  <a:pt x="2154247" y="1655302"/>
                  <a:pt x="2154247" y="1655302"/>
                </a:cubicBezTo>
                <a:cubicBezTo>
                  <a:pt x="2204264" y="1655302"/>
                  <a:pt x="2252555" y="1627810"/>
                  <a:pt x="2276701" y="1583132"/>
                </a:cubicBezTo>
                <a:cubicBezTo>
                  <a:pt x="2676837" y="894072"/>
                  <a:pt x="2676837" y="894072"/>
                  <a:pt x="2676837" y="894072"/>
                </a:cubicBezTo>
                <a:cubicBezTo>
                  <a:pt x="2702708" y="851114"/>
                  <a:pt x="2702708" y="796127"/>
                  <a:pt x="2676837" y="753167"/>
                </a:cubicBezTo>
                <a:cubicBezTo>
                  <a:pt x="2626820" y="667035"/>
                  <a:pt x="2583056" y="591669"/>
                  <a:pt x="2544761" y="525724"/>
                </a:cubicBezTo>
                <a:lnTo>
                  <a:pt x="2525427" y="492430"/>
                </a:lnTo>
                <a:lnTo>
                  <a:pt x="2614995" y="492430"/>
                </a:lnTo>
                <a:cubicBezTo>
                  <a:pt x="2893530" y="492430"/>
                  <a:pt x="3339185" y="492430"/>
                  <a:pt x="4052233" y="492430"/>
                </a:cubicBezTo>
                <a:cubicBezTo>
                  <a:pt x="4171332" y="492430"/>
                  <a:pt x="4286323" y="557897"/>
                  <a:pt x="4343819" y="664281"/>
                </a:cubicBezTo>
                <a:cubicBezTo>
                  <a:pt x="4343819" y="664281"/>
                  <a:pt x="4343819" y="664281"/>
                  <a:pt x="5296604" y="2305041"/>
                </a:cubicBezTo>
                <a:cubicBezTo>
                  <a:pt x="5358207" y="2407332"/>
                  <a:pt x="5358207" y="2538266"/>
                  <a:pt x="5296604" y="2640558"/>
                </a:cubicBezTo>
                <a:cubicBezTo>
                  <a:pt x="5296604" y="2640558"/>
                  <a:pt x="5296604" y="2640558"/>
                  <a:pt x="4343819" y="4281318"/>
                </a:cubicBezTo>
                <a:cubicBezTo>
                  <a:pt x="4286323" y="4387702"/>
                  <a:pt x="4171332" y="4453168"/>
                  <a:pt x="4052233" y="4453168"/>
                </a:cubicBezTo>
                <a:cubicBezTo>
                  <a:pt x="4052233" y="4453168"/>
                  <a:pt x="4052233" y="4453168"/>
                  <a:pt x="2150770" y="4453168"/>
                </a:cubicBezTo>
                <a:cubicBezTo>
                  <a:pt x="2027565" y="4453168"/>
                  <a:pt x="1916680" y="4387702"/>
                  <a:pt x="1855078" y="4281318"/>
                </a:cubicBezTo>
                <a:cubicBezTo>
                  <a:pt x="1855078" y="4281318"/>
                  <a:pt x="1855078" y="4281318"/>
                  <a:pt x="906399" y="2640558"/>
                </a:cubicBezTo>
                <a:cubicBezTo>
                  <a:pt x="844796" y="2538266"/>
                  <a:pt x="844796" y="2407332"/>
                  <a:pt x="906399" y="2305041"/>
                </a:cubicBezTo>
                <a:cubicBezTo>
                  <a:pt x="906399" y="2305041"/>
                  <a:pt x="906399" y="2305041"/>
                  <a:pt x="1258651" y="1695815"/>
                </a:cubicBezTo>
                <a:lnTo>
                  <a:pt x="1288338" y="1644472"/>
                </a:lnTo>
                <a:lnTo>
                  <a:pt x="1287293" y="1644034"/>
                </a:lnTo>
                <a:cubicBezTo>
                  <a:pt x="1265949" y="1631576"/>
                  <a:pt x="1247840" y="1613534"/>
                  <a:pt x="1234904" y="1591195"/>
                </a:cubicBezTo>
                <a:cubicBezTo>
                  <a:pt x="1234904" y="1591195"/>
                  <a:pt x="1234904" y="1591195"/>
                  <a:pt x="836494" y="902135"/>
                </a:cubicBezTo>
                <a:cubicBezTo>
                  <a:pt x="810622" y="859177"/>
                  <a:pt x="810622" y="804190"/>
                  <a:pt x="836494" y="761230"/>
                </a:cubicBezTo>
                <a:cubicBezTo>
                  <a:pt x="836494" y="761230"/>
                  <a:pt x="836494" y="761230"/>
                  <a:pt x="1234904" y="72172"/>
                </a:cubicBezTo>
                <a:cubicBezTo>
                  <a:pt x="1260775" y="27495"/>
                  <a:pt x="1307343" y="0"/>
                  <a:pt x="135908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F76D27-C1F4-F7BE-1188-AF9C9EE3D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8688" y="732962"/>
            <a:ext cx="3528911" cy="41159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75A744-64B0-9A50-8079-F82E3B6CBDE6}"/>
              </a:ext>
            </a:extLst>
          </p:cNvPr>
          <p:cNvSpPr txBox="1"/>
          <p:nvPr/>
        </p:nvSpPr>
        <p:spPr>
          <a:xfrm>
            <a:off x="6620674" y="2019301"/>
            <a:ext cx="5052049" cy="1428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112"/>
            <a:r>
              <a:rPr lang="en-US" sz="4312" b="1" kern="1200">
                <a:solidFill>
                  <a:srgbClr val="555555"/>
                </a:solidFill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Microsoft wants to hear from YOU!</a:t>
            </a:r>
            <a:endParaRPr lang="en-US" sz="4400" b="1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CE75D5-0E5F-C050-CE50-F6791E2A42F5}"/>
              </a:ext>
            </a:extLst>
          </p:cNvPr>
          <p:cNvSpPr txBox="1"/>
          <p:nvPr/>
        </p:nvSpPr>
        <p:spPr>
          <a:xfrm>
            <a:off x="6620674" y="3691937"/>
            <a:ext cx="3408991" cy="638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96112"/>
            <a:r>
              <a:rPr lang="en-US" sz="3528" kern="1200">
                <a:solidFill>
                  <a:srgbClr val="555555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Attendee Survey</a:t>
            </a:r>
            <a:endParaRPr lang="en-US" sz="360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1981BC-7021-2BE6-B825-D24A5D27C4A9}"/>
              </a:ext>
            </a:extLst>
          </p:cNvPr>
          <p:cNvSpPr txBox="1"/>
          <p:nvPr/>
        </p:nvSpPr>
        <p:spPr>
          <a:xfrm>
            <a:off x="6620674" y="4818993"/>
            <a:ext cx="4873243" cy="455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96112"/>
            <a:r>
              <a:rPr lang="en-US" sz="2352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Season of AI | Microsoft Community</a:t>
            </a:r>
            <a:endParaRPr lang="en-US" sz="2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CDAD9E-FABE-C3FE-6AC6-16F6346C4607}"/>
              </a:ext>
            </a:extLst>
          </p:cNvPr>
          <p:cNvSpPr txBox="1"/>
          <p:nvPr/>
        </p:nvSpPr>
        <p:spPr>
          <a:xfrm>
            <a:off x="6621757" y="5185008"/>
            <a:ext cx="941983" cy="516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96112"/>
            <a:r>
              <a:rPr lang="en-US" sz="2744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2024</a:t>
            </a:r>
            <a:endParaRPr lang="en-US" sz="28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100728-36FE-0334-4392-3507CF79485F}"/>
              </a:ext>
            </a:extLst>
          </p:cNvPr>
          <p:cNvSpPr txBox="1"/>
          <p:nvPr/>
        </p:nvSpPr>
        <p:spPr>
          <a:xfrm>
            <a:off x="1432420" y="5063457"/>
            <a:ext cx="432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aka.ms</a:t>
            </a:r>
            <a:r>
              <a:rPr lang="en-US" sz="2000" dirty="0"/>
              <a:t>/</a:t>
            </a:r>
            <a:r>
              <a:rPr lang="en-US" sz="2000" b="1" dirty="0" err="1"/>
              <a:t>AttendeeSurveySeasonOfAI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86306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1289</TotalTime>
  <Words>21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Segoe UI Semibold</vt:lpstr>
      <vt:lpstr>Segoe UI Semilight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 Kihanya (SIMPLICITY CONSULTING INC)</dc:creator>
  <cp:lastModifiedBy>Todd Anglin</cp:lastModifiedBy>
  <cp:revision>3</cp:revision>
  <dcterms:created xsi:type="dcterms:W3CDTF">2024-04-12T19:03:06Z</dcterms:created>
  <dcterms:modified xsi:type="dcterms:W3CDTF">2024-04-27T15:32:00Z</dcterms:modified>
</cp:coreProperties>
</file>