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1"/>
  </p:notesMasterIdLst>
  <p:sldIdLst>
    <p:sldId id="2147482137" r:id="rId2"/>
    <p:sldId id="2147482550" r:id="rId3"/>
    <p:sldId id="256" r:id="rId4"/>
    <p:sldId id="257" r:id="rId5"/>
    <p:sldId id="2147482138" r:id="rId6"/>
    <p:sldId id="269" r:id="rId7"/>
    <p:sldId id="258" r:id="rId8"/>
    <p:sldId id="272" r:id="rId9"/>
    <p:sldId id="312" r:id="rId10"/>
    <p:sldId id="2147480143" r:id="rId11"/>
    <p:sldId id="342" r:id="rId12"/>
    <p:sldId id="356" r:id="rId13"/>
    <p:sldId id="2147480204" r:id="rId14"/>
    <p:sldId id="2147480203" r:id="rId15"/>
    <p:sldId id="2147482556" r:id="rId16"/>
    <p:sldId id="313" r:id="rId17"/>
    <p:sldId id="2147482549" r:id="rId18"/>
    <p:sldId id="2147480137" r:id="rId19"/>
    <p:sldId id="2147482557" r:id="rId20"/>
    <p:sldId id="273" r:id="rId21"/>
    <p:sldId id="274" r:id="rId22"/>
    <p:sldId id="2147482560" r:id="rId23"/>
    <p:sldId id="2147482553" r:id="rId24"/>
    <p:sldId id="2147480807" r:id="rId25"/>
    <p:sldId id="2147480774" r:id="rId26"/>
    <p:sldId id="2147482551" r:id="rId27"/>
    <p:sldId id="264" r:id="rId28"/>
    <p:sldId id="2147482566"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3CE22B4D-587D-4BF3-90BF-B0C94B7707AB}">
          <p14:sldIdLst>
            <p14:sldId id="2147482137"/>
            <p14:sldId id="2147482550"/>
            <p14:sldId id="256"/>
            <p14:sldId id="257"/>
            <p14:sldId id="2147482138"/>
            <p14:sldId id="269"/>
          </p14:sldIdLst>
        </p14:section>
        <p14:section name="Demo" id="{D500C25D-DC18-4215-BC4F-0FB95CD74E6A}">
          <p14:sldIdLst>
            <p14:sldId id="258"/>
          </p14:sldIdLst>
        </p14:section>
        <p14:section name="Generative AI fundamentals" id="{C2E130CF-B713-41FD-A7DE-9C0054FDD938}">
          <p14:sldIdLst>
            <p14:sldId id="272"/>
            <p14:sldId id="312"/>
            <p14:sldId id="2147480143"/>
            <p14:sldId id="342"/>
            <p14:sldId id="356"/>
            <p14:sldId id="2147480204"/>
            <p14:sldId id="2147480203"/>
          </p14:sldIdLst>
        </p14:section>
        <p14:section name="Prompting 101" id="{238AF7D6-57AD-45D3-92D5-A610314275EC}">
          <p14:sldIdLst>
            <p14:sldId id="2147482556"/>
            <p14:sldId id="313"/>
            <p14:sldId id="2147482549"/>
            <p14:sldId id="2147480137"/>
          </p14:sldIdLst>
        </p14:section>
        <p14:section name="Chat and Completion" id="{C66EA0A7-48F2-4F7C-9B52-F2734C3765D1}">
          <p14:sldIdLst>
            <p14:sldId id="2147482557"/>
            <p14:sldId id="273"/>
            <p14:sldId id="274"/>
          </p14:sldIdLst>
        </p14:section>
        <p14:section name="Embeddings" id="{76DB2445-B7AB-4E94-B951-45DEC435344C}">
          <p14:sldIdLst>
            <p14:sldId id="2147482560"/>
            <p14:sldId id="2147482553"/>
            <p14:sldId id="2147480807"/>
            <p14:sldId id="2147480774"/>
            <p14:sldId id="2147482551"/>
          </p14:sldIdLst>
        </p14:section>
        <p14:section name="Closing" id="{A16D1CC1-278C-4F2E-A57D-110AD7DAE995}">
          <p14:sldIdLst>
            <p14:sldId id="264"/>
            <p14:sldId id="2147482566"/>
            <p14:sldId id="26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A0FF"/>
    <a:srgbClr val="212121"/>
    <a:srgbClr val="FFB902"/>
    <a:srgbClr val="00B294"/>
    <a:srgbClr val="008272"/>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8125B-1BBC-4861-8B20-1E767F657EC2}" v="7" dt="2024-06-11T21:28:38.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58040" autoAdjust="0"/>
  </p:normalViewPr>
  <p:slideViewPr>
    <p:cSldViewPr snapToGrid="0">
      <p:cViewPr varScale="1">
        <p:scale>
          <a:sx n="73" d="100"/>
          <a:sy n="73" d="100"/>
        </p:scale>
        <p:origin x="2682" y="54"/>
      </p:cViewPr>
      <p:guideLst/>
    </p:cSldViewPr>
  </p:slideViewPr>
  <p:notesTextViewPr>
    <p:cViewPr>
      <p:scale>
        <a:sx n="3" d="2"/>
        <a:sy n="3" d="2"/>
      </p:scale>
      <p:origin x="0" y="0"/>
    </p:cViewPr>
  </p:notesTextViewPr>
  <p:sorterViewPr>
    <p:cViewPr>
      <p:scale>
        <a:sx n="100" d="100"/>
        <a:sy n="100" d="100"/>
      </p:scale>
      <p:origin x="0" y="-18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96699-6C47-4654-9C59-CD5D554F070C}" type="datetimeFigureOut">
              <a:rPr lang="en-AU" smtClean="0"/>
              <a:t>11/06/2024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99500-3D42-4CEF-8365-DAFD16CDCD26}" type="slidenum">
              <a:rPr lang="en-AU" smtClean="0"/>
              <a:t>‹#›</a:t>
            </a:fld>
            <a:endParaRPr lang="en-AU"/>
          </a:p>
        </p:txBody>
      </p:sp>
    </p:spTree>
    <p:extLst>
      <p:ext uri="{BB962C8B-B14F-4D97-AF65-F5344CB8AC3E}">
        <p14:creationId xmlns:p14="http://schemas.microsoft.com/office/powerpoint/2010/main" val="146821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99500-3D42-4CEF-8365-DAFD16CDCD26}" type="slidenum">
              <a:rPr lang="en-AU" smtClean="0"/>
              <a:t>3</a:t>
            </a:fld>
            <a:endParaRPr lang="en-AU"/>
          </a:p>
        </p:txBody>
      </p:sp>
    </p:spTree>
    <p:extLst>
      <p:ext uri="{BB962C8B-B14F-4D97-AF65-F5344CB8AC3E}">
        <p14:creationId xmlns:p14="http://schemas.microsoft.com/office/powerpoint/2010/main" val="734548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555555"/>
                </a:solidFill>
                <a:effectLst/>
                <a:latin typeface="vendetta"/>
              </a:rPr>
              <a:t>That’s because this basic idea is applied in an expanding-window pattern.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555555"/>
                </a:solidFill>
                <a:effectLst/>
                <a:latin typeface="vendetta"/>
              </a:rPr>
              <a:t>You give it tokens in, it produces one token 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a:solidFill>
                <a:srgbClr val="555555"/>
              </a:solidFill>
              <a:effectLst/>
              <a:latin typeface="vendett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555555"/>
                </a:solidFill>
                <a:effectLst/>
                <a:latin typeface="vendetta"/>
              </a:rPr>
              <a:t>then it incorporates that output token as part of the input of the next iteration,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a:solidFill>
                  <a:srgbClr val="555555"/>
                </a:solidFill>
                <a:effectLst/>
                <a:latin typeface="vendetta"/>
              </a:rPr>
              <a:t>and so on</a:t>
            </a:r>
            <a:r>
              <a:rPr lang="en-US" b="0" i="0">
                <a:solidFill>
                  <a:srgbClr val="555555"/>
                </a:solidFill>
                <a:effectLst/>
                <a:latin typeface="vendetta"/>
              </a:rPr>
              <a:t> u</a:t>
            </a:r>
            <a:r>
              <a:rPr lang="en-US"/>
              <a:t>ntil you reach some stopping condition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Is it </a:t>
            </a:r>
            <a:r>
              <a:rPr lang="en-US" err="1"/>
              <a:t>determistic</a:t>
            </a:r>
            <a:r>
              <a:rPr lang="en-US"/>
              <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609DCD-38B9-4CAA-A10D-406D26B5670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5304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I get the same result twice?</a:t>
            </a:r>
            <a:br>
              <a:rPr lang="en-US" dirty="0"/>
            </a:br>
            <a:r>
              <a:rPr lang="en-US" dirty="0"/>
              <a:t>The answer is no. What is actually returns is a probability distributions of possible tokens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assigns a possibility to each token returned</a:t>
            </a:r>
            <a:br>
              <a:rPr lang="en-US" dirty="0"/>
            </a:br>
            <a:r>
              <a:rPr lang="en-US" dirty="0"/>
              <a:t>And then you sample from that distribution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methods of measurement that you can adjust to affect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Temperature -  You will often see from a scale of 0 to 1 and controls creativity or randomness. Lowering the temperature will create more deterministic results whereas increasing it will increase randomness.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p_top</a:t>
            </a:r>
            <a:r>
              <a:rPr lang="en-US" dirty="0"/>
              <a:t> value – You will also see on a scale from 0 to 1, but this essentially limits the distribution to whatever specified. 0.1 will limit the sampling to the top 10</a:t>
            </a:r>
            <a:br>
              <a:rPr lang="en-US" dirty="0"/>
            </a:br>
            <a:r>
              <a:rPr lang="en-US" dirty="0"/>
              <a:t>% of likely values (deterministic &amp; focused) whereas setting it to 0.5 will allow the model to sample from a broader set of possibilities (more creative). What you need will depend on your </a:t>
            </a:r>
            <a:r>
              <a:rPr lang="en-US" dirty="0" err="1"/>
              <a:t>usecase</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 top 10% values (deterministic &amp; focused)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 = 50% (creative writing)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609DCD-38B9-4CAA-A10D-406D26B5670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040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b="0" i="0" dirty="0">
                <a:solidFill>
                  <a:srgbClr val="000000"/>
                </a:solidFill>
                <a:effectLst/>
                <a:latin typeface="Segoe UI" panose="020B0502040204020203" pitchFamily="34" charset="0"/>
              </a:rPr>
              <a:t>We have talked about prompts as natural language instructions to these models so far. Let's talk more specifically about how to communicate with these models through “prompt engineering”.</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dirty="0">
              <a:solidFill>
                <a:srgbClr val="000000"/>
              </a:solidFill>
              <a:effectLst/>
              <a:latin typeface="Segoe UI" panose="020B0502040204020203"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dirty="0"/>
              <a:t>Prompt engineering is configuring the model for your scenario, ensuring the output is as closest as possible to your expectations. </a:t>
            </a:r>
            <a:endParaRPr lang="en-US" b="0" i="0" dirty="0">
              <a:solidFill>
                <a:srgbClr val="000000"/>
              </a:solidFill>
              <a:effectLst/>
              <a:latin typeface="Segoe UI" panose="020B0502040204020203"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0" i="0" dirty="0">
              <a:solidFill>
                <a:srgbClr val="000000"/>
              </a:solidFill>
              <a:effectLst/>
              <a:latin typeface="Segoe UI" panose="020B0502040204020203"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b="0" i="0" dirty="0">
                <a:solidFill>
                  <a:srgbClr val="000000"/>
                </a:solidFill>
                <a:effectLst/>
                <a:latin typeface="Segoe UI" panose="020B0502040204020203" pitchFamily="34" charset="0"/>
              </a:rPr>
              <a:t>There’s different ways you can draft your prompt:</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Segoe UI" panose="020B0502040204020203" pitchFamily="34" charset="0"/>
              </a:rPr>
              <a:t>You can provide an instruction + a primary content (e.g. translate this content, summarize this content..). You can also add examples (few-shot learning)</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Segoe UI" panose="020B0502040204020203" pitchFamily="34" charset="0"/>
              </a:rPr>
              <a:t>You can provide an input of a text to complete</a:t>
            </a:r>
          </a:p>
          <a:p>
            <a:pPr marL="171450" marR="0" lvl="0" indent="-1714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Segoe UI" panose="020B0502040204020203" pitchFamily="34" charset="0"/>
              </a:rPr>
              <a:t>You can also ask direct question. Note that if no additional context is provided, the model can rely only on the knowledge it has from training to answer your question (public information, up to the date of training; for example, GPT4 Turbo is trained up through April 2023)</a:t>
            </a: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6F3CBA4-B7A3-4592-8447-253D7FA669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44765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0A907-32F4-296A-F466-8CF5A5FE7E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CBC265-E001-EA85-1B86-1C14B6BD7F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C2A30F-792D-89BE-5E3F-9D4F1CA53357}"/>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US" b="0" i="0">
                <a:solidFill>
                  <a:srgbClr val="000000"/>
                </a:solidFill>
                <a:effectLst/>
                <a:latin typeface="Segoe UI" panose="020B0502040204020203" pitchFamily="34" charset="0"/>
              </a:rPr>
              <a:t>My </a:t>
            </a:r>
            <a:r>
              <a:rPr lang="en-US" b="0" i="0" dirty="0">
                <a:solidFill>
                  <a:srgbClr val="000000"/>
                </a:solidFill>
                <a:effectLst/>
                <a:latin typeface="Segoe UI" panose="020B0502040204020203" pitchFamily="34" charset="0"/>
              </a:rPr>
              <a:t>key recommendation for you with prompt engineering is write your prompt imaging you are speaking to an untrained intern. Make sure to avoid assumptions, break down problems into multiple parts, and provide clear and concise detailed instructions.</a:t>
            </a:r>
          </a:p>
        </p:txBody>
      </p:sp>
      <p:sp>
        <p:nvSpPr>
          <p:cNvPr id="4" name="Slide Number Placeholder 3">
            <a:extLst>
              <a:ext uri="{FF2B5EF4-FFF2-40B4-BE49-F238E27FC236}">
                <a16:creationId xmlns:a16="http://schemas.microsoft.com/office/drawing/2014/main" id="{3BE6186E-5A44-C22D-22F2-7B091EB4136C}"/>
              </a:ext>
            </a:extLst>
          </p:cNvPr>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6F3CBA4-B7A3-4592-8447-253D7FA669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4991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Font typeface="Calibri" panose="020F0502020204030204" pitchFamily="34" charset="0"/>
              <a:buChar char="-"/>
            </a:pPr>
            <a:r>
              <a:rPr lang="en-US" dirty="0"/>
              <a:t>In the latest models like GPT 3.5 and GPT 4 we have a system prompt</a:t>
            </a:r>
          </a:p>
          <a:p>
            <a:pPr marL="342900" marR="0" lvl="0" indent="-342900">
              <a:spcBef>
                <a:spcPts val="0"/>
              </a:spcBef>
              <a:spcAft>
                <a:spcPts val="0"/>
              </a:spcAft>
              <a:buFont typeface="Calibri" panose="020F0502020204030204" pitchFamily="34" charset="0"/>
              <a:buChar char="-"/>
            </a:pPr>
            <a:endParaRPr lang="en-US" dirty="0"/>
          </a:p>
          <a:p>
            <a:pPr marL="342900" marR="0" lvl="0" indent="-342900">
              <a:spcBef>
                <a:spcPts val="0"/>
              </a:spcBef>
              <a:spcAft>
                <a:spcPts val="0"/>
              </a:spcAft>
              <a:buFont typeface="Calibri" panose="020F0502020204030204" pitchFamily="34" charset="0"/>
              <a:buChar char="-"/>
            </a:pPr>
            <a:r>
              <a:rPr lang="en-US" dirty="0"/>
              <a:t>The system prompt is typically not visible to the user but is fed into the models context before the user prompt to help steer the model in a specific direction.</a:t>
            </a:r>
          </a:p>
          <a:p>
            <a:pPr marL="342900" marR="0" lvl="0" indent="-342900">
              <a:spcBef>
                <a:spcPts val="0"/>
              </a:spcBef>
              <a:spcAft>
                <a:spcPts val="0"/>
              </a:spcAft>
              <a:buFont typeface="Calibri" panose="020F0502020204030204" pitchFamily="34" charset="0"/>
              <a:buChar char="-"/>
            </a:pPr>
            <a:endParaRPr lang="en-US" dirty="0"/>
          </a:p>
          <a:p>
            <a:pPr marL="342900" marR="0" lvl="0" indent="-342900">
              <a:spcBef>
                <a:spcPts val="0"/>
              </a:spcBef>
              <a:spcAft>
                <a:spcPts val="0"/>
              </a:spcAft>
              <a:buFont typeface="Calibri" panose="020F0502020204030204" pitchFamily="34" charset="0"/>
              <a:buChar char="-"/>
            </a:pPr>
            <a:r>
              <a:rPr lang="en-US" dirty="0"/>
              <a:t>Tell the model how to behave steer the model</a:t>
            </a:r>
          </a:p>
          <a:p>
            <a:pPr marL="342900" marR="0" lvl="0" indent="-342900">
              <a:spcBef>
                <a:spcPts val="0"/>
              </a:spcBef>
              <a:spcAft>
                <a:spcPts val="0"/>
              </a:spcAft>
              <a:buFont typeface="Calibri" panose="020F0502020204030204" pitchFamily="34" charset="0"/>
              <a:buChar char="-"/>
            </a:pPr>
            <a:r>
              <a:rPr lang="en-US" dirty="0"/>
              <a:t>Talk about finetuning &gt; system message combined with examples get very far</a:t>
            </a:r>
          </a:p>
          <a:p>
            <a:pPr marL="342900" marR="0" lvl="0" indent="-342900">
              <a:spcBef>
                <a:spcPts val="0"/>
              </a:spcBef>
              <a:spcAft>
                <a:spcPts val="0"/>
              </a:spcAft>
              <a:buFont typeface="Calibri" panose="020F050202020403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First for a brief look at the interface that developers use to build with GPT-4 and 3.5 turbo. </a:t>
            </a:r>
          </a:p>
          <a:p>
            <a:pPr marL="342900" marR="0" lvl="0" indent="-342900">
              <a:spcBef>
                <a:spcPts val="0"/>
              </a:spcBef>
              <a:spcAft>
                <a:spcPts val="0"/>
              </a:spcAft>
              <a:buFont typeface="Calibri" panose="020F050202020403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Delightful interface that works for all scenarios, like summarization, content generation as well as chat.</a:t>
            </a:r>
          </a:p>
          <a:p>
            <a:pPr marL="342900" marR="0" lvl="0" indent="-342900">
              <a:spcBef>
                <a:spcPts val="0"/>
              </a:spcBef>
              <a:spcAft>
                <a:spcPts val="0"/>
              </a:spcAft>
              <a:buFont typeface="Calibri" panose="020F050202020403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New system message field. More steerable. Nuanced instructions. </a:t>
            </a:r>
          </a:p>
          <a:p>
            <a:pPr marL="342900" marR="0" lvl="0" indent="-342900">
              <a:spcBef>
                <a:spcPts val="0"/>
              </a:spcBef>
              <a:spcAft>
                <a:spcPts val="0"/>
              </a:spcAft>
              <a:buFont typeface="Calibri" panose="020F0502020204030204" pitchFamily="34" charset="0"/>
              <a:buChar cha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Examples go into the User and Assistant field.</a:t>
            </a:r>
          </a:p>
          <a:p>
            <a:br>
              <a:rPr lang="en-US" dirty="0"/>
            </a:br>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6/11/2024 2:22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188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a:solidFill>
                  <a:srgbClr val="000000"/>
                </a:solidFill>
                <a:effectLst/>
                <a:latin typeface="Segoe UI" panose="020B0502040204020203" pitchFamily="34" charset="0"/>
              </a:rPr>
              <a:t>This list is by no means exhaustive, but here are the most common text generation use cases I encounter when working with startups.</a:t>
            </a:r>
          </a:p>
          <a:p>
            <a:pPr algn="l" rtl="0" fontAlgn="base"/>
            <a:endParaRPr lang="en-US" b="0" i="0">
              <a:solidFill>
                <a:srgbClr val="000000"/>
              </a:solidFill>
              <a:effectLst/>
              <a:latin typeface="Segoe UI" panose="020B0502040204020203" pitchFamily="34" charset="0"/>
            </a:endParaRPr>
          </a:p>
          <a:p>
            <a:pPr algn="l" rtl="0" fontAlgn="base"/>
            <a:r>
              <a:rPr lang="en-US" b="0" i="0">
                <a:solidFill>
                  <a:srgbClr val="000000"/>
                </a:solidFill>
                <a:effectLst/>
                <a:latin typeface="Segoe UI" panose="020B0502040204020203" pitchFamily="34" charset="0"/>
              </a:rPr>
              <a:t>Startups are building on top of models like ChatGPT-4 Turbo for: </a:t>
            </a:r>
          </a:p>
          <a:p>
            <a:pPr marL="171450" indent="-171450" algn="l" rtl="0" fontAlgn="base">
              <a:buFont typeface="Arial" panose="020B0604020202020204" pitchFamily="34" charset="0"/>
              <a:buChar char="•"/>
            </a:pPr>
            <a:r>
              <a:rPr lang="en-US" b="0" i="0">
                <a:solidFill>
                  <a:srgbClr val="000000"/>
                </a:solidFill>
                <a:effectLst/>
                <a:latin typeface="Segoe UI" panose="020B0502040204020203" pitchFamily="34" charset="0"/>
              </a:rPr>
              <a:t>Creating diverse texts for websites, social media marketing, and product descriptions.</a:t>
            </a:r>
          </a:p>
          <a:p>
            <a:pPr marL="171450" indent="-171450" algn="l" rtl="0" fontAlgn="base">
              <a:buFont typeface="Arial" panose="020B0604020202020204" pitchFamily="34" charset="0"/>
              <a:buChar char="•"/>
            </a:pPr>
            <a:r>
              <a:rPr lang="en-US" b="0" i="0">
                <a:solidFill>
                  <a:srgbClr val="000000"/>
                </a:solidFill>
                <a:effectLst/>
                <a:latin typeface="Segoe UI" panose="020B0502040204020203" pitchFamily="34" charset="0"/>
              </a:rPr>
              <a:t>Summarizing company documents to generate product manuals, legal briefs, and regulatory filings.</a:t>
            </a:r>
          </a:p>
          <a:p>
            <a:pPr marL="171450" indent="-171450" algn="l" rtl="0" fontAlgn="base">
              <a:buFont typeface="Arial" panose="020B0604020202020204" pitchFamily="34" charset="0"/>
              <a:buChar char="•"/>
            </a:pPr>
            <a:r>
              <a:rPr lang="en-US" b="0" i="0">
                <a:solidFill>
                  <a:srgbClr val="000000"/>
                </a:solidFill>
                <a:effectLst/>
                <a:latin typeface="Segoe UI" panose="020B0502040204020203" pitchFamily="34" charset="0"/>
              </a:rPr>
              <a:t>Assisting engineers write code to build and debug new applications.</a:t>
            </a:r>
          </a:p>
          <a:p>
            <a:pPr marL="171450" indent="-171450" algn="l" rtl="0" fontAlgn="base">
              <a:buFont typeface="Arial" panose="020B0604020202020204" pitchFamily="34" charset="0"/>
              <a:buChar char="•"/>
            </a:pPr>
            <a:r>
              <a:rPr lang="en-US" b="0" i="0">
                <a:solidFill>
                  <a:srgbClr val="000000"/>
                </a:solidFill>
                <a:effectLst/>
                <a:latin typeface="Segoe UI" panose="020B0502040204020203" pitchFamily="34" charset="0"/>
              </a:rPr>
              <a:t>Helping end-users find the most relevant e-commerce products.</a:t>
            </a:r>
          </a:p>
          <a:p>
            <a:pPr marL="171450" indent="-171450" algn="l" rtl="0" fontAlgn="base">
              <a:buFont typeface="Arial" panose="020B0604020202020204" pitchFamily="34" charset="0"/>
              <a:buChar char="•"/>
            </a:pPr>
            <a:r>
              <a:rPr lang="en-US" b="0" i="0">
                <a:solidFill>
                  <a:srgbClr val="000000"/>
                </a:solidFill>
                <a:effectLst/>
                <a:latin typeface="Segoe UI" panose="020B0502040204020203" pitchFamily="34" charset="0"/>
              </a:rPr>
              <a:t>And developing chatbots for customer support, sales, and personal assistance.</a:t>
            </a: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6F3CBA4-B7A3-4592-8447-253D7FA669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96534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dirty="0"/>
              <a:t>There are 3 key approaches to prompt engineering for text generation that we will see in our upcoming demo:</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dirty="0"/>
              <a:t>1. Defining assistant persona, its </a:t>
            </a:r>
            <a:r>
              <a:rPr lang="en-US" sz="1200" b="1" dirty="0"/>
              <a:t>tone and style, </a:t>
            </a:r>
            <a:r>
              <a:rPr lang="en-US" sz="1200" dirty="0"/>
              <a:t>and</a:t>
            </a:r>
            <a:r>
              <a:rPr lang="en-US" sz="1200" b="1" dirty="0"/>
              <a:t> </a:t>
            </a:r>
            <a:r>
              <a:rPr lang="en-US" sz="1200" dirty="0"/>
              <a:t>the</a:t>
            </a:r>
            <a:r>
              <a:rPr lang="en-US" sz="1200" b="1" dirty="0"/>
              <a:t> chat history. </a:t>
            </a:r>
            <a:r>
              <a:rPr lang="en-US" sz="1200" b="0" dirty="0"/>
              <a:t>E.g. ‘you are an assistant helping with employee handbook questions; be precise and short in your answers’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0" i="0" dirty="0">
              <a:solidFill>
                <a:srgbClr val="000000"/>
              </a:solidFill>
              <a:effectLst/>
              <a:latin typeface="Segoe UI" panose="020B0502040204020203"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b="0" i="0" dirty="0">
                <a:solidFill>
                  <a:srgbClr val="000000"/>
                </a:solidFill>
                <a:effectLst/>
                <a:latin typeface="Segoe UI" panose="020B0502040204020203" pitchFamily="34" charset="0"/>
              </a:rPr>
              <a:t>2. </a:t>
            </a:r>
            <a:r>
              <a:rPr lang="en-US" sz="1200" dirty="0"/>
              <a:t>Providing examples, context and data (</a:t>
            </a:r>
            <a:r>
              <a:rPr lang="en-US" sz="1200" b="1" dirty="0"/>
              <a:t>meta-grounding</a:t>
            </a:r>
            <a:r>
              <a:rPr lang="en-US" sz="1200" dirty="0"/>
              <a:t>) -&gt; E.g. providing examples in your system prompt or augmenting your model with retrieval augmented generation (RAG) with external data.</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dirty="0"/>
              <a:t>3. Providing </a:t>
            </a:r>
            <a:r>
              <a:rPr lang="en-US" sz="1200" b="1" dirty="0"/>
              <a:t>guardrails</a:t>
            </a:r>
            <a:r>
              <a:rPr lang="en-US" sz="1200" dirty="0"/>
              <a:t> and mitigating fabrications. E.g. ‘Use only the data provided to answer user’s question, if the answer cannot be retrieved from this data source, please reply you don’t have an answer’</a:t>
            </a:r>
          </a:p>
          <a:p>
            <a:pPr algn="l" rtl="0" fontAlgn="base"/>
            <a:endParaRPr lang="en-US"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6F3CBA4-B7A3-4592-8447-253D7FA669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55856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a:solidFill>
                  <a:srgbClr val="000000"/>
                </a:solidFill>
                <a:effectLst/>
                <a:latin typeface="Segoe UI" panose="020B0502040204020203" pitchFamily="34" charset="0"/>
              </a:rPr>
              <a:t>Computers ultimately speak numbers and need to convert text to into a numerical form to understand relationships between words and concepts.</a:t>
            </a:r>
          </a:p>
          <a:p>
            <a:pPr algn="l" rtl="0" fontAlgn="base"/>
            <a:endParaRPr lang="en-US" b="0" i="0">
              <a:solidFill>
                <a:srgbClr val="000000"/>
              </a:solidFill>
              <a:effectLst/>
              <a:latin typeface="Segoe UI" panose="020B0502040204020203" pitchFamily="34" charset="0"/>
            </a:endParaRPr>
          </a:p>
          <a:p>
            <a:pPr algn="l" rtl="0" fontAlgn="base"/>
            <a:r>
              <a:rPr lang="en-US" b="0" i="0">
                <a:solidFill>
                  <a:srgbClr val="000000"/>
                </a:solidFill>
                <a:effectLst/>
                <a:latin typeface="Segoe UI" panose="020B0502040204020203" pitchFamily="34" charset="0"/>
              </a:rPr>
              <a:t>Embedding models transform text into an array of numbers which is the representation of the original text into the semantic space. </a:t>
            </a:r>
          </a:p>
          <a:p>
            <a:pPr algn="l" rtl="0" fontAlgn="base"/>
            <a:endParaRPr lang="en-US" b="0" i="0">
              <a:solidFill>
                <a:srgbClr val="000000"/>
              </a:solidFill>
              <a:effectLst/>
              <a:latin typeface="Segoe UI" panose="020B0502040204020203" pitchFamily="34" charset="0"/>
            </a:endParaRPr>
          </a:p>
          <a:p>
            <a:pPr algn="l" rtl="0" fontAlgn="base"/>
            <a:r>
              <a:rPr lang="en-US" b="0" i="0">
                <a:solidFill>
                  <a:srgbClr val="000000"/>
                </a:solidFill>
                <a:effectLst/>
                <a:latin typeface="Segoe UI" panose="020B0502040204020203" pitchFamily="34" charset="0"/>
              </a:rPr>
              <a:t>The OpenAI ADA model is a large multimodal model, commonly abbreviated as LMM, that can understand both text and images. </a:t>
            </a:r>
          </a:p>
          <a:p>
            <a:pPr algn="l" rtl="0" fontAlgn="base"/>
            <a:endParaRPr lang="en-US" b="0" i="0">
              <a:solidFill>
                <a:srgbClr val="000000"/>
              </a:solidFill>
              <a:effectLst/>
              <a:latin typeface="Segoe UI" panose="020B0502040204020203" pitchFamily="34" charset="0"/>
            </a:endParaRPr>
          </a:p>
          <a:p>
            <a:pPr algn="l" rtl="0" fontAlgn="base"/>
            <a:r>
              <a:rPr lang="en-US" b="0" i="0">
                <a:solidFill>
                  <a:srgbClr val="000000"/>
                </a:solidFill>
                <a:effectLst/>
                <a:latin typeface="Segoe UI" panose="020B0502040204020203" pitchFamily="34" charset="0"/>
              </a:rPr>
              <a:t>It can generate embeddings or vectors of numbers, to encode both the meaning and context of your input prompt.</a:t>
            </a:r>
          </a:p>
          <a:p>
            <a:pPr algn="l" rtl="0" fontAlgn="base"/>
            <a:endParaRPr lang="en-US" b="0" i="0">
              <a:solidFill>
                <a:srgbClr val="000000"/>
              </a:solidFill>
              <a:effectLst/>
              <a:latin typeface="Segoe UI" panose="020B0502040204020203" pitchFamily="34" charset="0"/>
            </a:endParaRPr>
          </a:p>
          <a:p>
            <a:pPr algn="l" rtl="0" fontAlgn="base"/>
            <a:r>
              <a:rPr lang="en-US" b="0" i="0">
                <a:solidFill>
                  <a:srgbClr val="000000"/>
                </a:solidFill>
                <a:effectLst/>
                <a:latin typeface="Segoe UI" panose="020B0502040204020203" pitchFamily="34" charset="0"/>
              </a:rPr>
              <a:t>For example, ADA will take your prompt “Today we are going to learn about Azure AI Studio” and generates a length 10 numerical vector shown on the screen, which captures the meaning of each of those 10 words and concepts like “today” and “Azure AI Studio”.</a:t>
            </a:r>
          </a:p>
          <a:p>
            <a:pPr algn="l" rtl="0" fontAlgn="base"/>
            <a:endParaRPr lang="en-US" b="0" i="0">
              <a:solidFill>
                <a:srgbClr val="000000"/>
              </a:solidFill>
              <a:effectLst/>
              <a:latin typeface="Segoe UI" panose="020B0502040204020203" pitchFamily="34" charset="0"/>
            </a:endParaRPr>
          </a:p>
          <a:p>
            <a:pPr algn="l" rtl="0" fontAlgn="base"/>
            <a:r>
              <a:rPr lang="en-US" b="0" i="0">
                <a:solidFill>
                  <a:srgbClr val="000000"/>
                </a:solidFill>
                <a:effectLst/>
                <a:latin typeface="Segoe UI" panose="020B0502040204020203" pitchFamily="34" charset="0"/>
              </a:rPr>
              <a:t>This is useful for tasks such as semantic search and sentence similarity.</a:t>
            </a: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6F3CBA4-B7A3-4592-8447-253D7FA669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0446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00" dirty="0">
                <a:latin typeface="Calibri"/>
                <a:ea typeface="Calibri" panose="020F0502020204030204" pitchFamily="34" charset="0"/>
                <a:cs typeface="Calibri"/>
              </a:rPr>
              <a:t>We can add new knowledge in</a:t>
            </a:r>
            <a:r>
              <a:rPr lang="en-US" sz="1200" kern="100" dirty="0">
                <a:effectLst/>
                <a:latin typeface="Calibri"/>
                <a:ea typeface="Calibri" panose="020F0502020204030204" pitchFamily="34" charset="0"/>
                <a:cs typeface="Calibri"/>
              </a:rPr>
              <a:t> our system prompt</a:t>
            </a:r>
          </a:p>
          <a:p>
            <a:r>
              <a:rPr lang="en-US" sz="1200" kern="100" dirty="0">
                <a:effectLst/>
                <a:latin typeface="Calibri"/>
                <a:ea typeface="Calibri" panose="020F0502020204030204" pitchFamily="34" charset="0"/>
                <a:cs typeface="Calibri"/>
              </a:rPr>
              <a:t>- Specifying the task</a:t>
            </a:r>
            <a:br>
              <a:rPr lang="en-US" sz="1200" kern="100" dirty="0">
                <a:effectLst/>
                <a:latin typeface="Calibri" panose="020F0502020204030204" pitchFamily="34" charset="0"/>
                <a:ea typeface="Calibri" panose="020F0502020204030204" pitchFamily="34" charset="0"/>
                <a:cs typeface="Calibri"/>
              </a:rPr>
            </a:br>
            <a:r>
              <a:rPr lang="en-US" sz="1200" kern="100" dirty="0">
                <a:effectLst/>
                <a:latin typeface="Calibri"/>
                <a:ea typeface="Calibri" panose="020F0502020204030204" pitchFamily="34" charset="0"/>
                <a:cs typeface="Calibri"/>
              </a:rPr>
              <a:t>- Adding the documents</a:t>
            </a:r>
            <a:r>
              <a:rPr lang="en-US" kern="100" dirty="0">
                <a:latin typeface="Calibri"/>
                <a:ea typeface="Calibri" panose="020F0502020204030204" pitchFamily="34" charset="0"/>
                <a:cs typeface="Calibri"/>
              </a:rPr>
              <a:t> / new knowledge</a:t>
            </a:r>
            <a:endParaRPr lang="en-US" sz="1200" kern="100" dirty="0">
              <a:effectLst/>
              <a:latin typeface="Calibri" panose="020F0502020204030204" pitchFamily="34" charset="0"/>
              <a:ea typeface="Calibri" panose="020F0502020204030204" pitchFamily="34" charset="0"/>
              <a:cs typeface="Calibri"/>
            </a:endParaRPr>
          </a:p>
          <a:p>
            <a:pPr marL="0" marR="0" lvl="0" indent="0" algn="l">
              <a:spcBef>
                <a:spcPts val="0"/>
              </a:spcBef>
              <a:spcAft>
                <a:spcPts val="0"/>
              </a:spcAft>
              <a:buFont typeface="Calibri" panose="020F0502020204030204" pitchFamily="34" charset="0"/>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Ask the question and now we get results about our data</a:t>
            </a:r>
          </a:p>
          <a:p>
            <a:pPr marL="0" marR="0" lvl="0" indent="0" algn="l">
              <a:spcBef>
                <a:spcPts val="0"/>
              </a:spcBef>
              <a:spcAft>
                <a:spcPts val="0"/>
              </a:spcAft>
              <a:buFont typeface="Calibri" panose="020F0502020204030204" pitchFamily="34" charset="0"/>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6CC9AB-C7F4-4106-BD7F-6816938D1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7153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GB" dirty="0"/>
              <a:t>Adding knowledge that we retrieve from data source into the prompt we call "Retrieval Augmented Generation"</a:t>
            </a:r>
          </a:p>
          <a:p>
            <a:pPr marL="171450" indent="-171450">
              <a:buFont typeface="Arial,Sans-Serif"/>
              <a:buChar char="•"/>
            </a:pPr>
            <a:endParaRPr lang="en-GB" dirty="0"/>
          </a:p>
          <a:p>
            <a:pPr marL="171450" indent="-171450">
              <a:buFont typeface="Arial,Sans-Serif"/>
              <a:buChar char="•"/>
            </a:pPr>
            <a:r>
              <a:rPr lang="en-GB" dirty="0"/>
              <a:t>Retrieval-augmented generation (RAG) allows for incorporating data directly into prompts without retraining models.</a:t>
            </a:r>
            <a:endParaRPr lang="en-US" dirty="0"/>
          </a:p>
          <a:p>
            <a:pPr marL="171450" indent="-171450">
              <a:buFont typeface="Arial,Sans-Serif"/>
              <a:buChar char="•"/>
            </a:pPr>
            <a:r>
              <a:rPr lang="en-GB" dirty="0"/>
              <a:t>RAG is efficient and cost-effective due to its relatively quick process and inexpensive indexing.</a:t>
            </a:r>
            <a:endParaRPr lang="en-US" dirty="0"/>
          </a:p>
          <a:p>
            <a:pPr marL="171450" indent="-171450">
              <a:buFont typeface="Arial,Sans-Serif"/>
              <a:buChar char="•"/>
            </a:pPr>
            <a:r>
              <a:rPr lang="en-GB" dirty="0"/>
              <a:t>Internal tests show that RAG is effective at adding knowledge to AI experiences.</a:t>
            </a:r>
          </a:p>
          <a:p>
            <a:pPr marL="171450" indent="-171450">
              <a:buFont typeface="Arial,Sans-Serif"/>
              <a:buChar char="•"/>
            </a:pPr>
            <a:endParaRPr lang="en-GB" dirty="0"/>
          </a:p>
          <a:p>
            <a:pPr marL="171450" indent="-171450">
              <a:buFont typeface="Arial,Sans-Serif"/>
              <a:buChar char="•"/>
            </a:pPr>
            <a:r>
              <a:rPr lang="en-GB" dirty="0"/>
              <a:t>Both RAG and fine-tuning are complementary technologies, not mutually exclusive.</a:t>
            </a:r>
          </a:p>
        </p:txBody>
      </p:sp>
      <p:sp>
        <p:nvSpPr>
          <p:cNvPr id="4" name="Slide Number Placeholder 3"/>
          <p:cNvSpPr>
            <a:spLocks noGrp="1"/>
          </p:cNvSpPr>
          <p:nvPr>
            <p:ph type="sldNum" sz="quarter" idx="5"/>
          </p:nvPr>
        </p:nvSpPr>
        <p:spPr/>
        <p:txBody>
          <a:bodyPr/>
          <a:lstStyle/>
          <a:p>
            <a:fld id="{36F3CBA4-B7A3-4592-8447-253D7FA6697C}" type="slidenum">
              <a:rPr lang="en-US" smtClean="0"/>
              <a:t>25</a:t>
            </a:fld>
            <a:endParaRPr lang="en-US"/>
          </a:p>
        </p:txBody>
      </p:sp>
    </p:spTree>
    <p:extLst>
      <p:ext uri="{BB962C8B-B14F-4D97-AF65-F5344CB8AC3E}">
        <p14:creationId xmlns:p14="http://schemas.microsoft.com/office/powerpoint/2010/main" val="123273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attendees to participate in the event survey</a:t>
            </a:r>
          </a:p>
        </p:txBody>
      </p:sp>
      <p:sp>
        <p:nvSpPr>
          <p:cNvPr id="4" name="Slide Number Placeholder 3"/>
          <p:cNvSpPr>
            <a:spLocks noGrp="1"/>
          </p:cNvSpPr>
          <p:nvPr>
            <p:ph type="sldNum" sz="quarter" idx="5"/>
          </p:nvPr>
        </p:nvSpPr>
        <p:spPr/>
        <p:txBody>
          <a:bodyPr/>
          <a:lstStyle/>
          <a:p>
            <a:fld id="{A2899500-3D42-4CEF-8365-DAFD16CDCD26}" type="slidenum">
              <a:rPr lang="en-AU" smtClean="0"/>
              <a:t>5</a:t>
            </a:fld>
            <a:endParaRPr lang="en-AU"/>
          </a:p>
        </p:txBody>
      </p:sp>
    </p:spTree>
    <p:extLst>
      <p:ext uri="{BB962C8B-B14F-4D97-AF65-F5344CB8AC3E}">
        <p14:creationId xmlns:p14="http://schemas.microsoft.com/office/powerpoint/2010/main" val="361161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create a GitHub Copilot Chat</a:t>
            </a:r>
            <a:endParaRPr lang="en-AU" b="1" dirty="0"/>
          </a:p>
        </p:txBody>
      </p:sp>
      <p:sp>
        <p:nvSpPr>
          <p:cNvPr id="4" name="Slide Number Placeholder 3"/>
          <p:cNvSpPr>
            <a:spLocks noGrp="1"/>
          </p:cNvSpPr>
          <p:nvPr>
            <p:ph type="sldNum" sz="quarter" idx="5"/>
          </p:nvPr>
        </p:nvSpPr>
        <p:spPr/>
        <p:txBody>
          <a:bodyPr/>
          <a:lstStyle/>
          <a:p>
            <a:fld id="{A2899500-3D42-4CEF-8365-DAFD16CDCD26}" type="slidenum">
              <a:rPr lang="en-AU" smtClean="0"/>
              <a:t>26</a:t>
            </a:fld>
            <a:endParaRPr lang="en-AU"/>
          </a:p>
        </p:txBody>
      </p:sp>
    </p:spTree>
    <p:extLst>
      <p:ext uri="{BB962C8B-B14F-4D97-AF65-F5344CB8AC3E}">
        <p14:creationId xmlns:p14="http://schemas.microsoft.com/office/powerpoint/2010/main" val="3888279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attendees to participate in the event survey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99500-3D42-4CEF-8365-DAFD16CDCD26}" type="slidenum">
              <a:rPr kumimoji="0" lang="en-AU"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U"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52263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A2899500-3D42-4CEF-8365-DAFD16CDCD26}" type="slidenum">
              <a:rPr lang="en-AU" smtClean="0"/>
              <a:t>29</a:t>
            </a:fld>
            <a:endParaRPr lang="en-AU"/>
          </a:p>
        </p:txBody>
      </p:sp>
    </p:spTree>
    <p:extLst>
      <p:ext uri="{BB962C8B-B14F-4D97-AF65-F5344CB8AC3E}">
        <p14:creationId xmlns:p14="http://schemas.microsoft.com/office/powerpoint/2010/main" val="2487355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It’s a pretty standard joke that when you’re working with AI, AI can just do everything for you right?</a:t>
            </a:r>
          </a:p>
          <a:p>
            <a:endParaRPr lang="en-AU" dirty="0"/>
          </a:p>
          <a:p>
            <a:r>
              <a:rPr lang="en-AU" dirty="0"/>
              <a:t>Well I’ll pose this question for you to consider as we go through this talk, how much of it do you think was created by AI?</a:t>
            </a:r>
          </a:p>
        </p:txBody>
      </p:sp>
      <p:sp>
        <p:nvSpPr>
          <p:cNvPr id="4" name="Slide Number Placeholder 3"/>
          <p:cNvSpPr>
            <a:spLocks noGrp="1"/>
          </p:cNvSpPr>
          <p:nvPr>
            <p:ph type="sldNum" sz="quarter" idx="5"/>
          </p:nvPr>
        </p:nvSpPr>
        <p:spPr/>
        <p:txBody>
          <a:bodyPr/>
          <a:lstStyle/>
          <a:p>
            <a:fld id="{A2899500-3D42-4CEF-8365-DAFD16CDCD26}" type="slidenum">
              <a:rPr lang="en-AU" smtClean="0"/>
              <a:t>6</a:t>
            </a:fld>
            <a:endParaRPr lang="en-AU"/>
          </a:p>
        </p:txBody>
      </p:sp>
    </p:spTree>
    <p:extLst>
      <p:ext uri="{BB962C8B-B14F-4D97-AF65-F5344CB8AC3E}">
        <p14:creationId xmlns:p14="http://schemas.microsoft.com/office/powerpoint/2010/main" val="574317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start with a demo of what we can do with OpenAI by using semantic Kernel. https://github.com/jamesmontemagno/AIDemo</a:t>
            </a:r>
          </a:p>
        </p:txBody>
      </p:sp>
      <p:sp>
        <p:nvSpPr>
          <p:cNvPr id="4" name="Slide Number Placeholder 3"/>
          <p:cNvSpPr>
            <a:spLocks noGrp="1"/>
          </p:cNvSpPr>
          <p:nvPr>
            <p:ph type="sldNum" sz="quarter" idx="5"/>
          </p:nvPr>
        </p:nvSpPr>
        <p:spPr/>
        <p:txBody>
          <a:bodyPr/>
          <a:lstStyle/>
          <a:p>
            <a:fld id="{A2899500-3D42-4CEF-8365-DAFD16CDCD26}" type="slidenum">
              <a:rPr lang="en-AU" smtClean="0"/>
              <a:t>7</a:t>
            </a:fld>
            <a:endParaRPr lang="en-AU"/>
          </a:p>
        </p:txBody>
      </p:sp>
    </p:spTree>
    <p:extLst>
      <p:ext uri="{BB962C8B-B14F-4D97-AF65-F5344CB8AC3E}">
        <p14:creationId xmlns:p14="http://schemas.microsoft.com/office/powerpoint/2010/main" val="79822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Well, that demo had a lot of moving parts in it, let’s break it down into a few smaller pieces to learn just how it did what it did.</a:t>
            </a:r>
          </a:p>
          <a:p>
            <a:endParaRPr lang="en-AU" dirty="0"/>
          </a:p>
          <a:p>
            <a:r>
              <a:rPr lang="en-AU" dirty="0"/>
              <a:t>Underpinning all of it though was Generative AI, so before we go into the .NET aspect of it, let’s have a look at just how Generative AI works.</a:t>
            </a:r>
          </a:p>
        </p:txBody>
      </p:sp>
      <p:sp>
        <p:nvSpPr>
          <p:cNvPr id="4" name="Slide Number Placeholder 3"/>
          <p:cNvSpPr>
            <a:spLocks noGrp="1"/>
          </p:cNvSpPr>
          <p:nvPr>
            <p:ph type="sldNum" sz="quarter" idx="5"/>
          </p:nvPr>
        </p:nvSpPr>
        <p:spPr/>
        <p:txBody>
          <a:bodyPr/>
          <a:lstStyle/>
          <a:p>
            <a:fld id="{A2899500-3D42-4CEF-8365-DAFD16CDCD26}" type="slidenum">
              <a:rPr lang="en-AU" smtClean="0"/>
              <a:t>8</a:t>
            </a:fld>
            <a:endParaRPr lang="en-AU"/>
          </a:p>
        </p:txBody>
      </p:sp>
    </p:spTree>
    <p:extLst>
      <p:ext uri="{BB962C8B-B14F-4D97-AF65-F5344CB8AC3E}">
        <p14:creationId xmlns:p14="http://schemas.microsoft.com/office/powerpoint/2010/main" val="109984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0" dirty="0">
                <a:solidFill>
                  <a:srgbClr val="000000"/>
                </a:solidFill>
                <a:effectLst/>
                <a:latin typeface="Segoe UI" panose="020B0502040204020203" pitchFamily="34" charset="0"/>
              </a:rPr>
              <a:t>First, let’s define a Large Language Model, commonly abbreviated as LLMs. LLMs are a type of generative AI model that can generate and understand natural language by learning statistical patterns of natural language from huge volumes of text – books, articles, web pages, and social media  - basically anything that is text.</a:t>
            </a:r>
          </a:p>
          <a:p>
            <a:pPr algn="l" rtl="0" fontAlgn="base"/>
            <a:endParaRPr lang="en-US" b="0" i="0" dirty="0">
              <a:solidFill>
                <a:srgbClr val="000000"/>
              </a:solidFill>
              <a:effectLst/>
              <a:latin typeface="Segoe UI" panose="020B0502040204020203" pitchFamily="34" charset="0"/>
            </a:endParaRPr>
          </a:p>
          <a:p>
            <a:pPr algn="l" rtl="0" fontAlgn="base"/>
            <a:r>
              <a:rPr lang="en-US" b="0" i="0" dirty="0">
                <a:solidFill>
                  <a:srgbClr val="000000"/>
                </a:solidFill>
                <a:effectLst/>
                <a:latin typeface="Segoe UI" panose="020B0502040204020203" pitchFamily="34" charset="0"/>
              </a:rPr>
              <a:t>An LLM works by estimating the probability of a word, or token or a sequence of tokens, given some previous tokens or context. They can also generate whole sequences of tokens, such as a paragraph or a story through an expanding window pattern. </a:t>
            </a:r>
          </a:p>
          <a:p>
            <a:pPr algn="l" rtl="0" fontAlgn="base"/>
            <a:endParaRPr lang="en-US" b="0" i="0" dirty="0">
              <a:solidFill>
                <a:srgbClr val="000000"/>
              </a:solidFill>
              <a:effectLst/>
              <a:latin typeface="Segoe UI" panose="020B0502040204020203" pitchFamily="34" charset="0"/>
            </a:endParaRPr>
          </a:p>
          <a:p>
            <a:pPr algn="l" rtl="0" fontAlgn="base"/>
            <a:r>
              <a:rPr lang="en-US" b="0" i="0" dirty="0">
                <a:solidFill>
                  <a:srgbClr val="000000"/>
                </a:solidFill>
                <a:effectLst/>
                <a:latin typeface="Segoe UI" panose="020B0502040204020203" pitchFamily="34" charset="0"/>
              </a:rPr>
              <a:t>LLMs repeatedly predict the next token using context and its prior predictions until a stop condition is met.</a:t>
            </a:r>
          </a:p>
          <a:p>
            <a:pPr algn="l" rtl="0" fontAlgn="base"/>
            <a:endParaRPr lang="en-US" b="0" i="0" dirty="0">
              <a:solidFill>
                <a:srgbClr val="000000"/>
              </a:solidFill>
              <a:effectLst/>
              <a:latin typeface="Segoe UI" panose="020B0502040204020203" pitchFamily="34" charset="0"/>
            </a:endParaRPr>
          </a:p>
          <a:p>
            <a:pPr algn="l" rtl="0" fontAlgn="base"/>
            <a:r>
              <a:rPr lang="en-US" b="0" i="0" dirty="0">
                <a:solidFill>
                  <a:srgbClr val="000000"/>
                </a:solidFill>
                <a:effectLst/>
                <a:latin typeface="Segoe UI" panose="020B0502040204020203" pitchFamily="34" charset="0"/>
              </a:rPr>
              <a:t>Phrased another way, you can think of these models as being training on a large chunk of the Internet, so their parameters represent something like a 100x compression of all the knowledge contained on the Internet into a ~140GB file. By optimizing the model on the next-word prediction task as part of self-supervised training loop – meaning hiding parts of input text and asking the model to predict the missing parts - the model learns about the world just to predict that next word.</a:t>
            </a:r>
          </a:p>
          <a:p>
            <a:pPr algn="l" rtl="0" fontAlgn="base"/>
            <a:endParaRPr lang="en-US" b="0" i="0" dirty="0">
              <a:solidFill>
                <a:srgbClr val="000000"/>
              </a:solidFill>
              <a:effectLst/>
              <a:latin typeface="Segoe UI" panose="020B0502040204020203" pitchFamily="34" charset="0"/>
            </a:endParaRPr>
          </a:p>
          <a:p>
            <a:pPr algn="l" rtl="0" fontAlgn="base"/>
            <a:r>
              <a:rPr lang="en-US" b="0" i="0" dirty="0">
                <a:solidFill>
                  <a:srgbClr val="000000"/>
                </a:solidFill>
                <a:effectLst/>
                <a:latin typeface="Segoe UI" panose="020B0502040204020203" pitchFamily="34" charset="0"/>
              </a:rPr>
              <a:t>[Ready the audience/vibe: joke] Learning about the world just to predict the next word in a sentence sounds like a lot of work, right?</a:t>
            </a:r>
          </a:p>
          <a:p>
            <a:pPr algn="l" rtl="0" fontAlgn="base"/>
            <a:endParaRPr lang="en-US" b="0" i="0" dirty="0">
              <a:solidFill>
                <a:srgbClr val="000000"/>
              </a:solidFill>
              <a:effectLst/>
              <a:latin typeface="Segoe UI" panose="020B0502040204020203" pitchFamily="34" charset="0"/>
            </a:endParaRPr>
          </a:p>
          <a:p>
            <a:pPr algn="l" rtl="0" fontAlgn="base"/>
            <a:r>
              <a:rPr lang="en-US" b="0" i="0" dirty="0">
                <a:solidFill>
                  <a:srgbClr val="000000"/>
                </a:solidFill>
                <a:effectLst/>
                <a:latin typeface="Segoe UI" panose="020B0502040204020203" pitchFamily="34" charset="0"/>
              </a:rPr>
              <a:t>You interact with these models by inputting a prompt, which is a series of words or tokens. LLMs make predictions based on your prompt and output a completion, which is a series of words or tokens again.</a:t>
            </a:r>
          </a:p>
          <a:p>
            <a:pPr algn="l" rtl="0" fontAlgn="base"/>
            <a:endParaRPr lang="en-US" b="0" i="0" dirty="0">
              <a:solidFill>
                <a:srgbClr val="000000"/>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6F3CBA4-B7A3-4592-8447-253D7FA6697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1877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The language model  receives raw text, then tokenizes the text, tokens are chunks of text depicted by the different colored boxes in the image above, and these tokens are then transformed into integers that are fed to the model.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The model is a transformer architecture-based neural network, which we don’t have time to dive into here, but essentially the goal of this model is to predict the next word in a sequence, which leads to the model sampling a probability distribution that results in the final text/token output.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General idea:</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a:t>Text -&gt; token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a:t>Token (are numbers)</a:t>
            </a:r>
            <a:br>
              <a:rPr lang="en-US"/>
            </a:br>
            <a:r>
              <a:rPr lang="en-US"/>
              <a:t>Numbers go into the model</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a:t>Model samples a probability distribution, then outputs natural language (a single token)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6/11/2024 2:22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461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simplified idea is….</a:t>
            </a:r>
          </a:p>
          <a:p>
            <a:endParaRPr lang="en-US" dirty="0"/>
          </a:p>
          <a:p>
            <a:r>
              <a:rPr lang="en-US" dirty="0"/>
              <a:t>N tokens in</a:t>
            </a:r>
          </a:p>
          <a:p>
            <a:r>
              <a:rPr lang="en-US" dirty="0"/>
              <a:t>1 token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609DCD-38B9-4CAA-A10D-406D26B5670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4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clarify on what a token is….</a:t>
            </a:r>
          </a:p>
          <a:p>
            <a:endParaRPr lang="en-US" dirty="0"/>
          </a:p>
          <a:p>
            <a:r>
              <a:rPr lang="en-US" dirty="0"/>
              <a:t>A token is not a letter</a:t>
            </a:r>
          </a:p>
          <a:p>
            <a:r>
              <a:rPr lang="en-US" dirty="0"/>
              <a:t>Or a word</a:t>
            </a:r>
          </a:p>
          <a:p>
            <a:endParaRPr lang="en-US" dirty="0"/>
          </a:p>
          <a:p>
            <a:r>
              <a:rPr lang="en-US" dirty="0"/>
              <a:t>In case of </a:t>
            </a:r>
            <a:r>
              <a:rPr lang="en-US" dirty="0" err="1"/>
              <a:t>openAI</a:t>
            </a:r>
            <a:endParaRPr lang="en-US" dirty="0"/>
          </a:p>
          <a:p>
            <a:r>
              <a:rPr lang="en-US" dirty="0"/>
              <a:t>A token is a short sequence of letters</a:t>
            </a:r>
          </a:p>
          <a:p>
            <a:r>
              <a:rPr lang="en-US" dirty="0"/>
              <a:t>For example a token can be “we”, “of”, “need” =&gt; because they are short and commonly used</a:t>
            </a:r>
            <a:br>
              <a:rPr lang="en-US" dirty="0"/>
            </a:br>
            <a:r>
              <a:rPr lang="en-US" dirty="0"/>
              <a:t>But a token can also be part of a word like </a:t>
            </a:r>
            <a:r>
              <a:rPr lang="en-US" dirty="0" err="1"/>
              <a:t>anthropromorphisized</a:t>
            </a:r>
            <a:r>
              <a:rPr lang="en-US" dirty="0"/>
              <a:t> takes 3 tokens, because it is a long word and not commonly used</a:t>
            </a:r>
          </a:p>
          <a:p>
            <a:r>
              <a:rPr lang="en-US" dirty="0"/>
              <a:t>This is how the tokenizer in OpenAI works</a:t>
            </a:r>
          </a:p>
          <a:p>
            <a:br>
              <a:rPr lang="en-US" dirty="0"/>
            </a:br>
            <a:br>
              <a:rPr lang="en-US" dirty="0"/>
            </a:br>
            <a:r>
              <a:rPr lang="en-US" dirty="0"/>
              <a:t> </a:t>
            </a: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609DCD-38B9-4CAA-A10D-406D26B5670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064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1487203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7_Title Only">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A06F5D-3090-2926-59B3-F5E95FC8641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chemeClr val="tx1"/>
                </a:solidFill>
                <a:latin typeface="Calibri" panose="020F0502020204030204" pitchFamily="34" charset="0"/>
                <a:cs typeface="Calibri" panose="020F0502020204030204" pitchFamily="34" charset="0"/>
              </a:rPr>
              <a:t>Classified as Microsoft Confidential</a:t>
            </a:r>
          </a:p>
        </p:txBody>
      </p:sp>
      <p:sp>
        <p:nvSpPr>
          <p:cNvPr id="6" name="Title 5">
            <a:extLst>
              <a:ext uri="{FF2B5EF4-FFF2-40B4-BE49-F238E27FC236}">
                <a16:creationId xmlns:a16="http://schemas.microsoft.com/office/drawing/2014/main" id="{D2862717-AC71-A274-D5DC-E143DD6EDD82}"/>
              </a:ext>
            </a:extLst>
          </p:cNvPr>
          <p:cNvSpPr>
            <a:spLocks noGrp="1"/>
          </p:cNvSpPr>
          <p:nvPr>
            <p:ph type="title"/>
          </p:nvPr>
        </p:nvSpPr>
        <p:spPr/>
        <p:txBody>
          <a:bodyPr/>
          <a:lstStyle/>
          <a:p>
            <a:r>
              <a:rPr lang="en-US"/>
              <a:t>Click to edit Master title style</a:t>
            </a:r>
          </a:p>
        </p:txBody>
      </p:sp>
      <p:sp>
        <p:nvSpPr>
          <p:cNvPr id="59" name="Rectangle 58">
            <a:extLst>
              <a:ext uri="{FF2B5EF4-FFF2-40B4-BE49-F238E27FC236}">
                <a16:creationId xmlns:a16="http://schemas.microsoft.com/office/drawing/2014/main" id="{D3133DB8-3AAF-1A03-11E2-F15C6F32D60C}"/>
              </a:ext>
            </a:extLst>
          </p:cNvPr>
          <p:cNvSpPr/>
          <p:nvPr/>
        </p:nvSpPr>
        <p:spPr bwMode="auto">
          <a:xfrm flipV="1">
            <a:off x="0" y="5267325"/>
            <a:ext cx="12192000" cy="138929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60" name="Freeform 9">
            <a:extLst>
              <a:ext uri="{FF2B5EF4-FFF2-40B4-BE49-F238E27FC236}">
                <a16:creationId xmlns:a16="http://schemas.microsoft.com/office/drawing/2014/main" id="{05888595-24B9-9907-9FAA-14051C10E47A}"/>
              </a:ext>
            </a:extLst>
          </p:cNvPr>
          <p:cNvSpPr>
            <a:spLocks noEditPoints="1"/>
          </p:cNvSpPr>
          <p:nvPr/>
        </p:nvSpPr>
        <p:spPr bwMode="auto">
          <a:xfrm>
            <a:off x="257556" y="5385000"/>
            <a:ext cx="11676888" cy="1153943"/>
          </a:xfrm>
          <a:prstGeom prst="roundRect">
            <a:avLst>
              <a:gd name="adj" fmla="val 8853"/>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1" name="Text Placeholder 26">
            <a:extLst>
              <a:ext uri="{FF2B5EF4-FFF2-40B4-BE49-F238E27FC236}">
                <a16:creationId xmlns:a16="http://schemas.microsoft.com/office/drawing/2014/main" id="{CD901512-BB7A-DA43-D5D1-0FF3977F1AD3}"/>
              </a:ext>
            </a:extLst>
          </p:cNvPr>
          <p:cNvSpPr>
            <a:spLocks noGrp="1"/>
          </p:cNvSpPr>
          <p:nvPr>
            <p:ph type="body" sz="quarter" idx="29" hasCustomPrompt="1"/>
          </p:nvPr>
        </p:nvSpPr>
        <p:spPr>
          <a:xfrm>
            <a:off x="457200" y="4866540"/>
            <a:ext cx="11274552" cy="400785"/>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0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62" name="Freeform 9">
            <a:extLst>
              <a:ext uri="{FF2B5EF4-FFF2-40B4-BE49-F238E27FC236}">
                <a16:creationId xmlns:a16="http://schemas.microsoft.com/office/drawing/2014/main" id="{6328913C-7681-21AB-1AB6-8BAA8C7470B4}"/>
              </a:ext>
            </a:extLst>
          </p:cNvPr>
          <p:cNvSpPr>
            <a:spLocks noEditPoints="1"/>
          </p:cNvSpPr>
          <p:nvPr/>
        </p:nvSpPr>
        <p:spPr bwMode="auto">
          <a:xfrm>
            <a:off x="257556" y="1516768"/>
            <a:ext cx="11676888" cy="3207631"/>
          </a:xfrm>
          <a:prstGeom prst="roundRect">
            <a:avLst>
              <a:gd name="adj" fmla="val 3078"/>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3" name="Text Placeholder 26">
            <a:extLst>
              <a:ext uri="{FF2B5EF4-FFF2-40B4-BE49-F238E27FC236}">
                <a16:creationId xmlns:a16="http://schemas.microsoft.com/office/drawing/2014/main" id="{C106B1D3-68BE-3134-4576-2FCA8A47B406}"/>
              </a:ext>
            </a:extLst>
          </p:cNvPr>
          <p:cNvSpPr>
            <a:spLocks noGrp="1"/>
          </p:cNvSpPr>
          <p:nvPr>
            <p:ph type="body" sz="quarter" idx="30" hasCustomPrompt="1"/>
          </p:nvPr>
        </p:nvSpPr>
        <p:spPr>
          <a:xfrm>
            <a:off x="416023" y="1948998"/>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4" name="Text Placeholder 26">
            <a:extLst>
              <a:ext uri="{FF2B5EF4-FFF2-40B4-BE49-F238E27FC236}">
                <a16:creationId xmlns:a16="http://schemas.microsoft.com/office/drawing/2014/main" id="{CEEAB177-0688-B638-310B-33BFA5F6E0DB}"/>
              </a:ext>
            </a:extLst>
          </p:cNvPr>
          <p:cNvSpPr>
            <a:spLocks noGrp="1"/>
          </p:cNvSpPr>
          <p:nvPr>
            <p:ph type="body" sz="quarter" idx="31" hasCustomPrompt="1"/>
          </p:nvPr>
        </p:nvSpPr>
        <p:spPr>
          <a:xfrm>
            <a:off x="6195032" y="1948998"/>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5" name="Text Placeholder 26">
            <a:extLst>
              <a:ext uri="{FF2B5EF4-FFF2-40B4-BE49-F238E27FC236}">
                <a16:creationId xmlns:a16="http://schemas.microsoft.com/office/drawing/2014/main" id="{2E9B0202-02E1-9362-85D5-C0B7E9486398}"/>
              </a:ext>
            </a:extLst>
          </p:cNvPr>
          <p:cNvSpPr>
            <a:spLocks noGrp="1"/>
          </p:cNvSpPr>
          <p:nvPr>
            <p:ph type="body" sz="quarter" idx="32" hasCustomPrompt="1"/>
          </p:nvPr>
        </p:nvSpPr>
        <p:spPr>
          <a:xfrm>
            <a:off x="476250" y="5472066"/>
            <a:ext cx="11255502" cy="215444"/>
          </a:xfrm>
        </p:spPr>
        <p:txBody>
          <a:bodyPr tIns="0" bIns="0"/>
          <a:lstStyle>
            <a:lvl1pPr marL="0" indent="0" algn="l" defTabSz="914367" rtl="0" eaLnBrk="1" latinLnBrk="0" hangingPunct="1">
              <a:lnSpc>
                <a:spcPct val="100000"/>
              </a:lnSpc>
              <a:spcBef>
                <a:spcPts val="0"/>
              </a:spcBef>
              <a:spcAft>
                <a:spcPts val="600"/>
              </a:spcAft>
              <a:buNone/>
              <a:defRPr lang="en-US" sz="1400" b="0" i="1" kern="1200" cap="none" spc="0" baseline="0" dirty="0" smtClean="0">
                <a:ln w="3175">
                  <a:noFill/>
                </a:ln>
                <a:solidFill>
                  <a:schemeClr val="tx1"/>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sub text</a:t>
            </a:r>
          </a:p>
        </p:txBody>
      </p:sp>
      <p:sp>
        <p:nvSpPr>
          <p:cNvPr id="66" name="Text Placeholder 26">
            <a:extLst>
              <a:ext uri="{FF2B5EF4-FFF2-40B4-BE49-F238E27FC236}">
                <a16:creationId xmlns:a16="http://schemas.microsoft.com/office/drawing/2014/main" id="{2001F3E3-986A-DF39-71F5-1E1E3CFC9830}"/>
              </a:ext>
            </a:extLst>
          </p:cNvPr>
          <p:cNvSpPr>
            <a:spLocks noGrp="1"/>
          </p:cNvSpPr>
          <p:nvPr>
            <p:ph type="body" sz="quarter" idx="33" hasCustomPrompt="1"/>
          </p:nvPr>
        </p:nvSpPr>
        <p:spPr>
          <a:xfrm>
            <a:off x="476250" y="5781535"/>
            <a:ext cx="11255502" cy="704989"/>
          </a:xfrm>
        </p:spPr>
        <p:txBody>
          <a:bodyPr tIns="0" bIns="0"/>
          <a:lstStyle>
            <a:lvl1pPr marL="0" indent="0" algn="l" defTabSz="914367" rtl="0" eaLnBrk="1" latinLnBrk="0" hangingPunct="1">
              <a:lnSpc>
                <a:spcPct val="100000"/>
              </a:lnSpc>
              <a:spcBef>
                <a:spcPts val="0"/>
              </a:spcBef>
              <a:spcAft>
                <a:spcPts val="600"/>
              </a:spcAft>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7" name="Rectangle: Top Corners Rounded 66">
            <a:extLst>
              <a:ext uri="{FF2B5EF4-FFF2-40B4-BE49-F238E27FC236}">
                <a16:creationId xmlns:a16="http://schemas.microsoft.com/office/drawing/2014/main" id="{BF8A3DAE-FB06-E64C-9628-E6B5AF65B67E}"/>
              </a:ext>
            </a:extLst>
          </p:cNvPr>
          <p:cNvSpPr/>
          <p:nvPr/>
        </p:nvSpPr>
        <p:spPr bwMode="auto">
          <a:xfrm>
            <a:off x="457200" y="4823087"/>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Segoe UI"/>
              <a:cs typeface="Segoe UI" pitchFamily="34" charset="0"/>
            </a:endParaRPr>
          </a:p>
        </p:txBody>
      </p:sp>
      <p:sp>
        <p:nvSpPr>
          <p:cNvPr id="68" name="Rectangle: Rounded Corners 67">
            <a:extLst>
              <a:ext uri="{FF2B5EF4-FFF2-40B4-BE49-F238E27FC236}">
                <a16:creationId xmlns:a16="http://schemas.microsoft.com/office/drawing/2014/main" id="{3AEBE2EB-9F3A-6E53-CF01-1EDF5029BC4E}"/>
              </a:ext>
            </a:extLst>
          </p:cNvPr>
          <p:cNvSpPr/>
          <p:nvPr/>
        </p:nvSpPr>
        <p:spPr bwMode="auto">
          <a:xfrm rot="16200000" flipH="1" flipV="1">
            <a:off x="5925283" y="-4003026"/>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69" name="Text Placeholder 26">
            <a:extLst>
              <a:ext uri="{FF2B5EF4-FFF2-40B4-BE49-F238E27FC236}">
                <a16:creationId xmlns:a16="http://schemas.microsoft.com/office/drawing/2014/main" id="{1C2393D4-8328-6FC5-EE94-BF9BB53D2D33}"/>
              </a:ext>
            </a:extLst>
          </p:cNvPr>
          <p:cNvSpPr>
            <a:spLocks noGrp="1"/>
          </p:cNvSpPr>
          <p:nvPr>
            <p:ph type="body" sz="quarter" idx="34" hasCustomPrompt="1"/>
          </p:nvPr>
        </p:nvSpPr>
        <p:spPr>
          <a:xfrm>
            <a:off x="416022" y="1649972"/>
            <a:ext cx="1135685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cxnSp>
        <p:nvCxnSpPr>
          <p:cNvPr id="70" name="Straight Connector 69">
            <a:extLst>
              <a:ext uri="{FF2B5EF4-FFF2-40B4-BE49-F238E27FC236}">
                <a16:creationId xmlns:a16="http://schemas.microsoft.com/office/drawing/2014/main" id="{F38F728B-911C-A40F-BC98-3E13A79269D5}"/>
              </a:ext>
            </a:extLst>
          </p:cNvPr>
          <p:cNvCxnSpPr>
            <a:cxnSpLocks/>
            <a:endCxn id="62" idx="2"/>
          </p:cNvCxnSpPr>
          <p:nvPr/>
        </p:nvCxnSpPr>
        <p:spPr>
          <a:xfrm>
            <a:off x="6094447" y="1946702"/>
            <a:ext cx="1553" cy="2777697"/>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1" name="Text Placeholder 26">
            <a:extLst>
              <a:ext uri="{FF2B5EF4-FFF2-40B4-BE49-F238E27FC236}">
                <a16:creationId xmlns:a16="http://schemas.microsoft.com/office/drawing/2014/main" id="{5F7098F4-1208-788D-F09B-71B5CE75499C}"/>
              </a:ext>
            </a:extLst>
          </p:cNvPr>
          <p:cNvSpPr>
            <a:spLocks noGrp="1"/>
          </p:cNvSpPr>
          <p:nvPr>
            <p:ph type="body" sz="quarter" idx="35" hasCustomPrompt="1"/>
          </p:nvPr>
        </p:nvSpPr>
        <p:spPr>
          <a:xfrm>
            <a:off x="457200" y="1100574"/>
            <a:ext cx="11274552" cy="400785"/>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0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72" name="Rectangle: Top Corners Rounded 71">
            <a:extLst>
              <a:ext uri="{FF2B5EF4-FFF2-40B4-BE49-F238E27FC236}">
                <a16:creationId xmlns:a16="http://schemas.microsoft.com/office/drawing/2014/main" id="{B3D3A6AA-3826-E8F9-D987-128FCA8D8D05}"/>
              </a:ext>
            </a:extLst>
          </p:cNvPr>
          <p:cNvSpPr/>
          <p:nvPr/>
        </p:nvSpPr>
        <p:spPr bwMode="auto">
          <a:xfrm>
            <a:off x="457200" y="1057121"/>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74" name="Text Placeholder 26">
            <a:extLst>
              <a:ext uri="{FF2B5EF4-FFF2-40B4-BE49-F238E27FC236}">
                <a16:creationId xmlns:a16="http://schemas.microsoft.com/office/drawing/2014/main" id="{89A58FFE-6803-9497-BD8B-750425D862D2}"/>
              </a:ext>
            </a:extLst>
          </p:cNvPr>
          <p:cNvSpPr>
            <a:spLocks noGrp="1"/>
          </p:cNvSpPr>
          <p:nvPr>
            <p:ph type="body" sz="quarter" idx="37" hasCustomPrompt="1"/>
          </p:nvPr>
        </p:nvSpPr>
        <p:spPr>
          <a:xfrm>
            <a:off x="416023" y="3003053"/>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5" name="Text Placeholder 26">
            <a:extLst>
              <a:ext uri="{FF2B5EF4-FFF2-40B4-BE49-F238E27FC236}">
                <a16:creationId xmlns:a16="http://schemas.microsoft.com/office/drawing/2014/main" id="{ADD8797E-3598-0DD3-A2EF-46FA5597470F}"/>
              </a:ext>
            </a:extLst>
          </p:cNvPr>
          <p:cNvSpPr>
            <a:spLocks noGrp="1"/>
          </p:cNvSpPr>
          <p:nvPr>
            <p:ph type="body" sz="quarter" idx="38" hasCustomPrompt="1"/>
          </p:nvPr>
        </p:nvSpPr>
        <p:spPr>
          <a:xfrm>
            <a:off x="6195032" y="3003053"/>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6" name="Rectangle: Rounded Corners 75">
            <a:extLst>
              <a:ext uri="{FF2B5EF4-FFF2-40B4-BE49-F238E27FC236}">
                <a16:creationId xmlns:a16="http://schemas.microsoft.com/office/drawing/2014/main" id="{EC52B099-B101-F123-715E-4503C9F22222}"/>
              </a:ext>
            </a:extLst>
          </p:cNvPr>
          <p:cNvSpPr/>
          <p:nvPr/>
        </p:nvSpPr>
        <p:spPr bwMode="auto">
          <a:xfrm rot="16200000" flipH="1" flipV="1">
            <a:off x="5925283" y="-2948971"/>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77" name="Text Placeholder 26">
            <a:extLst>
              <a:ext uri="{FF2B5EF4-FFF2-40B4-BE49-F238E27FC236}">
                <a16:creationId xmlns:a16="http://schemas.microsoft.com/office/drawing/2014/main" id="{3A681035-F353-01AD-2D3A-47C8793B6781}"/>
              </a:ext>
            </a:extLst>
          </p:cNvPr>
          <p:cNvSpPr>
            <a:spLocks noGrp="1"/>
          </p:cNvSpPr>
          <p:nvPr>
            <p:ph type="body" sz="quarter" idx="39" hasCustomPrompt="1"/>
          </p:nvPr>
        </p:nvSpPr>
        <p:spPr>
          <a:xfrm>
            <a:off x="416022" y="2704027"/>
            <a:ext cx="1135685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9" name="Text Placeholder 26">
            <a:extLst>
              <a:ext uri="{FF2B5EF4-FFF2-40B4-BE49-F238E27FC236}">
                <a16:creationId xmlns:a16="http://schemas.microsoft.com/office/drawing/2014/main" id="{65FCDD38-B2AA-9FCA-3BB9-88B73CAE8DED}"/>
              </a:ext>
            </a:extLst>
          </p:cNvPr>
          <p:cNvSpPr>
            <a:spLocks noGrp="1"/>
          </p:cNvSpPr>
          <p:nvPr>
            <p:ph type="body" sz="quarter" idx="41" hasCustomPrompt="1"/>
          </p:nvPr>
        </p:nvSpPr>
        <p:spPr>
          <a:xfrm>
            <a:off x="416023" y="4056726"/>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80" name="Text Placeholder 26">
            <a:extLst>
              <a:ext uri="{FF2B5EF4-FFF2-40B4-BE49-F238E27FC236}">
                <a16:creationId xmlns:a16="http://schemas.microsoft.com/office/drawing/2014/main" id="{07450835-A167-8023-BE2A-4B6B64373D46}"/>
              </a:ext>
            </a:extLst>
          </p:cNvPr>
          <p:cNvSpPr>
            <a:spLocks noGrp="1"/>
          </p:cNvSpPr>
          <p:nvPr>
            <p:ph type="body" sz="quarter" idx="42" hasCustomPrompt="1"/>
          </p:nvPr>
        </p:nvSpPr>
        <p:spPr>
          <a:xfrm>
            <a:off x="6195032" y="4056726"/>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81" name="Rectangle: Rounded Corners 80">
            <a:extLst>
              <a:ext uri="{FF2B5EF4-FFF2-40B4-BE49-F238E27FC236}">
                <a16:creationId xmlns:a16="http://schemas.microsoft.com/office/drawing/2014/main" id="{EDE65CD7-254A-67AC-FE02-231B13DB42E3}"/>
              </a:ext>
            </a:extLst>
          </p:cNvPr>
          <p:cNvSpPr/>
          <p:nvPr/>
        </p:nvSpPr>
        <p:spPr bwMode="auto">
          <a:xfrm rot="16200000" flipH="1" flipV="1">
            <a:off x="5925283" y="-1895298"/>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82" name="Text Placeholder 26">
            <a:extLst>
              <a:ext uri="{FF2B5EF4-FFF2-40B4-BE49-F238E27FC236}">
                <a16:creationId xmlns:a16="http://schemas.microsoft.com/office/drawing/2014/main" id="{4D6C4ECA-1A7A-D794-3673-059BF0B75833}"/>
              </a:ext>
            </a:extLst>
          </p:cNvPr>
          <p:cNvSpPr>
            <a:spLocks noGrp="1"/>
          </p:cNvSpPr>
          <p:nvPr>
            <p:ph type="body" sz="quarter" idx="43" hasCustomPrompt="1"/>
          </p:nvPr>
        </p:nvSpPr>
        <p:spPr>
          <a:xfrm>
            <a:off x="416022" y="3757700"/>
            <a:ext cx="1135685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Tree>
    <p:extLst>
      <p:ext uri="{BB962C8B-B14F-4D97-AF65-F5344CB8AC3E}">
        <p14:creationId xmlns:p14="http://schemas.microsoft.com/office/powerpoint/2010/main" val="299889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391808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9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7E9C3-170F-5059-410E-8F956B102EA6}"/>
              </a:ext>
            </a:extLst>
          </p:cNvPr>
          <p:cNvSpPr/>
          <p:nvPr/>
        </p:nvSpPr>
        <p:spPr bwMode="auto">
          <a:xfrm>
            <a:off x="4511040" y="0"/>
            <a:ext cx="7680960" cy="6128282"/>
          </a:xfrm>
          <a:prstGeom prst="rect">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rtlCol="0" anchor="ctr"/>
          <a:lstStyle/>
          <a:p>
            <a:pPr marL="285750" marR="0" lvl="0" indent="-285750">
              <a:spcBef>
                <a:spcPts val="0"/>
              </a:spcBef>
              <a:spcAft>
                <a:spcPts val="600"/>
              </a:spcAft>
              <a:buFont typeface="Arial" panose="020B0604020202020204" pitchFamily="34" charset="0"/>
              <a:buChar char="•"/>
            </a:pPr>
            <a:endParaRPr lang="en-US">
              <a:solidFill>
                <a:schemeClr val="tx1"/>
              </a:solidFill>
              <a:effectLst/>
              <a:ea typeface="Calibri" panose="020F0502020204030204" pitchFamily="34" charset="0"/>
              <a:cs typeface="Arial" panose="020B0604020202020204" pitchFamily="34" charset="0"/>
            </a:endParaRPr>
          </a:p>
        </p:txBody>
      </p:sp>
      <p:sp>
        <p:nvSpPr>
          <p:cNvPr id="4" name="Freeform: Shape 3">
            <a:extLst>
              <a:ext uri="{FF2B5EF4-FFF2-40B4-BE49-F238E27FC236}">
                <a16:creationId xmlns:a16="http://schemas.microsoft.com/office/drawing/2014/main" id="{4BDB5C42-1BAD-3A69-0E9A-4709234FF65A}"/>
              </a:ext>
            </a:extLst>
          </p:cNvPr>
          <p:cNvSpPr/>
          <p:nvPr/>
        </p:nvSpPr>
        <p:spPr bwMode="auto">
          <a:xfrm rot="5400000">
            <a:off x="-721357" y="721357"/>
            <a:ext cx="6591301" cy="5148586"/>
          </a:xfrm>
          <a:custGeom>
            <a:avLst/>
            <a:gdLst>
              <a:gd name="connsiteX0" fmla="*/ 1 w 6591301"/>
              <a:gd name="connsiteY0" fmla="*/ 637545 h 5148586"/>
              <a:gd name="connsiteX1" fmla="*/ 3 w 6591301"/>
              <a:gd name="connsiteY1" fmla="*/ 0 h 5148586"/>
              <a:gd name="connsiteX2" fmla="*/ 637548 w 6591301"/>
              <a:gd name="connsiteY2" fmla="*/ 637545 h 5148586"/>
              <a:gd name="connsiteX3" fmla="*/ 0 w 6591301"/>
              <a:gd name="connsiteY3" fmla="*/ 5148586 h 5148586"/>
              <a:gd name="connsiteX4" fmla="*/ 0 w 6591301"/>
              <a:gd name="connsiteY4" fmla="*/ 637546 h 5148586"/>
              <a:gd name="connsiteX5" fmla="*/ 6069870 w 6591301"/>
              <a:gd name="connsiteY5" fmla="*/ 637546 h 5148586"/>
              <a:gd name="connsiteX6" fmla="*/ 6591301 w 6591301"/>
              <a:gd name="connsiteY6" fmla="*/ 1158977 h 5148586"/>
              <a:gd name="connsiteX7" fmla="*/ 6591301 w 6591301"/>
              <a:gd name="connsiteY7" fmla="*/ 5148586 h 5148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91301" h="5148586">
                <a:moveTo>
                  <a:pt x="1" y="637545"/>
                </a:moveTo>
                <a:cubicBezTo>
                  <a:pt x="2" y="425030"/>
                  <a:pt x="2" y="212515"/>
                  <a:pt x="3" y="0"/>
                </a:cubicBezTo>
                <a:cubicBezTo>
                  <a:pt x="3" y="352106"/>
                  <a:pt x="285442" y="637545"/>
                  <a:pt x="637548" y="637545"/>
                </a:cubicBezTo>
                <a:close/>
                <a:moveTo>
                  <a:pt x="0" y="5148586"/>
                </a:moveTo>
                <a:lnTo>
                  <a:pt x="0" y="637546"/>
                </a:lnTo>
                <a:lnTo>
                  <a:pt x="6069870" y="637546"/>
                </a:lnTo>
                <a:cubicBezTo>
                  <a:pt x="6357848" y="637546"/>
                  <a:pt x="6591301" y="870999"/>
                  <a:pt x="6591301" y="1158977"/>
                </a:cubicBezTo>
                <a:lnTo>
                  <a:pt x="6591301" y="5148586"/>
                </a:lnTo>
                <a:close/>
              </a:path>
            </a:pathLst>
          </a:custGeom>
          <a:gradFill flip="none" rotWithShape="1">
            <a:gsLst>
              <a:gs pos="0">
                <a:srgbClr val="8A5DD4"/>
              </a:gs>
              <a:gs pos="83000">
                <a:srgbClr val="4472C4">
                  <a:lumMod val="45000"/>
                  <a:lumOff val="55000"/>
                </a:srgbClr>
              </a:gs>
              <a:gs pos="100000">
                <a:srgbClr val="4472C4">
                  <a:lumMod val="30000"/>
                  <a:lumOff val="70000"/>
                </a:srgbClr>
              </a:gs>
            </a:gsLst>
            <a:lin ang="189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2" name="Title 1"/>
          <p:cNvSpPr>
            <a:spLocks noGrp="1"/>
          </p:cNvSpPr>
          <p:nvPr>
            <p:ph type="title"/>
          </p:nvPr>
        </p:nvSpPr>
        <p:spPr>
          <a:xfrm>
            <a:off x="457199" y="2498197"/>
            <a:ext cx="3736727" cy="2315104"/>
          </a:xfrm>
        </p:spPr>
        <p:txBody>
          <a:bodyPr anchor="ctr"/>
          <a:lstStyle>
            <a:lvl1pPr>
              <a:defRPr sz="4400"/>
            </a:lvl1pPr>
          </a:lstStyle>
          <a:p>
            <a:r>
              <a:rPr lang="en-US"/>
              <a:t>Click to edit Master title style</a:t>
            </a:r>
          </a:p>
        </p:txBody>
      </p:sp>
    </p:spTree>
    <p:extLst>
      <p:ext uri="{BB962C8B-B14F-4D97-AF65-F5344CB8AC3E}">
        <p14:creationId xmlns:p14="http://schemas.microsoft.com/office/powerpoint/2010/main" val="22552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8_Title Only">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6DB66CC-25CC-243A-9740-7B313CD445DA}"/>
              </a:ext>
            </a:extLst>
          </p:cNvPr>
          <p:cNvSpPr/>
          <p:nvPr/>
        </p:nvSpPr>
        <p:spPr bwMode="auto">
          <a:xfrm>
            <a:off x="4123871" y="1515956"/>
            <a:ext cx="7699829" cy="4827694"/>
          </a:xfrm>
          <a:prstGeom prst="roundRect">
            <a:avLst>
              <a:gd name="adj" fmla="val 3683"/>
            </a:avLst>
          </a:prstGeom>
          <a:gradFill flip="none" rotWithShape="1">
            <a:gsLst>
              <a:gs pos="50464">
                <a:srgbClr val="809CEE"/>
              </a:gs>
              <a:gs pos="0">
                <a:srgbClr val="8A5DD4"/>
              </a:gs>
              <a:gs pos="83000">
                <a:srgbClr val="ABC0E4"/>
              </a:gs>
              <a:gs pos="100000">
                <a:srgbClr val="ABC0E4"/>
              </a:gs>
            </a:gsLst>
            <a:lin ang="0" scaled="1"/>
            <a:tileRect/>
          </a:gradFill>
          <a:ln w="9525" cap="flat" cmpd="sng" algn="ctr">
            <a:noFill/>
            <a:prstDash val="solid"/>
            <a:headEnd type="none" w="med" len="med"/>
            <a:tailEnd type="none" w="med" len="med"/>
          </a:ln>
          <a:effectLst/>
        </p:spPr>
        <p:txBody>
          <a:bodyPr lIns="457200" rtlCol="0" anchor="ctr"/>
          <a:lstStyle/>
          <a:p>
            <a:pPr lvl="0"/>
            <a:endParaRPr lang="en-US">
              <a:solidFill>
                <a:schemeClr val="bg1"/>
              </a:solidFill>
              <a:latin typeface="+mj-lt"/>
            </a:endParaRPr>
          </a:p>
        </p:txBody>
      </p:sp>
      <p:sp>
        <p:nvSpPr>
          <p:cNvPr id="7" name="Rectangle: Rounded Corners 6">
            <a:extLst>
              <a:ext uri="{FF2B5EF4-FFF2-40B4-BE49-F238E27FC236}">
                <a16:creationId xmlns:a16="http://schemas.microsoft.com/office/drawing/2014/main" id="{5FF24D59-CA9D-AD6D-25CE-2B81EE934F5A}"/>
              </a:ext>
            </a:extLst>
          </p:cNvPr>
          <p:cNvSpPr/>
          <p:nvPr/>
        </p:nvSpPr>
        <p:spPr bwMode="auto">
          <a:xfrm>
            <a:off x="4034970" y="1427056"/>
            <a:ext cx="7699829" cy="4827694"/>
          </a:xfrm>
          <a:prstGeom prst="roundRect">
            <a:avLst>
              <a:gd name="adj" fmla="val 3683"/>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rtlCol="0" anchor="ctr"/>
          <a:lstStyle/>
          <a:p>
            <a:pPr marL="285750" marR="0" indent="-285750">
              <a:spcBef>
                <a:spcPts val="0"/>
              </a:spcBef>
              <a:spcAft>
                <a:spcPts val="600"/>
              </a:spcAft>
              <a:buFont typeface="Arial" panose="020B0604020202020204" pitchFamily="34" charset="0"/>
              <a:buChar char="•"/>
            </a:pPr>
            <a:endParaRPr lang="en-US" sz="1800">
              <a:effectLst/>
              <a:ea typeface="Calibri" panose="020F0502020204030204" pitchFamily="34" charset="0"/>
              <a:cs typeface="Arial" panose="020B0604020202020204" pitchFamily="34" charset="0"/>
            </a:endParaRPr>
          </a:p>
        </p:txBody>
      </p:sp>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8" name="Freeform 16">
            <a:extLst>
              <a:ext uri="{FF2B5EF4-FFF2-40B4-BE49-F238E27FC236}">
                <a16:creationId xmlns:a16="http://schemas.microsoft.com/office/drawing/2014/main" id="{BC3BACC4-FE9C-EBA7-41EA-8436E628EA61}"/>
              </a:ext>
            </a:extLst>
          </p:cNvPr>
          <p:cNvSpPr>
            <a:spLocks/>
          </p:cNvSpPr>
          <p:nvPr/>
        </p:nvSpPr>
        <p:spPr bwMode="auto">
          <a:xfrm>
            <a:off x="435239" y="1245259"/>
            <a:ext cx="3920003" cy="5362318"/>
          </a:xfrm>
          <a:prstGeom prst="roundRect">
            <a:avLst>
              <a:gd name="adj" fmla="val 6700"/>
            </a:avLst>
          </a:prstGeom>
          <a:solidFill>
            <a:srgbClr val="8A5DD4"/>
          </a:solidFill>
          <a:ln w="9525" cap="flat" cmpd="sng" algn="ctr">
            <a:solidFill>
              <a:schemeClr val="bg1"/>
            </a:solidFill>
            <a:prstDash val="solid"/>
            <a:headEnd type="none" w="med" len="med"/>
            <a:tailEnd type="none" w="med" len="med"/>
          </a:ln>
          <a:effectLst/>
        </p:spPr>
        <p:txBody>
          <a:bodyPr rtlCol="0" anchor="ctr"/>
          <a:lstStyle/>
          <a:p>
            <a:pPr algn="ctr"/>
            <a:endParaRPr lang="ru-UA" sz="1200"/>
          </a:p>
        </p:txBody>
      </p:sp>
      <p:sp>
        <p:nvSpPr>
          <p:cNvPr id="9" name="Text Placeholder 7">
            <a:extLst>
              <a:ext uri="{FF2B5EF4-FFF2-40B4-BE49-F238E27FC236}">
                <a16:creationId xmlns:a16="http://schemas.microsoft.com/office/drawing/2014/main" id="{09311372-D5FB-3520-BA48-FBA265B87945}"/>
              </a:ext>
            </a:extLst>
          </p:cNvPr>
          <p:cNvSpPr>
            <a:spLocks noGrp="1"/>
          </p:cNvSpPr>
          <p:nvPr>
            <p:ph type="body" sz="quarter" idx="10"/>
          </p:nvPr>
        </p:nvSpPr>
        <p:spPr>
          <a:xfrm>
            <a:off x="517825" y="1423870"/>
            <a:ext cx="3754831" cy="304699"/>
          </a:xfrm>
        </p:spPr>
        <p:txBody>
          <a:bodyPr lIns="91440" tIns="36576" rIns="91440" bIns="36576"/>
          <a:lstStyle>
            <a:lvl1pPr marL="0" indent="0">
              <a:buNone/>
              <a:defRPr sz="1600">
                <a:solidFill>
                  <a:schemeClr val="tx1"/>
                </a:solidFill>
                <a:latin typeface="+mj-lt"/>
              </a:defRPr>
            </a:lvl1pPr>
            <a:lvl2pPr marL="224096" indent="0">
              <a:buNone/>
              <a:defRPr sz="1600">
                <a:solidFill>
                  <a:schemeClr val="bg1"/>
                </a:solidFill>
                <a:latin typeface="+mj-lt"/>
              </a:defRPr>
            </a:lvl2pPr>
            <a:lvl3pPr marL="448193" indent="0">
              <a:buNone/>
              <a:defRPr sz="1600">
                <a:solidFill>
                  <a:schemeClr val="bg1"/>
                </a:solidFill>
                <a:latin typeface="+mj-lt"/>
              </a:defRPr>
            </a:lvl3pPr>
            <a:lvl4pPr marL="672289" indent="0">
              <a:buNone/>
              <a:defRPr sz="1600">
                <a:solidFill>
                  <a:schemeClr val="bg1"/>
                </a:solidFill>
                <a:latin typeface="+mj-lt"/>
              </a:defRPr>
            </a:lvl4pPr>
            <a:lvl5pPr marL="896386" indent="0">
              <a:buNone/>
              <a:defRPr sz="1600">
                <a:solidFill>
                  <a:schemeClr val="bg1"/>
                </a:solidFill>
                <a:latin typeface="+mj-lt"/>
              </a:defRPr>
            </a:lvl5pPr>
          </a:lstStyle>
          <a:p>
            <a:pPr lvl="0"/>
            <a:r>
              <a:rPr lang="en-US"/>
              <a:t>Click to edit Master text styles</a:t>
            </a:r>
          </a:p>
        </p:txBody>
      </p:sp>
    </p:spTree>
    <p:extLst>
      <p:ext uri="{BB962C8B-B14F-4D97-AF65-F5344CB8AC3E}">
        <p14:creationId xmlns:p14="http://schemas.microsoft.com/office/powerpoint/2010/main" val="341032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5_Title Only">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3BEA123-12FD-33D6-0070-4D5CA2DA1656}"/>
              </a:ext>
            </a:extLst>
          </p:cNvPr>
          <p:cNvSpPr/>
          <p:nvPr/>
        </p:nvSpPr>
        <p:spPr bwMode="auto">
          <a:xfrm rot="16200000" flipH="1" flipV="1">
            <a:off x="4131631" y="-2714216"/>
            <a:ext cx="3928739" cy="11592379"/>
          </a:xfrm>
          <a:custGeom>
            <a:avLst/>
            <a:gdLst>
              <a:gd name="connsiteX0" fmla="*/ 0 w 3928739"/>
              <a:gd name="connsiteY0" fmla="*/ 11345588 h 11592379"/>
              <a:gd name="connsiteX1" fmla="*/ 0 w 3928739"/>
              <a:gd name="connsiteY1" fmla="*/ 246792 h 11592379"/>
              <a:gd name="connsiteX2" fmla="*/ 244627 w 3928739"/>
              <a:gd name="connsiteY2" fmla="*/ 0 h 11592379"/>
              <a:gd name="connsiteX3" fmla="*/ 568902 w 3928739"/>
              <a:gd name="connsiteY3" fmla="*/ 0 h 11592379"/>
              <a:gd name="connsiteX4" fmla="*/ 740225 w 3928739"/>
              <a:gd name="connsiteY4" fmla="*/ 0 h 11592379"/>
              <a:gd name="connsiteX5" fmla="*/ 870150 w 3928739"/>
              <a:gd name="connsiteY5" fmla="*/ 0 h 11592379"/>
              <a:gd name="connsiteX6" fmla="*/ 1074053 w 3928739"/>
              <a:gd name="connsiteY6" fmla="*/ 203903 h 11592379"/>
              <a:gd name="connsiteX7" fmla="*/ 1074053 w 3928739"/>
              <a:gd name="connsiteY7" fmla="*/ 1940586 h 11592379"/>
              <a:gd name="connsiteX8" fmla="*/ 1058030 w 3928739"/>
              <a:gd name="connsiteY8" fmla="*/ 2019954 h 11592379"/>
              <a:gd name="connsiteX9" fmla="*/ 1056330 w 3928739"/>
              <a:gd name="connsiteY9" fmla="*/ 2022476 h 11592379"/>
              <a:gd name="connsiteX10" fmla="*/ 1405192 w 3928739"/>
              <a:gd name="connsiteY10" fmla="*/ 2022476 h 11592379"/>
              <a:gd name="connsiteX11" fmla="*/ 1405192 w 3928739"/>
              <a:gd name="connsiteY11" fmla="*/ 9591174 h 11592379"/>
              <a:gd name="connsiteX12" fmla="*/ 2918223 w 3928739"/>
              <a:gd name="connsiteY12" fmla="*/ 9591174 h 11592379"/>
              <a:gd name="connsiteX13" fmla="*/ 3188815 w 3928739"/>
              <a:gd name="connsiteY13" fmla="*/ 9864159 h 11592379"/>
              <a:gd name="connsiteX14" fmla="*/ 3188815 w 3928739"/>
              <a:gd name="connsiteY14" fmla="*/ 10754179 h 11592379"/>
              <a:gd name="connsiteX15" fmla="*/ 3687438 w 3928739"/>
              <a:gd name="connsiteY15" fmla="*/ 10754179 h 11592379"/>
              <a:gd name="connsiteX16" fmla="*/ 3928739 w 3928739"/>
              <a:gd name="connsiteY16" fmla="*/ 10995480 h 11592379"/>
              <a:gd name="connsiteX17" fmla="*/ 3928739 w 3928739"/>
              <a:gd name="connsiteY17" fmla="*/ 11351078 h 11592379"/>
              <a:gd name="connsiteX18" fmla="*/ 3687438 w 3928739"/>
              <a:gd name="connsiteY18" fmla="*/ 11592379 h 11592379"/>
              <a:gd name="connsiteX19" fmla="*/ 2806697 w 3928739"/>
              <a:gd name="connsiteY19" fmla="*/ 11592379 h 11592379"/>
              <a:gd name="connsiteX20" fmla="*/ 2806695 w 3928739"/>
              <a:gd name="connsiteY20" fmla="*/ 11592379 h 11592379"/>
              <a:gd name="connsiteX21" fmla="*/ 1332509 w 3928739"/>
              <a:gd name="connsiteY21" fmla="*/ 11592379 h 11592379"/>
              <a:gd name="connsiteX22" fmla="*/ 1332507 w 3928739"/>
              <a:gd name="connsiteY22" fmla="*/ 11592379 h 11592379"/>
              <a:gd name="connsiteX23" fmla="*/ 244627 w 3928739"/>
              <a:gd name="connsiteY23" fmla="*/ 11592379 h 11592379"/>
              <a:gd name="connsiteX24" fmla="*/ 0 w 3928739"/>
              <a:gd name="connsiteY24" fmla="*/ 11345588 h 1159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739" h="11592379">
                <a:moveTo>
                  <a:pt x="0" y="11345588"/>
                </a:moveTo>
                <a:lnTo>
                  <a:pt x="0" y="246792"/>
                </a:lnTo>
                <a:cubicBezTo>
                  <a:pt x="0" y="110492"/>
                  <a:pt x="109523" y="0"/>
                  <a:pt x="244627" y="0"/>
                </a:cubicBezTo>
                <a:lnTo>
                  <a:pt x="568902" y="0"/>
                </a:lnTo>
                <a:lnTo>
                  <a:pt x="740225" y="0"/>
                </a:lnTo>
                <a:lnTo>
                  <a:pt x="870150" y="0"/>
                </a:lnTo>
                <a:cubicBezTo>
                  <a:pt x="982763" y="0"/>
                  <a:pt x="1074053" y="91290"/>
                  <a:pt x="1074053" y="203903"/>
                </a:cubicBezTo>
                <a:lnTo>
                  <a:pt x="1074053" y="1940586"/>
                </a:lnTo>
                <a:cubicBezTo>
                  <a:pt x="1074053" y="1968739"/>
                  <a:pt x="1068348" y="1995560"/>
                  <a:pt x="1058030" y="2019954"/>
                </a:cubicBezTo>
                <a:lnTo>
                  <a:pt x="1056330" y="2022476"/>
                </a:lnTo>
                <a:lnTo>
                  <a:pt x="1405192" y="2022476"/>
                </a:lnTo>
                <a:lnTo>
                  <a:pt x="1405192" y="9591174"/>
                </a:lnTo>
                <a:lnTo>
                  <a:pt x="2918223" y="9591174"/>
                </a:lnTo>
                <a:cubicBezTo>
                  <a:pt x="3067667" y="9591174"/>
                  <a:pt x="3188815" y="9713394"/>
                  <a:pt x="3188815" y="9864159"/>
                </a:cubicBezTo>
                <a:lnTo>
                  <a:pt x="3188815" y="10754179"/>
                </a:lnTo>
                <a:lnTo>
                  <a:pt x="3687438" y="10754179"/>
                </a:lnTo>
                <a:cubicBezTo>
                  <a:pt x="3820705" y="10754179"/>
                  <a:pt x="3928739" y="10862213"/>
                  <a:pt x="3928739" y="10995480"/>
                </a:cubicBezTo>
                <a:lnTo>
                  <a:pt x="3928739" y="11351078"/>
                </a:lnTo>
                <a:cubicBezTo>
                  <a:pt x="3928739" y="11484345"/>
                  <a:pt x="3820705" y="11592379"/>
                  <a:pt x="3687438" y="11592379"/>
                </a:cubicBezTo>
                <a:lnTo>
                  <a:pt x="2806697" y="11592379"/>
                </a:lnTo>
                <a:lnTo>
                  <a:pt x="2806695" y="11592379"/>
                </a:lnTo>
                <a:lnTo>
                  <a:pt x="1332509" y="11592379"/>
                </a:lnTo>
                <a:lnTo>
                  <a:pt x="1332507" y="11592379"/>
                </a:lnTo>
                <a:lnTo>
                  <a:pt x="244627" y="11592379"/>
                </a:lnTo>
                <a:cubicBezTo>
                  <a:pt x="109523" y="11592379"/>
                  <a:pt x="0" y="11481887"/>
                  <a:pt x="0" y="11345588"/>
                </a:cubicBez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89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4" name="Freeform: Shape 3">
            <a:extLst>
              <a:ext uri="{FF2B5EF4-FFF2-40B4-BE49-F238E27FC236}">
                <a16:creationId xmlns:a16="http://schemas.microsoft.com/office/drawing/2014/main" id="{FC28ED26-21BB-F2E2-1A11-490E18AAB890}"/>
              </a:ext>
            </a:extLst>
          </p:cNvPr>
          <p:cNvSpPr>
            <a:spLocks/>
          </p:cNvSpPr>
          <p:nvPr/>
        </p:nvSpPr>
        <p:spPr bwMode="auto">
          <a:xfrm>
            <a:off x="2028373" y="3981408"/>
            <a:ext cx="9884230" cy="2876590"/>
          </a:xfrm>
          <a:custGeom>
            <a:avLst/>
            <a:gdLst>
              <a:gd name="connsiteX0" fmla="*/ 9655629 w 9884230"/>
              <a:gd name="connsiteY0" fmla="*/ 0 h 2876590"/>
              <a:gd name="connsiteX1" fmla="*/ 9884229 w 9884230"/>
              <a:gd name="connsiteY1" fmla="*/ 228600 h 2876590"/>
              <a:gd name="connsiteX2" fmla="*/ 9884229 w 9884230"/>
              <a:gd name="connsiteY2" fmla="*/ 590592 h 2876590"/>
              <a:gd name="connsiteX3" fmla="*/ 9884230 w 9884230"/>
              <a:gd name="connsiteY3" fmla="*/ 590592 h 2876590"/>
              <a:gd name="connsiteX4" fmla="*/ 9884230 w 9884230"/>
              <a:gd name="connsiteY4" fmla="*/ 2876590 h 2876590"/>
              <a:gd name="connsiteX5" fmla="*/ 0 w 9884230"/>
              <a:gd name="connsiteY5" fmla="*/ 2876590 h 2876590"/>
              <a:gd name="connsiteX6" fmla="*/ 0 w 9884230"/>
              <a:gd name="connsiteY6" fmla="*/ 590592 h 2876590"/>
              <a:gd name="connsiteX7" fmla="*/ 9427029 w 9884230"/>
              <a:gd name="connsiteY7" fmla="*/ 590592 h 2876590"/>
              <a:gd name="connsiteX8" fmla="*/ 9427029 w 9884230"/>
              <a:gd name="connsiteY8" fmla="*/ 228600 h 2876590"/>
              <a:gd name="connsiteX9" fmla="*/ 9655629 w 9884230"/>
              <a:gd name="connsiteY9" fmla="*/ 0 h 287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84230" h="2876590">
                <a:moveTo>
                  <a:pt x="9655629" y="0"/>
                </a:moveTo>
                <a:cubicBezTo>
                  <a:pt x="9781881" y="0"/>
                  <a:pt x="9884229" y="102348"/>
                  <a:pt x="9884229" y="228600"/>
                </a:cubicBezTo>
                <a:lnTo>
                  <a:pt x="9884229" y="590592"/>
                </a:lnTo>
                <a:lnTo>
                  <a:pt x="9884230" y="590592"/>
                </a:lnTo>
                <a:lnTo>
                  <a:pt x="9884230" y="2876590"/>
                </a:lnTo>
                <a:lnTo>
                  <a:pt x="0" y="2876590"/>
                </a:lnTo>
                <a:lnTo>
                  <a:pt x="0" y="590592"/>
                </a:lnTo>
                <a:lnTo>
                  <a:pt x="9427029" y="590592"/>
                </a:lnTo>
                <a:lnTo>
                  <a:pt x="9427029" y="228600"/>
                </a:lnTo>
                <a:cubicBezTo>
                  <a:pt x="9427029" y="102348"/>
                  <a:pt x="9529377" y="0"/>
                  <a:pt x="9655629" y="0"/>
                </a:cubicBezTo>
                <a:close/>
              </a:path>
            </a:pathLst>
          </a:custGeom>
          <a:solidFill>
            <a:srgbClr val="8A5DD4">
              <a:alpha val="2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Top Corners Rounded 4">
            <a:extLst>
              <a:ext uri="{FF2B5EF4-FFF2-40B4-BE49-F238E27FC236}">
                <a16:creationId xmlns:a16="http://schemas.microsoft.com/office/drawing/2014/main" id="{A4C92F9D-BC49-DF7A-7172-9FF3A04B2B33}"/>
              </a:ext>
            </a:extLst>
          </p:cNvPr>
          <p:cNvSpPr>
            <a:spLocks/>
          </p:cNvSpPr>
          <p:nvPr/>
        </p:nvSpPr>
        <p:spPr bwMode="auto">
          <a:xfrm rot="5400000">
            <a:off x="956126" y="4606470"/>
            <a:ext cx="1295401" cy="3207658"/>
          </a:xfrm>
          <a:prstGeom prst="round2SameRect">
            <a:avLst>
              <a:gd name="adj1" fmla="val 50000"/>
              <a:gd name="adj2" fmla="val 0"/>
            </a:avLst>
          </a:prstGeom>
          <a:solidFill>
            <a:srgbClr val="E5D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6" name="Rectangle: Rounded Corners 5">
            <a:extLst>
              <a:ext uri="{FF2B5EF4-FFF2-40B4-BE49-F238E27FC236}">
                <a16:creationId xmlns:a16="http://schemas.microsoft.com/office/drawing/2014/main" id="{62DE4E3B-088E-C14A-2AE0-74288DA41619}"/>
              </a:ext>
            </a:extLst>
          </p:cNvPr>
          <p:cNvSpPr>
            <a:spLocks/>
          </p:cNvSpPr>
          <p:nvPr/>
        </p:nvSpPr>
        <p:spPr bwMode="auto">
          <a:xfrm>
            <a:off x="457200" y="1271238"/>
            <a:ext cx="11277600" cy="4291361"/>
          </a:xfrm>
          <a:prstGeom prst="roundRect">
            <a:avLst>
              <a:gd name="adj" fmla="val 4002"/>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pic>
        <p:nvPicPr>
          <p:cNvPr id="7" name="Picture 6">
            <a:extLst>
              <a:ext uri="{FF2B5EF4-FFF2-40B4-BE49-F238E27FC236}">
                <a16:creationId xmlns:a16="http://schemas.microsoft.com/office/drawing/2014/main" id="{0EB743AE-8C70-9A91-1B70-CDB7FECD448F}"/>
              </a:ext>
            </a:extLst>
          </p:cNvPr>
          <p:cNvPicPr>
            <a:picLocks/>
          </p:cNvPicPr>
          <p:nvPr/>
        </p:nvPicPr>
        <p:blipFill>
          <a:blip r:embed="rId2"/>
          <a:stretch>
            <a:fillRect/>
          </a:stretch>
        </p:blipFill>
        <p:spPr>
          <a:xfrm>
            <a:off x="587820" y="5856026"/>
            <a:ext cx="707580" cy="708546"/>
          </a:xfrm>
          <a:prstGeom prst="rect">
            <a:avLst/>
          </a:prstGeom>
        </p:spPr>
      </p:pic>
      <p:sp>
        <p:nvSpPr>
          <p:cNvPr id="8" name="Rectangle: Rounded Corners 7">
            <a:extLst>
              <a:ext uri="{FF2B5EF4-FFF2-40B4-BE49-F238E27FC236}">
                <a16:creationId xmlns:a16="http://schemas.microsoft.com/office/drawing/2014/main" id="{4EAF8F63-5539-D8C6-E873-86BB3899D81E}"/>
              </a:ext>
            </a:extLst>
          </p:cNvPr>
          <p:cNvSpPr/>
          <p:nvPr/>
        </p:nvSpPr>
        <p:spPr bwMode="auto">
          <a:xfrm>
            <a:off x="638630" y="4362179"/>
            <a:ext cx="10769599" cy="906662"/>
          </a:xfrm>
          <a:prstGeom prst="round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EF119880-0C7B-858E-BC44-C5AF814E4DBA}"/>
              </a:ext>
            </a:extLst>
          </p:cNvPr>
          <p:cNvPicPr>
            <a:picLocks/>
          </p:cNvPicPr>
          <p:nvPr/>
        </p:nvPicPr>
        <p:blipFill>
          <a:blip r:embed="rId2"/>
          <a:stretch>
            <a:fillRect/>
          </a:stretch>
        </p:blipFill>
        <p:spPr>
          <a:xfrm>
            <a:off x="708854" y="4417941"/>
            <a:ext cx="794054" cy="795138"/>
          </a:xfrm>
          <a:prstGeom prst="rect">
            <a:avLst/>
          </a:prstGeom>
        </p:spPr>
      </p:pic>
      <p:sp>
        <p:nvSpPr>
          <p:cNvPr id="13" name="Text Placeholder 3">
            <a:extLst>
              <a:ext uri="{FF2B5EF4-FFF2-40B4-BE49-F238E27FC236}">
                <a16:creationId xmlns:a16="http://schemas.microsoft.com/office/drawing/2014/main" id="{E6690F95-A2AE-DD0D-493D-0B2DBE148588}"/>
              </a:ext>
            </a:extLst>
          </p:cNvPr>
          <p:cNvSpPr>
            <a:spLocks noGrp="1"/>
          </p:cNvSpPr>
          <p:nvPr>
            <p:ph type="body" sz="quarter" idx="11"/>
          </p:nvPr>
        </p:nvSpPr>
        <p:spPr>
          <a:xfrm>
            <a:off x="1502908" y="5979467"/>
            <a:ext cx="1545092" cy="461665"/>
          </a:xfrm>
        </p:spPr>
        <p:txBody>
          <a:bodyPr anchor="ctr"/>
          <a:lstStyle>
            <a:lvl1pPr marL="0" indent="0">
              <a:buNone/>
              <a:defRPr sz="2000">
                <a:solidFill>
                  <a:schemeClr val="bg1"/>
                </a:solidFill>
                <a:latin typeface="+mj-lt"/>
              </a:defRPr>
            </a:lvl1pPr>
            <a:lvl2pPr marL="224096" indent="0">
              <a:buNone/>
              <a:defRPr sz="2000">
                <a:latin typeface="+mj-lt"/>
              </a:defRPr>
            </a:lvl2pPr>
            <a:lvl3pPr marL="448193" indent="0">
              <a:buNone/>
              <a:defRPr sz="2000">
                <a:latin typeface="+mj-lt"/>
              </a:defRPr>
            </a:lvl3pPr>
            <a:lvl4pPr marL="672289" indent="0">
              <a:buNone/>
              <a:defRPr sz="2000">
                <a:latin typeface="+mj-lt"/>
              </a:defRPr>
            </a:lvl4pPr>
            <a:lvl5pPr marL="896386" indent="0">
              <a:buNone/>
              <a:defRPr sz="2000">
                <a:latin typeface="+mj-lt"/>
              </a:defRPr>
            </a:lvl5pPr>
          </a:lstStyle>
          <a:p>
            <a:pPr lvl="0"/>
            <a:r>
              <a:rPr lang="en-US"/>
              <a:t>Click to edit Master text styles</a:t>
            </a:r>
          </a:p>
        </p:txBody>
      </p:sp>
      <p:sp>
        <p:nvSpPr>
          <p:cNvPr id="14" name="Text Placeholder 3">
            <a:extLst>
              <a:ext uri="{FF2B5EF4-FFF2-40B4-BE49-F238E27FC236}">
                <a16:creationId xmlns:a16="http://schemas.microsoft.com/office/drawing/2014/main" id="{4F3CE385-6DEB-3C1F-9B1E-6811BBFB628A}"/>
              </a:ext>
            </a:extLst>
          </p:cNvPr>
          <p:cNvSpPr>
            <a:spLocks noGrp="1"/>
          </p:cNvSpPr>
          <p:nvPr>
            <p:ph type="body" sz="quarter" idx="12"/>
          </p:nvPr>
        </p:nvSpPr>
        <p:spPr>
          <a:xfrm>
            <a:off x="3426048" y="5979467"/>
            <a:ext cx="8178131" cy="461665"/>
          </a:xfrm>
        </p:spPr>
        <p:txBody>
          <a:bodyPr anchor="ctr"/>
          <a:lstStyle>
            <a:lvl1pPr marL="0" indent="0">
              <a:buNone/>
              <a:defRPr sz="2000">
                <a:solidFill>
                  <a:schemeClr val="tx1"/>
                </a:solidFill>
                <a:latin typeface="+mj-lt"/>
              </a:defRPr>
            </a:lvl1pPr>
            <a:lvl2pPr marL="224096" indent="0">
              <a:buNone/>
              <a:defRPr sz="2000">
                <a:latin typeface="+mj-lt"/>
              </a:defRPr>
            </a:lvl2pPr>
            <a:lvl3pPr marL="448193" indent="0">
              <a:buNone/>
              <a:defRPr sz="2000">
                <a:latin typeface="+mj-lt"/>
              </a:defRPr>
            </a:lvl3pPr>
            <a:lvl4pPr marL="672289" indent="0">
              <a:buNone/>
              <a:defRPr sz="2000">
                <a:latin typeface="+mj-lt"/>
              </a:defRPr>
            </a:lvl4pPr>
            <a:lvl5pPr marL="896386" indent="0">
              <a:buNone/>
              <a:defRPr sz="2000">
                <a:latin typeface="+mj-lt"/>
              </a:defRPr>
            </a:lvl5pPr>
          </a:lstStyle>
          <a:p>
            <a:pPr lvl="0"/>
            <a:r>
              <a:rPr lang="en-US"/>
              <a:t>Click to edit Master text styles</a:t>
            </a:r>
          </a:p>
        </p:txBody>
      </p:sp>
      <p:sp>
        <p:nvSpPr>
          <p:cNvPr id="15" name="Text Placeholder 7">
            <a:extLst>
              <a:ext uri="{FF2B5EF4-FFF2-40B4-BE49-F238E27FC236}">
                <a16:creationId xmlns:a16="http://schemas.microsoft.com/office/drawing/2014/main" id="{3D9C04E5-D247-1FD3-0464-0EC8BBD461CF}"/>
              </a:ext>
            </a:extLst>
          </p:cNvPr>
          <p:cNvSpPr>
            <a:spLocks noGrp="1"/>
          </p:cNvSpPr>
          <p:nvPr>
            <p:ph type="body" sz="quarter" idx="13"/>
          </p:nvPr>
        </p:nvSpPr>
        <p:spPr>
          <a:xfrm>
            <a:off x="1741488" y="4584678"/>
            <a:ext cx="9172575" cy="461665"/>
          </a:xfrm>
        </p:spPr>
        <p:txBody>
          <a:bodyPr anchor="ctr"/>
          <a:lstStyle>
            <a:lvl1pPr marL="0" indent="0">
              <a:buNone/>
              <a:defRPr sz="2000">
                <a:solidFill>
                  <a:schemeClr val="tx1"/>
                </a:solidFill>
              </a:defRPr>
            </a:lvl1pPr>
            <a:lvl2pPr marL="224096" indent="0">
              <a:buNone/>
              <a:defRPr/>
            </a:lvl2pPr>
          </a:lstStyle>
          <a:p>
            <a:pPr lvl="0"/>
            <a:r>
              <a:rPr lang="en-US"/>
              <a:t>Click to edit Master text styles</a:t>
            </a:r>
          </a:p>
        </p:txBody>
      </p:sp>
    </p:spTree>
    <p:extLst>
      <p:ext uri="{BB962C8B-B14F-4D97-AF65-F5344CB8AC3E}">
        <p14:creationId xmlns:p14="http://schemas.microsoft.com/office/powerpoint/2010/main" val="127432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3" name="Freeform: Shape 2">
            <a:extLst>
              <a:ext uri="{FF2B5EF4-FFF2-40B4-BE49-F238E27FC236}">
                <a16:creationId xmlns:a16="http://schemas.microsoft.com/office/drawing/2014/main" id="{F59D4903-1DC9-652E-DC26-B5780CB3A88B}"/>
              </a:ext>
            </a:extLst>
          </p:cNvPr>
          <p:cNvSpPr>
            <a:spLocks/>
          </p:cNvSpPr>
          <p:nvPr/>
        </p:nvSpPr>
        <p:spPr bwMode="auto">
          <a:xfrm>
            <a:off x="2028373" y="3981408"/>
            <a:ext cx="9884230" cy="2876590"/>
          </a:xfrm>
          <a:custGeom>
            <a:avLst/>
            <a:gdLst>
              <a:gd name="connsiteX0" fmla="*/ 9655629 w 9884230"/>
              <a:gd name="connsiteY0" fmla="*/ 0 h 2876590"/>
              <a:gd name="connsiteX1" fmla="*/ 9884229 w 9884230"/>
              <a:gd name="connsiteY1" fmla="*/ 228600 h 2876590"/>
              <a:gd name="connsiteX2" fmla="*/ 9884229 w 9884230"/>
              <a:gd name="connsiteY2" fmla="*/ 590592 h 2876590"/>
              <a:gd name="connsiteX3" fmla="*/ 9884230 w 9884230"/>
              <a:gd name="connsiteY3" fmla="*/ 590592 h 2876590"/>
              <a:gd name="connsiteX4" fmla="*/ 9884230 w 9884230"/>
              <a:gd name="connsiteY4" fmla="*/ 2876590 h 2876590"/>
              <a:gd name="connsiteX5" fmla="*/ 0 w 9884230"/>
              <a:gd name="connsiteY5" fmla="*/ 2876590 h 2876590"/>
              <a:gd name="connsiteX6" fmla="*/ 0 w 9884230"/>
              <a:gd name="connsiteY6" fmla="*/ 1035092 h 2876590"/>
              <a:gd name="connsiteX7" fmla="*/ 2900274 w 9884230"/>
              <a:gd name="connsiteY7" fmla="*/ 1035093 h 2876590"/>
              <a:gd name="connsiteX8" fmla="*/ 3663776 w 9884230"/>
              <a:gd name="connsiteY8" fmla="*/ 629142 h 2876590"/>
              <a:gd name="connsiteX9" fmla="*/ 3684701 w 9884230"/>
              <a:gd name="connsiteY9" fmla="*/ 590592 h 2876590"/>
              <a:gd name="connsiteX10" fmla="*/ 9427029 w 9884230"/>
              <a:gd name="connsiteY10" fmla="*/ 590592 h 2876590"/>
              <a:gd name="connsiteX11" fmla="*/ 9427029 w 9884230"/>
              <a:gd name="connsiteY11" fmla="*/ 228600 h 2876590"/>
              <a:gd name="connsiteX12" fmla="*/ 9655629 w 9884230"/>
              <a:gd name="connsiteY12" fmla="*/ 0 h 2876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4230" h="2876590">
                <a:moveTo>
                  <a:pt x="9655629" y="0"/>
                </a:moveTo>
                <a:cubicBezTo>
                  <a:pt x="9781881" y="0"/>
                  <a:pt x="9884229" y="102348"/>
                  <a:pt x="9884229" y="228600"/>
                </a:cubicBezTo>
                <a:lnTo>
                  <a:pt x="9884229" y="590592"/>
                </a:lnTo>
                <a:lnTo>
                  <a:pt x="9884230" y="590592"/>
                </a:lnTo>
                <a:lnTo>
                  <a:pt x="9884230" y="2876590"/>
                </a:lnTo>
                <a:lnTo>
                  <a:pt x="0" y="2876590"/>
                </a:lnTo>
                <a:lnTo>
                  <a:pt x="0" y="1035092"/>
                </a:lnTo>
                <a:lnTo>
                  <a:pt x="2900274" y="1035093"/>
                </a:lnTo>
                <a:cubicBezTo>
                  <a:pt x="3218098" y="1035093"/>
                  <a:pt x="3498310" y="874064"/>
                  <a:pt x="3663776" y="629142"/>
                </a:cubicBezTo>
                <a:lnTo>
                  <a:pt x="3684701" y="590592"/>
                </a:lnTo>
                <a:lnTo>
                  <a:pt x="9427029" y="590592"/>
                </a:lnTo>
                <a:lnTo>
                  <a:pt x="9427029" y="228600"/>
                </a:lnTo>
                <a:cubicBezTo>
                  <a:pt x="9427029" y="102348"/>
                  <a:pt x="9529377" y="0"/>
                  <a:pt x="9655629" y="0"/>
                </a:cubicBezTo>
                <a:close/>
              </a:path>
            </a:pathLst>
          </a:custGeom>
          <a:solidFill>
            <a:srgbClr val="8A5DD4">
              <a:alpha val="2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Top Corners Rounded 9">
            <a:extLst>
              <a:ext uri="{FF2B5EF4-FFF2-40B4-BE49-F238E27FC236}">
                <a16:creationId xmlns:a16="http://schemas.microsoft.com/office/drawing/2014/main" id="{4FD74267-59A6-90BE-BA89-1BB45BDDE596}"/>
              </a:ext>
            </a:extLst>
          </p:cNvPr>
          <p:cNvSpPr>
            <a:spLocks/>
          </p:cNvSpPr>
          <p:nvPr/>
        </p:nvSpPr>
        <p:spPr bwMode="auto">
          <a:xfrm rot="5400000">
            <a:off x="1153881" y="3862618"/>
            <a:ext cx="1841503" cy="4149267"/>
          </a:xfrm>
          <a:prstGeom prst="round2SameRect">
            <a:avLst>
              <a:gd name="adj1" fmla="val 50000"/>
              <a:gd name="adj2" fmla="val 0"/>
            </a:avLst>
          </a:prstGeom>
          <a:solidFill>
            <a:srgbClr val="E5DFFF"/>
          </a:solidFill>
          <a:ln w="9525" cap="flat" cmpd="sng" algn="ctr">
            <a:noFill/>
            <a:prstDash val="solid"/>
            <a:round/>
            <a:headEnd/>
            <a:tailEnd/>
          </a:ln>
          <a:effectLst/>
        </p:spPr>
        <p:txBody>
          <a:bodyPr rtlCol="0" anchor="ctr"/>
          <a:lstStyle/>
          <a:p>
            <a:pPr algn="ctr"/>
            <a:endParaRPr lang="en-US" kern="0">
              <a:solidFill>
                <a:srgbClr val="FFFFFF"/>
              </a:solidFill>
              <a:latin typeface="Segoe UI"/>
            </a:endParaRPr>
          </a:p>
        </p:txBody>
      </p:sp>
      <p:sp>
        <p:nvSpPr>
          <p:cNvPr id="11" name="Freeform: Shape 10">
            <a:extLst>
              <a:ext uri="{FF2B5EF4-FFF2-40B4-BE49-F238E27FC236}">
                <a16:creationId xmlns:a16="http://schemas.microsoft.com/office/drawing/2014/main" id="{1142C953-CE92-3C28-17CF-D063B7C7E83B}"/>
              </a:ext>
            </a:extLst>
          </p:cNvPr>
          <p:cNvSpPr/>
          <p:nvPr/>
        </p:nvSpPr>
        <p:spPr bwMode="auto">
          <a:xfrm rot="16200000" flipH="1" flipV="1">
            <a:off x="4321765" y="-2904352"/>
            <a:ext cx="3548470" cy="11592380"/>
          </a:xfrm>
          <a:custGeom>
            <a:avLst/>
            <a:gdLst>
              <a:gd name="connsiteX0" fmla="*/ 0 w 3548470"/>
              <a:gd name="connsiteY0" fmla="*/ 11345589 h 11592380"/>
              <a:gd name="connsiteX1" fmla="*/ 0 w 3548470"/>
              <a:gd name="connsiteY1" fmla="*/ 246793 h 11592380"/>
              <a:gd name="connsiteX2" fmla="*/ 244627 w 3548470"/>
              <a:gd name="connsiteY2" fmla="*/ 0 h 11592380"/>
              <a:gd name="connsiteX3" fmla="*/ 568902 w 3548470"/>
              <a:gd name="connsiteY3" fmla="*/ 0 h 11592380"/>
              <a:gd name="connsiteX4" fmla="*/ 740225 w 3548470"/>
              <a:gd name="connsiteY4" fmla="*/ 0 h 11592380"/>
              <a:gd name="connsiteX5" fmla="*/ 870150 w 3548470"/>
              <a:gd name="connsiteY5" fmla="*/ 0 h 11592380"/>
              <a:gd name="connsiteX6" fmla="*/ 1074053 w 3548470"/>
              <a:gd name="connsiteY6" fmla="*/ 203905 h 11592380"/>
              <a:gd name="connsiteX7" fmla="*/ 1074053 w 3548470"/>
              <a:gd name="connsiteY7" fmla="*/ 1940587 h 11592380"/>
              <a:gd name="connsiteX8" fmla="*/ 1058030 w 3548470"/>
              <a:gd name="connsiteY8" fmla="*/ 2019955 h 11592380"/>
              <a:gd name="connsiteX9" fmla="*/ 1056330 w 3548470"/>
              <a:gd name="connsiteY9" fmla="*/ 2022477 h 11592380"/>
              <a:gd name="connsiteX10" fmla="*/ 1405192 w 3548470"/>
              <a:gd name="connsiteY10" fmla="*/ 2022477 h 11592380"/>
              <a:gd name="connsiteX11" fmla="*/ 1405192 w 3548470"/>
              <a:gd name="connsiteY11" fmla="*/ 9591175 h 11592380"/>
              <a:gd name="connsiteX12" fmla="*/ 2898500 w 3548470"/>
              <a:gd name="connsiteY12" fmla="*/ 9591175 h 11592380"/>
              <a:gd name="connsiteX13" fmla="*/ 2898500 w 3548470"/>
              <a:gd name="connsiteY13" fmla="*/ 10754180 h 11592380"/>
              <a:gd name="connsiteX14" fmla="*/ 3321678 w 3548470"/>
              <a:gd name="connsiteY14" fmla="*/ 10754180 h 11592380"/>
              <a:gd name="connsiteX15" fmla="*/ 3548470 w 3548470"/>
              <a:gd name="connsiteY15" fmla="*/ 10980972 h 11592380"/>
              <a:gd name="connsiteX16" fmla="*/ 3548470 w 3548470"/>
              <a:gd name="connsiteY16" fmla="*/ 11365588 h 11592380"/>
              <a:gd name="connsiteX17" fmla="*/ 3321678 w 3548470"/>
              <a:gd name="connsiteY17" fmla="*/ 11592380 h 11592380"/>
              <a:gd name="connsiteX18" fmla="*/ 2538188 w 3548470"/>
              <a:gd name="connsiteY18" fmla="*/ 11592380 h 11592380"/>
              <a:gd name="connsiteX19" fmla="*/ 2538186 w 3548470"/>
              <a:gd name="connsiteY19" fmla="*/ 11592380 h 11592380"/>
              <a:gd name="connsiteX20" fmla="*/ 1332509 w 3548470"/>
              <a:gd name="connsiteY20" fmla="*/ 11592380 h 11592380"/>
              <a:gd name="connsiteX21" fmla="*/ 1332507 w 3548470"/>
              <a:gd name="connsiteY21" fmla="*/ 11592380 h 11592380"/>
              <a:gd name="connsiteX22" fmla="*/ 244627 w 3548470"/>
              <a:gd name="connsiteY22" fmla="*/ 11592380 h 11592380"/>
              <a:gd name="connsiteX23" fmla="*/ 0 w 3548470"/>
              <a:gd name="connsiteY23" fmla="*/ 11345589 h 1159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48470" h="11592380">
                <a:moveTo>
                  <a:pt x="0" y="11345589"/>
                </a:moveTo>
                <a:lnTo>
                  <a:pt x="0" y="246793"/>
                </a:lnTo>
                <a:cubicBezTo>
                  <a:pt x="0" y="110493"/>
                  <a:pt x="109523" y="0"/>
                  <a:pt x="244627" y="0"/>
                </a:cubicBezTo>
                <a:lnTo>
                  <a:pt x="568902" y="0"/>
                </a:lnTo>
                <a:lnTo>
                  <a:pt x="740225" y="0"/>
                </a:lnTo>
                <a:lnTo>
                  <a:pt x="870150" y="0"/>
                </a:lnTo>
                <a:cubicBezTo>
                  <a:pt x="982763" y="0"/>
                  <a:pt x="1074053" y="91291"/>
                  <a:pt x="1074053" y="203905"/>
                </a:cubicBezTo>
                <a:lnTo>
                  <a:pt x="1074053" y="1940587"/>
                </a:lnTo>
                <a:cubicBezTo>
                  <a:pt x="1074053" y="1968741"/>
                  <a:pt x="1068348" y="1995561"/>
                  <a:pt x="1058030" y="2019955"/>
                </a:cubicBezTo>
                <a:lnTo>
                  <a:pt x="1056330" y="2022477"/>
                </a:lnTo>
                <a:lnTo>
                  <a:pt x="1405192" y="2022477"/>
                </a:lnTo>
                <a:lnTo>
                  <a:pt x="1405192" y="9591175"/>
                </a:lnTo>
                <a:lnTo>
                  <a:pt x="2898500" y="9591175"/>
                </a:lnTo>
                <a:lnTo>
                  <a:pt x="2898500" y="10754180"/>
                </a:lnTo>
                <a:lnTo>
                  <a:pt x="3321678" y="10754180"/>
                </a:lnTo>
                <a:cubicBezTo>
                  <a:pt x="3446932" y="10754180"/>
                  <a:pt x="3548470" y="10855718"/>
                  <a:pt x="3548470" y="10980972"/>
                </a:cubicBezTo>
                <a:lnTo>
                  <a:pt x="3548470" y="11365588"/>
                </a:lnTo>
                <a:cubicBezTo>
                  <a:pt x="3548470" y="11490842"/>
                  <a:pt x="3446932" y="11592380"/>
                  <a:pt x="3321678" y="11592380"/>
                </a:cubicBezTo>
                <a:lnTo>
                  <a:pt x="2538188" y="11592380"/>
                </a:lnTo>
                <a:lnTo>
                  <a:pt x="2538186" y="11592380"/>
                </a:lnTo>
                <a:lnTo>
                  <a:pt x="1332509" y="11592380"/>
                </a:lnTo>
                <a:lnTo>
                  <a:pt x="1332507" y="11592380"/>
                </a:lnTo>
                <a:lnTo>
                  <a:pt x="244627" y="11592380"/>
                </a:lnTo>
                <a:cubicBezTo>
                  <a:pt x="109523" y="11592380"/>
                  <a:pt x="0" y="11481888"/>
                  <a:pt x="0" y="11345589"/>
                </a:cubicBez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89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12" name="Rectangle: Rounded Corners 11">
            <a:extLst>
              <a:ext uri="{FF2B5EF4-FFF2-40B4-BE49-F238E27FC236}">
                <a16:creationId xmlns:a16="http://schemas.microsoft.com/office/drawing/2014/main" id="{1599F9FE-70E0-70E9-2F14-05B3EF4C06FC}"/>
              </a:ext>
            </a:extLst>
          </p:cNvPr>
          <p:cNvSpPr>
            <a:spLocks/>
          </p:cNvSpPr>
          <p:nvPr/>
        </p:nvSpPr>
        <p:spPr bwMode="auto">
          <a:xfrm>
            <a:off x="457200" y="1271239"/>
            <a:ext cx="11277600" cy="3745256"/>
          </a:xfrm>
          <a:prstGeom prst="roundRect">
            <a:avLst>
              <a:gd name="adj" fmla="val 4002"/>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A59B5887-EBFC-AB84-A6F1-71C0AC3D8A37}"/>
              </a:ext>
            </a:extLst>
          </p:cNvPr>
          <p:cNvPicPr>
            <a:picLocks/>
          </p:cNvPicPr>
          <p:nvPr/>
        </p:nvPicPr>
        <p:blipFill>
          <a:blip r:embed="rId2"/>
          <a:stretch>
            <a:fillRect/>
          </a:stretch>
        </p:blipFill>
        <p:spPr>
          <a:xfrm>
            <a:off x="587820" y="5104911"/>
            <a:ext cx="707580" cy="708546"/>
          </a:xfrm>
          <a:prstGeom prst="rect">
            <a:avLst/>
          </a:prstGeom>
        </p:spPr>
      </p:pic>
      <p:sp>
        <p:nvSpPr>
          <p:cNvPr id="18" name="Rectangle: Rounded Corners 17">
            <a:extLst>
              <a:ext uri="{FF2B5EF4-FFF2-40B4-BE49-F238E27FC236}">
                <a16:creationId xmlns:a16="http://schemas.microsoft.com/office/drawing/2014/main" id="{B17CB120-E09D-5D04-708D-0AFCBF3597C0}"/>
              </a:ext>
            </a:extLst>
          </p:cNvPr>
          <p:cNvSpPr/>
          <p:nvPr/>
        </p:nvSpPr>
        <p:spPr bwMode="auto">
          <a:xfrm>
            <a:off x="638630" y="3977386"/>
            <a:ext cx="10769599" cy="799286"/>
          </a:xfrm>
          <a:prstGeom prst="round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a:extLst>
              <a:ext uri="{FF2B5EF4-FFF2-40B4-BE49-F238E27FC236}">
                <a16:creationId xmlns:a16="http://schemas.microsoft.com/office/drawing/2014/main" id="{6C46E837-C4D0-35F7-998E-A80C10EAFA65}"/>
              </a:ext>
            </a:extLst>
          </p:cNvPr>
          <p:cNvPicPr>
            <a:picLocks/>
          </p:cNvPicPr>
          <p:nvPr/>
        </p:nvPicPr>
        <p:blipFill>
          <a:blip r:embed="rId2"/>
          <a:stretch>
            <a:fillRect/>
          </a:stretch>
        </p:blipFill>
        <p:spPr>
          <a:xfrm>
            <a:off x="817230" y="4087984"/>
            <a:ext cx="577302" cy="578090"/>
          </a:xfrm>
          <a:prstGeom prst="rect">
            <a:avLst/>
          </a:prstGeom>
        </p:spPr>
      </p:pic>
      <p:sp>
        <p:nvSpPr>
          <p:cNvPr id="20" name="Text Placeholder 7">
            <a:extLst>
              <a:ext uri="{FF2B5EF4-FFF2-40B4-BE49-F238E27FC236}">
                <a16:creationId xmlns:a16="http://schemas.microsoft.com/office/drawing/2014/main" id="{A14489B6-FFEA-010B-EEE0-AB03F26B4437}"/>
              </a:ext>
            </a:extLst>
          </p:cNvPr>
          <p:cNvSpPr>
            <a:spLocks noGrp="1"/>
          </p:cNvSpPr>
          <p:nvPr>
            <p:ph type="body" sz="quarter" idx="13"/>
          </p:nvPr>
        </p:nvSpPr>
        <p:spPr>
          <a:xfrm>
            <a:off x="1551924" y="4130808"/>
            <a:ext cx="9362140" cy="492443"/>
          </a:xfrm>
        </p:spPr>
        <p:txBody>
          <a:bodyPr anchor="ctr"/>
          <a:lstStyle>
            <a:lvl1pPr marL="0" indent="0">
              <a:lnSpc>
                <a:spcPct val="100000"/>
              </a:lnSpc>
              <a:buNone/>
              <a:defRPr sz="2000">
                <a:solidFill>
                  <a:schemeClr val="tx1"/>
                </a:solidFill>
              </a:defRPr>
            </a:lvl1pPr>
            <a:lvl2pPr marL="224096" indent="0">
              <a:buNone/>
              <a:defRPr/>
            </a:lvl2pPr>
          </a:lstStyle>
          <a:p>
            <a:pPr lvl="0"/>
            <a:r>
              <a:rPr lang="en-US"/>
              <a:t>Click to edit Master text styles</a:t>
            </a:r>
          </a:p>
        </p:txBody>
      </p:sp>
      <p:sp>
        <p:nvSpPr>
          <p:cNvPr id="21" name="Text Placeholder 7">
            <a:extLst>
              <a:ext uri="{FF2B5EF4-FFF2-40B4-BE49-F238E27FC236}">
                <a16:creationId xmlns:a16="http://schemas.microsoft.com/office/drawing/2014/main" id="{3CE3A494-563E-BBEA-2A47-3A7382E82E6C}"/>
              </a:ext>
            </a:extLst>
          </p:cNvPr>
          <p:cNvSpPr>
            <a:spLocks noGrp="1"/>
          </p:cNvSpPr>
          <p:nvPr>
            <p:ph type="body" sz="quarter" idx="14" hasCustomPrompt="1"/>
          </p:nvPr>
        </p:nvSpPr>
        <p:spPr>
          <a:xfrm>
            <a:off x="1394532" y="5182969"/>
            <a:ext cx="2618668" cy="553998"/>
          </a:xfrm>
        </p:spPr>
        <p:txBody>
          <a:bodyPr tIns="0" bIns="0" anchor="t"/>
          <a:lstStyle>
            <a:lvl1pPr marL="0" indent="0">
              <a:lnSpc>
                <a:spcPct val="100000"/>
              </a:lnSpc>
              <a:buNone/>
              <a:defRPr sz="1800">
                <a:solidFill>
                  <a:schemeClr val="bg1"/>
                </a:solidFill>
              </a:defRPr>
            </a:lvl1pPr>
            <a:lvl2pPr marL="224096" indent="0">
              <a:buNone/>
              <a:defRPr/>
            </a:lvl2pPr>
          </a:lstStyle>
          <a:p>
            <a:pPr lvl="0"/>
            <a:r>
              <a:rPr lang="en-US"/>
              <a:t>Click to edit Master</a:t>
            </a:r>
            <a:br>
              <a:rPr lang="en-US"/>
            </a:br>
            <a:r>
              <a:rPr lang="en-US"/>
              <a:t>text styles</a:t>
            </a:r>
          </a:p>
        </p:txBody>
      </p:sp>
      <p:sp>
        <p:nvSpPr>
          <p:cNvPr id="22" name="Text Placeholder 30">
            <a:extLst>
              <a:ext uri="{FF2B5EF4-FFF2-40B4-BE49-F238E27FC236}">
                <a16:creationId xmlns:a16="http://schemas.microsoft.com/office/drawing/2014/main" id="{43600EF2-4ED0-7D30-DDD7-F364F66076F8}"/>
              </a:ext>
            </a:extLst>
          </p:cNvPr>
          <p:cNvSpPr>
            <a:spLocks noGrp="1"/>
          </p:cNvSpPr>
          <p:nvPr>
            <p:ph type="body" sz="quarter" idx="16"/>
          </p:nvPr>
        </p:nvSpPr>
        <p:spPr>
          <a:xfrm>
            <a:off x="4394200" y="5182969"/>
            <a:ext cx="7340600" cy="221599"/>
          </a:xfrm>
        </p:spPr>
        <p:txBody>
          <a:bodyPr tIns="0" bIns="0"/>
          <a:lstStyle>
            <a:lvl1pPr marL="290253" indent="-285750">
              <a:lnSpc>
                <a:spcPct val="100000"/>
              </a:lnSpc>
              <a:buSzPct val="100000"/>
              <a:buFont typeface="Arial" panose="020B0604020202020204" pitchFamily="34" charset="0"/>
              <a:buChar char="•"/>
              <a:defRPr sz="1600">
                <a:latin typeface="+mn-lt"/>
              </a:defRPr>
            </a:lvl1pPr>
            <a:lvl2pPr marL="290253" indent="-285750">
              <a:buSzPct val="100000"/>
              <a:buFont typeface="Arial" panose="020B0604020202020204" pitchFamily="34" charset="0"/>
              <a:buChar char="•"/>
              <a:defRPr lang="en-US" sz="1600" kern="1200" spc="0" baseline="0" dirty="0" smtClean="0">
                <a:solidFill>
                  <a:schemeClr val="tx1"/>
                </a:solidFill>
                <a:latin typeface="+mn-lt"/>
                <a:ea typeface="+mn-ea"/>
                <a:cs typeface="+mn-cs"/>
              </a:defRPr>
            </a:lvl2pPr>
            <a:lvl3pPr marL="672290" indent="-224097">
              <a:buSzPct val="100000"/>
              <a:buFont typeface="Arial" panose="020B0604020202020204" pitchFamily="34" charset="0"/>
              <a:buChar char="•"/>
              <a:defRPr sz="1600">
                <a:latin typeface="+mn-lt"/>
              </a:defRPr>
            </a:lvl3pPr>
            <a:lvl4pPr marL="896386" indent="-224097">
              <a:buSzPct val="100000"/>
              <a:buFont typeface="Arial" panose="020B0604020202020204" pitchFamily="34" charset="0"/>
              <a:buChar char="•"/>
              <a:defRPr sz="1600">
                <a:latin typeface="+mn-lt"/>
              </a:defRPr>
            </a:lvl4pPr>
            <a:lvl5pPr marL="1120483" indent="-224097">
              <a:buSzPct val="100000"/>
              <a:buFont typeface="Arial" panose="020B0604020202020204" pitchFamily="34" charset="0"/>
              <a:buChar char="•"/>
              <a:defRPr sz="1600">
                <a:latin typeface="+mn-lt"/>
              </a:defRPr>
            </a:lvl5pPr>
          </a:lstStyle>
          <a:p>
            <a:pPr marL="228600" marR="0" lvl="0" indent="-224097" algn="l" defTabSz="914367" rtl="0" eaLnBrk="1" fontAlgn="auto" latinLnBrk="0" hangingPunct="1">
              <a:lnSpc>
                <a:spcPct val="90000"/>
              </a:lnSpc>
              <a:spcBef>
                <a:spcPct val="20000"/>
              </a:spcBef>
              <a:spcAft>
                <a:spcPts val="0"/>
              </a:spcAft>
              <a:buClrTx/>
              <a:buSzPct val="100000"/>
              <a:buFont typeface="Arial" panose="020B0604020202020204" pitchFamily="34" charset="0"/>
              <a:buChar char="•"/>
              <a:tabLst/>
            </a:pPr>
            <a:r>
              <a:rPr lang="en-US"/>
              <a:t>Click to edit Master text styles</a:t>
            </a:r>
          </a:p>
        </p:txBody>
      </p:sp>
    </p:spTree>
    <p:extLst>
      <p:ext uri="{BB962C8B-B14F-4D97-AF65-F5344CB8AC3E}">
        <p14:creationId xmlns:p14="http://schemas.microsoft.com/office/powerpoint/2010/main" val="138893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3" name="Freeform: Shape 2">
            <a:extLst>
              <a:ext uri="{FF2B5EF4-FFF2-40B4-BE49-F238E27FC236}">
                <a16:creationId xmlns:a16="http://schemas.microsoft.com/office/drawing/2014/main" id="{3B42DFA2-2D91-0912-1339-181D8660F62E}"/>
              </a:ext>
            </a:extLst>
          </p:cNvPr>
          <p:cNvSpPr>
            <a:spLocks/>
          </p:cNvSpPr>
          <p:nvPr/>
        </p:nvSpPr>
        <p:spPr bwMode="auto">
          <a:xfrm>
            <a:off x="2428568" y="1219200"/>
            <a:ext cx="9763432" cy="5638800"/>
          </a:xfrm>
          <a:custGeom>
            <a:avLst/>
            <a:gdLst>
              <a:gd name="connsiteX0" fmla="*/ 177420 w 9763432"/>
              <a:gd name="connsiteY0" fmla="*/ 0 h 5638800"/>
              <a:gd name="connsiteX1" fmla="*/ 379783 w 9763432"/>
              <a:gd name="connsiteY1" fmla="*/ 0 h 5638800"/>
              <a:gd name="connsiteX2" fmla="*/ 9128811 w 9763432"/>
              <a:gd name="connsiteY2" fmla="*/ 0 h 5638800"/>
              <a:gd name="connsiteX3" fmla="*/ 9484029 w 9763432"/>
              <a:gd name="connsiteY3" fmla="*/ 0 h 5638800"/>
              <a:gd name="connsiteX4" fmla="*/ 9763432 w 9763432"/>
              <a:gd name="connsiteY4" fmla="*/ 279403 h 5638800"/>
              <a:gd name="connsiteX5" fmla="*/ 9763432 w 9763432"/>
              <a:gd name="connsiteY5" fmla="*/ 5638800 h 5638800"/>
              <a:gd name="connsiteX6" fmla="*/ 9128811 w 9763432"/>
              <a:gd name="connsiteY6" fmla="*/ 5638800 h 5638800"/>
              <a:gd name="connsiteX7" fmla="*/ 379783 w 9763432"/>
              <a:gd name="connsiteY7" fmla="*/ 5638800 h 5638800"/>
              <a:gd name="connsiteX8" fmla="*/ 177420 w 9763432"/>
              <a:gd name="connsiteY8" fmla="*/ 5638800 h 5638800"/>
              <a:gd name="connsiteX9" fmla="*/ 0 w 9763432"/>
              <a:gd name="connsiteY9" fmla="*/ 5461380 h 5638800"/>
              <a:gd name="connsiteX10" fmla="*/ 0 w 9763432"/>
              <a:gd name="connsiteY10" fmla="*/ 4857206 h 5638800"/>
              <a:gd name="connsiteX11" fmla="*/ 0 w 9763432"/>
              <a:gd name="connsiteY11" fmla="*/ 781594 h 5638800"/>
              <a:gd name="connsiteX12" fmla="*/ 0 w 9763432"/>
              <a:gd name="connsiteY12" fmla="*/ 177420 h 5638800"/>
              <a:gd name="connsiteX13" fmla="*/ 177420 w 9763432"/>
              <a:gd name="connsiteY13" fmla="*/ 0 h 563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63432" h="5638800">
                <a:moveTo>
                  <a:pt x="177420" y="0"/>
                </a:moveTo>
                <a:lnTo>
                  <a:pt x="379783" y="0"/>
                </a:lnTo>
                <a:lnTo>
                  <a:pt x="9128811" y="0"/>
                </a:lnTo>
                <a:lnTo>
                  <a:pt x="9484029" y="0"/>
                </a:lnTo>
                <a:cubicBezTo>
                  <a:pt x="9638339" y="0"/>
                  <a:pt x="9763432" y="125093"/>
                  <a:pt x="9763432" y="279403"/>
                </a:cubicBezTo>
                <a:lnTo>
                  <a:pt x="9763432" y="5638800"/>
                </a:lnTo>
                <a:lnTo>
                  <a:pt x="9128811" y="5638800"/>
                </a:lnTo>
                <a:lnTo>
                  <a:pt x="379783" y="5638800"/>
                </a:lnTo>
                <a:lnTo>
                  <a:pt x="177420" y="5638800"/>
                </a:lnTo>
                <a:cubicBezTo>
                  <a:pt x="79434" y="5638800"/>
                  <a:pt x="0" y="5559366"/>
                  <a:pt x="0" y="5461380"/>
                </a:cubicBezTo>
                <a:lnTo>
                  <a:pt x="0" y="4857206"/>
                </a:lnTo>
                <a:lnTo>
                  <a:pt x="0" y="781594"/>
                </a:lnTo>
                <a:lnTo>
                  <a:pt x="0" y="177420"/>
                </a:lnTo>
                <a:cubicBezTo>
                  <a:pt x="0" y="79434"/>
                  <a:pt x="79434" y="0"/>
                  <a:pt x="177420" y="0"/>
                </a:cubicBezTo>
                <a:close/>
              </a:path>
            </a:pathLst>
          </a:custGeom>
          <a:solidFill>
            <a:schemeClr val="bg1">
              <a:lumMod val="95000"/>
              <a:alpha val="47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4" name="Rectangle: Rounded Corners 3">
            <a:extLst>
              <a:ext uri="{FF2B5EF4-FFF2-40B4-BE49-F238E27FC236}">
                <a16:creationId xmlns:a16="http://schemas.microsoft.com/office/drawing/2014/main" id="{288EC65B-A7B9-19CD-58AC-450E80A6479C}"/>
              </a:ext>
            </a:extLst>
          </p:cNvPr>
          <p:cNvSpPr>
            <a:spLocks/>
          </p:cNvSpPr>
          <p:nvPr/>
        </p:nvSpPr>
        <p:spPr bwMode="auto">
          <a:xfrm>
            <a:off x="2428569" y="1480457"/>
            <a:ext cx="9306231" cy="5034626"/>
          </a:xfrm>
          <a:prstGeom prst="roundRect">
            <a:avLst>
              <a:gd name="adj" fmla="val 3524"/>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5" name="Rectangle: Top Corners Rounded 4">
            <a:extLst>
              <a:ext uri="{FF2B5EF4-FFF2-40B4-BE49-F238E27FC236}">
                <a16:creationId xmlns:a16="http://schemas.microsoft.com/office/drawing/2014/main" id="{0503CEB7-4009-133C-05F0-F72B67236587}"/>
              </a:ext>
            </a:extLst>
          </p:cNvPr>
          <p:cNvSpPr/>
          <p:nvPr/>
        </p:nvSpPr>
        <p:spPr bwMode="auto">
          <a:xfrm rot="5400000">
            <a:off x="1075682" y="3970738"/>
            <a:ext cx="1150636" cy="3302002"/>
          </a:xfrm>
          <a:prstGeom prst="round2SameRect">
            <a:avLst>
              <a:gd name="adj1" fmla="val 50000"/>
              <a:gd name="adj2" fmla="val 0"/>
            </a:avLst>
          </a:prstGeom>
          <a:gradFill flip="none" rotWithShape="1">
            <a:gsLst>
              <a:gs pos="50464">
                <a:srgbClr val="809CEE"/>
              </a:gs>
              <a:gs pos="0">
                <a:srgbClr val="8A5DD4"/>
              </a:gs>
              <a:gs pos="83000">
                <a:srgbClr val="ABC0E4"/>
              </a:gs>
              <a:gs pos="100000">
                <a:srgbClr val="ABC0E4"/>
              </a:gs>
            </a:gsLst>
            <a:lin ang="16200000" scaled="1"/>
            <a:tileRect/>
          </a:gradFill>
          <a:ln w="9525" cap="flat" cmpd="sng" algn="ctr">
            <a:noFill/>
            <a:prstDash val="solid"/>
            <a:headEnd type="none" w="med" len="med"/>
            <a:tailEnd type="none" w="med" len="med"/>
          </a:ln>
          <a:effectLst/>
        </p:spPr>
        <p:txBody>
          <a:bodyPr lIns="457200" rtlCol="0" anchor="ctr"/>
          <a:lstStyle/>
          <a:p>
            <a:pPr lvl="0"/>
            <a:endParaRPr lang="en-US">
              <a:solidFill>
                <a:schemeClr val="bg1"/>
              </a:solidFill>
              <a:latin typeface="+mj-lt"/>
            </a:endParaRPr>
          </a:p>
        </p:txBody>
      </p:sp>
      <p:sp>
        <p:nvSpPr>
          <p:cNvPr id="6" name="Rectangle: Top Corners Rounded 5">
            <a:extLst>
              <a:ext uri="{FF2B5EF4-FFF2-40B4-BE49-F238E27FC236}">
                <a16:creationId xmlns:a16="http://schemas.microsoft.com/office/drawing/2014/main" id="{0FF4B8AB-A6E6-1356-5FEE-7EE1694F46AC}"/>
              </a:ext>
            </a:extLst>
          </p:cNvPr>
          <p:cNvSpPr/>
          <p:nvPr/>
        </p:nvSpPr>
        <p:spPr bwMode="auto">
          <a:xfrm rot="5400000">
            <a:off x="1075682" y="722800"/>
            <a:ext cx="1150636" cy="3302002"/>
          </a:xfrm>
          <a:prstGeom prst="round2SameRect">
            <a:avLst>
              <a:gd name="adj1" fmla="val 50000"/>
              <a:gd name="adj2" fmla="val 0"/>
            </a:avLst>
          </a:prstGeom>
          <a:gradFill flip="none" rotWithShape="1">
            <a:gsLst>
              <a:gs pos="50464">
                <a:srgbClr val="809CEE"/>
              </a:gs>
              <a:gs pos="0">
                <a:srgbClr val="8A5DD4"/>
              </a:gs>
              <a:gs pos="83000">
                <a:srgbClr val="ABC0E4"/>
              </a:gs>
              <a:gs pos="100000">
                <a:srgbClr val="ABC0E4"/>
              </a:gs>
            </a:gsLst>
            <a:lin ang="16200000" scaled="1"/>
            <a:tileRect/>
          </a:gradFill>
          <a:ln w="9525" cap="flat" cmpd="sng" algn="ctr">
            <a:noFill/>
            <a:prstDash val="solid"/>
            <a:headEnd type="none" w="med" len="med"/>
            <a:tailEnd type="none" w="med" len="med"/>
          </a:ln>
          <a:effectLst/>
        </p:spPr>
        <p:txBody>
          <a:bodyPr lIns="457200" rtlCol="0" anchor="ctr"/>
          <a:lstStyle/>
          <a:p>
            <a:pPr lvl="0"/>
            <a:endParaRPr lang="en-US">
              <a:solidFill>
                <a:schemeClr val="bg1"/>
              </a:solidFill>
              <a:latin typeface="+mj-lt"/>
            </a:endParaRPr>
          </a:p>
        </p:txBody>
      </p:sp>
      <p:sp>
        <p:nvSpPr>
          <p:cNvPr id="7" name="Rectangle: Top Corners Rounded 6">
            <a:extLst>
              <a:ext uri="{FF2B5EF4-FFF2-40B4-BE49-F238E27FC236}">
                <a16:creationId xmlns:a16="http://schemas.microsoft.com/office/drawing/2014/main" id="{C9A5B6DB-9ABC-B776-9E83-DC77FCE3B1BA}"/>
              </a:ext>
            </a:extLst>
          </p:cNvPr>
          <p:cNvSpPr/>
          <p:nvPr/>
        </p:nvSpPr>
        <p:spPr bwMode="auto">
          <a:xfrm rot="5400000">
            <a:off x="1075682" y="2346770"/>
            <a:ext cx="1150636" cy="3302002"/>
          </a:xfrm>
          <a:prstGeom prst="round2SameRect">
            <a:avLst>
              <a:gd name="adj1" fmla="val 50000"/>
              <a:gd name="adj2" fmla="val 0"/>
            </a:avLst>
          </a:prstGeom>
          <a:gradFill flip="none" rotWithShape="1">
            <a:gsLst>
              <a:gs pos="50464">
                <a:srgbClr val="809CEE"/>
              </a:gs>
              <a:gs pos="0">
                <a:srgbClr val="8A5DD4"/>
              </a:gs>
              <a:gs pos="83000">
                <a:srgbClr val="ABC0E4"/>
              </a:gs>
              <a:gs pos="100000">
                <a:srgbClr val="ABC0E4"/>
              </a:gs>
            </a:gsLst>
            <a:lin ang="16200000" scaled="1"/>
            <a:tileRect/>
          </a:gradFill>
          <a:ln w="9525" cap="flat" cmpd="sng" algn="ctr">
            <a:noFill/>
            <a:prstDash val="solid"/>
            <a:headEnd type="none" w="med" len="med"/>
            <a:tailEnd type="none" w="med" len="med"/>
          </a:ln>
          <a:effectLst/>
        </p:spPr>
        <p:txBody>
          <a:bodyPr lIns="457200" rtlCol="0" anchor="ctr"/>
          <a:lstStyle/>
          <a:p>
            <a:pPr lvl="0"/>
            <a:endParaRPr lang="en-US">
              <a:solidFill>
                <a:schemeClr val="bg1"/>
              </a:solidFill>
              <a:latin typeface="+mj-lt"/>
            </a:endParaRPr>
          </a:p>
        </p:txBody>
      </p:sp>
      <p:sp>
        <p:nvSpPr>
          <p:cNvPr id="8" name="Text Placeholder 12">
            <a:extLst>
              <a:ext uri="{FF2B5EF4-FFF2-40B4-BE49-F238E27FC236}">
                <a16:creationId xmlns:a16="http://schemas.microsoft.com/office/drawing/2014/main" id="{A244154B-B44C-17E2-68C0-9C11354EE620}"/>
              </a:ext>
            </a:extLst>
          </p:cNvPr>
          <p:cNvSpPr>
            <a:spLocks noGrp="1"/>
          </p:cNvSpPr>
          <p:nvPr>
            <p:ph type="body" sz="quarter" idx="10"/>
          </p:nvPr>
        </p:nvSpPr>
        <p:spPr>
          <a:xfrm>
            <a:off x="457200" y="2142968"/>
            <a:ext cx="1857465" cy="461665"/>
          </a:xfrm>
        </p:spPr>
        <p:txBody>
          <a:bodyPr anchor="ctr"/>
          <a:lstStyle>
            <a:lvl1pPr marL="0" indent="0">
              <a:buNone/>
              <a:defRPr sz="2000">
                <a:solidFill>
                  <a:schemeClr val="tx1"/>
                </a:solidFill>
              </a:defRPr>
            </a:lvl1pPr>
          </a:lstStyle>
          <a:p>
            <a:pPr lvl="0"/>
            <a:r>
              <a:rPr lang="en-US"/>
              <a:t>Click to edit Master text styles</a:t>
            </a:r>
          </a:p>
        </p:txBody>
      </p:sp>
      <p:sp>
        <p:nvSpPr>
          <p:cNvPr id="9" name="Text Placeholder 12">
            <a:extLst>
              <a:ext uri="{FF2B5EF4-FFF2-40B4-BE49-F238E27FC236}">
                <a16:creationId xmlns:a16="http://schemas.microsoft.com/office/drawing/2014/main" id="{3D317278-3997-39CF-8865-E241B1AF9E1A}"/>
              </a:ext>
            </a:extLst>
          </p:cNvPr>
          <p:cNvSpPr>
            <a:spLocks noGrp="1"/>
          </p:cNvSpPr>
          <p:nvPr>
            <p:ph type="body" sz="quarter" idx="11"/>
          </p:nvPr>
        </p:nvSpPr>
        <p:spPr>
          <a:xfrm>
            <a:off x="457200" y="3766939"/>
            <a:ext cx="1857465" cy="461665"/>
          </a:xfrm>
        </p:spPr>
        <p:txBody>
          <a:bodyPr anchor="ctr"/>
          <a:lstStyle>
            <a:lvl1pPr marL="0" indent="0">
              <a:buNone/>
              <a:defRPr sz="2000">
                <a:solidFill>
                  <a:schemeClr val="tx1"/>
                </a:solidFill>
              </a:defRPr>
            </a:lvl1pPr>
          </a:lstStyle>
          <a:p>
            <a:pPr lvl="0"/>
            <a:r>
              <a:rPr lang="en-US"/>
              <a:t>Click to edit Master text styles</a:t>
            </a:r>
          </a:p>
        </p:txBody>
      </p:sp>
      <p:sp>
        <p:nvSpPr>
          <p:cNvPr id="10" name="Text Placeholder 12">
            <a:extLst>
              <a:ext uri="{FF2B5EF4-FFF2-40B4-BE49-F238E27FC236}">
                <a16:creationId xmlns:a16="http://schemas.microsoft.com/office/drawing/2014/main" id="{97D42E62-3AE7-4D10-1F6E-A866F1783F9B}"/>
              </a:ext>
            </a:extLst>
          </p:cNvPr>
          <p:cNvSpPr>
            <a:spLocks noGrp="1"/>
          </p:cNvSpPr>
          <p:nvPr>
            <p:ph type="body" sz="quarter" idx="12"/>
          </p:nvPr>
        </p:nvSpPr>
        <p:spPr>
          <a:xfrm>
            <a:off x="457200" y="5390907"/>
            <a:ext cx="1857465" cy="461665"/>
          </a:xfrm>
        </p:spPr>
        <p:txBody>
          <a:bodyPr anchor="ctr"/>
          <a:lstStyle>
            <a:lvl1pPr marL="0" indent="0">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698359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2_Title Only">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CE15BB5-ACFE-D560-948B-9A9C68984CCE}"/>
              </a:ext>
            </a:extLst>
          </p:cNvPr>
          <p:cNvSpPr/>
          <p:nvPr/>
        </p:nvSpPr>
        <p:spPr bwMode="auto">
          <a:xfrm rot="16200000" flipH="1" flipV="1">
            <a:off x="5457484" y="-4386970"/>
            <a:ext cx="1277032" cy="12192002"/>
          </a:xfrm>
          <a:prstGeom prst="rect">
            <a:avLst/>
          </a:prstGeom>
          <a:gradFill flip="none" rotWithShape="1">
            <a:gsLst>
              <a:gs pos="50464">
                <a:srgbClr val="809CEE"/>
              </a:gs>
              <a:gs pos="0">
                <a:srgbClr val="8A5DD4"/>
              </a:gs>
              <a:gs pos="83000">
                <a:srgbClr val="ABC0E4"/>
              </a:gs>
              <a:gs pos="100000">
                <a:srgbClr val="ABC0E4"/>
              </a:gs>
            </a:gsLst>
            <a:lin ang="18900000" scaled="1"/>
            <a:tileRect/>
          </a:gradFill>
          <a:ln w="9525" cap="flat" cmpd="sng" algn="ctr">
            <a:noFill/>
            <a:prstDash val="solid"/>
            <a:headEnd type="none" w="med" len="med"/>
            <a:tailEnd type="none" w="med" len="med"/>
          </a:ln>
          <a:effectLst/>
        </p:spPr>
        <p:txBody>
          <a:bodyPr lIns="457200" rtlCol="0" anchor="ctr"/>
          <a:lstStyle/>
          <a:p>
            <a:endParaRPr lang="en-US">
              <a:solidFill>
                <a:schemeClr val="bg1"/>
              </a:solidFill>
              <a:latin typeface="+mj-lt"/>
            </a:endParaRPr>
          </a:p>
        </p:txBody>
      </p:sp>
      <p:sp>
        <p:nvSpPr>
          <p:cNvPr id="2" name="Title 1"/>
          <p:cNvSpPr>
            <a:spLocks noGrp="1"/>
          </p:cNvSpPr>
          <p:nvPr>
            <p:ph type="title"/>
          </p:nvPr>
        </p:nvSpPr>
        <p:spPr>
          <a:xfrm>
            <a:off x="457200" y="289511"/>
            <a:ext cx="11271250" cy="899665"/>
          </a:xfrm>
        </p:spPr>
        <p:txBody>
          <a:bodyPr/>
          <a:lstStyle>
            <a:lvl1pPr>
              <a:defRPr sz="3600"/>
            </a:lvl1pPr>
          </a:lstStyle>
          <a:p>
            <a:r>
              <a:rPr lang="en-US"/>
              <a:t>Click to edit Master title style</a:t>
            </a:r>
          </a:p>
        </p:txBody>
      </p:sp>
      <p:sp>
        <p:nvSpPr>
          <p:cNvPr id="4" name="Freeform 9">
            <a:extLst>
              <a:ext uri="{FF2B5EF4-FFF2-40B4-BE49-F238E27FC236}">
                <a16:creationId xmlns:a16="http://schemas.microsoft.com/office/drawing/2014/main" id="{C7892FC5-2D38-5074-38EF-2EE5F6627D17}"/>
              </a:ext>
            </a:extLst>
          </p:cNvPr>
          <p:cNvSpPr>
            <a:spLocks noEditPoints="1"/>
          </p:cNvSpPr>
          <p:nvPr/>
        </p:nvSpPr>
        <p:spPr bwMode="auto">
          <a:xfrm>
            <a:off x="457200" y="1759489"/>
            <a:ext cx="11277600" cy="3570878"/>
          </a:xfrm>
          <a:prstGeom prst="roundRect">
            <a:avLst>
              <a:gd name="adj" fmla="val 4566"/>
            </a:avLst>
          </a:prstGeom>
          <a:solidFill>
            <a:schemeClr val="bg1"/>
          </a:solidFill>
          <a:ln>
            <a:gradFill flip="none" rotWithShape="1">
              <a:gsLst>
                <a:gs pos="0">
                  <a:schemeClr val="tx1">
                    <a:alpha val="40000"/>
                  </a:schemeClr>
                </a:gs>
                <a:gs pos="82000">
                  <a:schemeClr val="tx1">
                    <a:alpha val="20000"/>
                  </a:schemeClr>
                </a:gs>
              </a:gsLst>
              <a:lin ang="18900000" scaled="1"/>
              <a:tileRect/>
            </a:gradFill>
          </a:ln>
        </p:spPr>
        <p:txBody>
          <a:bodyPr vert="horz" wrap="square" lIns="91440" tIns="0" rIns="91440" bIns="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UA" sz="1800" b="0" i="0" u="none" strike="noStrike" kern="1200" cap="none" spc="0" normalizeH="0" baseline="0" noProof="0">
              <a:ln>
                <a:noFill/>
              </a:ln>
              <a:solidFill>
                <a:srgbClr val="353535"/>
              </a:solidFill>
              <a:effectLst/>
              <a:uLnTx/>
              <a:uFillTx/>
              <a:latin typeface="Segoe UI"/>
              <a:ea typeface="+mn-ea"/>
              <a:cs typeface="+mn-cs"/>
            </a:endParaRPr>
          </a:p>
        </p:txBody>
      </p:sp>
      <p:sp>
        <p:nvSpPr>
          <p:cNvPr id="5" name="Rectangle: Rounded Corners 4">
            <a:extLst>
              <a:ext uri="{FF2B5EF4-FFF2-40B4-BE49-F238E27FC236}">
                <a16:creationId xmlns:a16="http://schemas.microsoft.com/office/drawing/2014/main" id="{8000A92A-B988-759A-E073-3341CD0BBF43}"/>
              </a:ext>
            </a:extLst>
          </p:cNvPr>
          <p:cNvSpPr>
            <a:spLocks/>
          </p:cNvSpPr>
          <p:nvPr/>
        </p:nvSpPr>
        <p:spPr bwMode="auto">
          <a:xfrm rot="10800000" flipV="1">
            <a:off x="609600" y="1894575"/>
            <a:ext cx="3013454" cy="659722"/>
          </a:xfrm>
          <a:prstGeom prst="roundRect">
            <a:avLst>
              <a:gd name="adj" fmla="val 19100"/>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L="0" marR="0" lvl="0" indent="0" algn="ctr" defTabSz="914400" eaLnBrk="1" fontAlgn="auto" latinLnBrk="0" hangingPunct="1">
              <a:spcBef>
                <a:spcPts val="0"/>
              </a:spcBef>
              <a:spcAft>
                <a:spcPts val="0"/>
              </a:spcAft>
              <a:buClrTx/>
              <a:buSzTx/>
              <a:buFontTx/>
              <a:buNone/>
              <a:tabLst/>
              <a:defRPr/>
            </a:pPr>
            <a:endParaRPr kumimoji="0" lang="ru-UA" sz="1800" b="0" i="0" u="none" strike="noStrike" kern="0" cap="none" spc="0" normalizeH="0" baseline="0" noProof="0">
              <a:ln>
                <a:noFill/>
              </a:ln>
              <a:solidFill>
                <a:schemeClr val="tx1"/>
              </a:solidFill>
              <a:effectLst/>
              <a:uLnTx/>
              <a:uFillTx/>
              <a:latin typeface="+mj-lt"/>
              <a:ea typeface="+mn-ea"/>
              <a:cs typeface="+mn-cs"/>
            </a:endParaRPr>
          </a:p>
        </p:txBody>
      </p:sp>
      <p:sp>
        <p:nvSpPr>
          <p:cNvPr id="6" name="Rectangle: Rounded Corners 5">
            <a:extLst>
              <a:ext uri="{FF2B5EF4-FFF2-40B4-BE49-F238E27FC236}">
                <a16:creationId xmlns:a16="http://schemas.microsoft.com/office/drawing/2014/main" id="{E2DFD0D6-D5A2-02C1-3113-EEB8EE40D559}"/>
              </a:ext>
            </a:extLst>
          </p:cNvPr>
          <p:cNvSpPr>
            <a:spLocks/>
          </p:cNvSpPr>
          <p:nvPr/>
        </p:nvSpPr>
        <p:spPr bwMode="auto">
          <a:xfrm rot="10800000" flipV="1">
            <a:off x="3780216" y="1894575"/>
            <a:ext cx="3822510" cy="659722"/>
          </a:xfrm>
          <a:prstGeom prst="roundRect">
            <a:avLst>
              <a:gd name="adj" fmla="val 19100"/>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L="0" marR="0" lvl="0" indent="0" algn="ctr" defTabSz="914400" eaLnBrk="1" fontAlgn="auto" latinLnBrk="0" hangingPunct="1">
              <a:spcBef>
                <a:spcPts val="0"/>
              </a:spcBef>
              <a:spcAft>
                <a:spcPts val="0"/>
              </a:spcAft>
              <a:buClrTx/>
              <a:buSzTx/>
              <a:buFontTx/>
              <a:buNone/>
              <a:tabLst/>
              <a:defRPr/>
            </a:pPr>
            <a:endParaRPr kumimoji="0" lang="ru-UA" sz="1800" b="0" i="0" u="none" strike="noStrike" kern="0" cap="none" spc="0" normalizeH="0" baseline="0" noProof="0">
              <a:ln>
                <a:noFill/>
              </a:ln>
              <a:solidFill>
                <a:schemeClr val="tx1"/>
              </a:solidFill>
              <a:effectLst/>
              <a:uLnTx/>
              <a:uFillTx/>
              <a:latin typeface="+mj-lt"/>
              <a:ea typeface="+mn-ea"/>
              <a:cs typeface="+mn-cs"/>
            </a:endParaRPr>
          </a:p>
        </p:txBody>
      </p:sp>
      <p:sp>
        <p:nvSpPr>
          <p:cNvPr id="7" name="Rectangle: Rounded Corners 6">
            <a:extLst>
              <a:ext uri="{FF2B5EF4-FFF2-40B4-BE49-F238E27FC236}">
                <a16:creationId xmlns:a16="http://schemas.microsoft.com/office/drawing/2014/main" id="{C2A12403-1B0A-D277-86C7-02FBC5E8C518}"/>
              </a:ext>
            </a:extLst>
          </p:cNvPr>
          <p:cNvSpPr>
            <a:spLocks/>
          </p:cNvSpPr>
          <p:nvPr/>
        </p:nvSpPr>
        <p:spPr bwMode="auto">
          <a:xfrm rot="10800000" flipV="1">
            <a:off x="7759890" y="1894576"/>
            <a:ext cx="3822510" cy="659722"/>
          </a:xfrm>
          <a:prstGeom prst="roundRect">
            <a:avLst>
              <a:gd name="adj" fmla="val 19100"/>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L="0" marR="0" lvl="0" indent="0" algn="ctr" defTabSz="914400" eaLnBrk="1" fontAlgn="auto" latinLnBrk="0" hangingPunct="1">
              <a:spcBef>
                <a:spcPts val="0"/>
              </a:spcBef>
              <a:spcAft>
                <a:spcPts val="0"/>
              </a:spcAft>
              <a:buClrTx/>
              <a:buSzTx/>
              <a:buFontTx/>
              <a:buNone/>
              <a:tabLst/>
              <a:defRPr/>
            </a:pPr>
            <a:endParaRPr kumimoji="0" lang="ru-UA" sz="1800" b="0" i="0" u="none" strike="noStrike" kern="0" cap="none" spc="0" normalizeH="0" baseline="0" noProof="0">
              <a:ln>
                <a:noFill/>
              </a:ln>
              <a:solidFill>
                <a:schemeClr val="tx1"/>
              </a:solidFill>
              <a:effectLst/>
              <a:uLnTx/>
              <a:uFillTx/>
              <a:latin typeface="+mj-lt"/>
              <a:ea typeface="+mn-ea"/>
              <a:cs typeface="+mn-cs"/>
            </a:endParaRPr>
          </a:p>
        </p:txBody>
      </p:sp>
      <p:cxnSp>
        <p:nvCxnSpPr>
          <p:cNvPr id="8" name="Straight Connector 7">
            <a:extLst>
              <a:ext uri="{FF2B5EF4-FFF2-40B4-BE49-F238E27FC236}">
                <a16:creationId xmlns:a16="http://schemas.microsoft.com/office/drawing/2014/main" id="{9CC8A59C-E08A-3B8E-AA52-81F995F5B075}"/>
              </a:ext>
            </a:extLst>
          </p:cNvPr>
          <p:cNvCxnSpPr>
            <a:cxnSpLocks/>
          </p:cNvCxnSpPr>
          <p:nvPr/>
        </p:nvCxnSpPr>
        <p:spPr>
          <a:xfrm>
            <a:off x="609605" y="4224031"/>
            <a:ext cx="3013449" cy="0"/>
          </a:xfrm>
          <a:prstGeom prst="line">
            <a:avLst/>
          </a:prstGeom>
          <a:ln w="12700">
            <a:solidFill>
              <a:schemeClr val="tx1">
                <a:alpha val="7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09588E-0BD4-43D6-139B-CC036982249B}"/>
              </a:ext>
            </a:extLst>
          </p:cNvPr>
          <p:cNvCxnSpPr>
            <a:cxnSpLocks/>
          </p:cNvCxnSpPr>
          <p:nvPr/>
        </p:nvCxnSpPr>
        <p:spPr>
          <a:xfrm>
            <a:off x="3780223" y="4224031"/>
            <a:ext cx="3822505" cy="0"/>
          </a:xfrm>
          <a:prstGeom prst="line">
            <a:avLst/>
          </a:prstGeom>
          <a:ln w="12700">
            <a:solidFill>
              <a:schemeClr val="tx1">
                <a:alpha val="7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89E005-0FF6-9F6F-FC9A-9320178948CB}"/>
              </a:ext>
            </a:extLst>
          </p:cNvPr>
          <p:cNvCxnSpPr>
            <a:cxnSpLocks/>
          </p:cNvCxnSpPr>
          <p:nvPr/>
        </p:nvCxnSpPr>
        <p:spPr>
          <a:xfrm>
            <a:off x="7759896" y="4224031"/>
            <a:ext cx="3822505" cy="0"/>
          </a:xfrm>
          <a:prstGeom prst="line">
            <a:avLst/>
          </a:prstGeom>
          <a:ln w="12700">
            <a:solidFill>
              <a:schemeClr val="tx1">
                <a:alpha val="7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Freeform 16">
            <a:extLst>
              <a:ext uri="{FF2B5EF4-FFF2-40B4-BE49-F238E27FC236}">
                <a16:creationId xmlns:a16="http://schemas.microsoft.com/office/drawing/2014/main" id="{37341863-0160-492A-A9B6-06A82F455896}"/>
              </a:ext>
            </a:extLst>
          </p:cNvPr>
          <p:cNvSpPr>
            <a:spLocks/>
          </p:cNvSpPr>
          <p:nvPr/>
        </p:nvSpPr>
        <p:spPr bwMode="auto">
          <a:xfrm>
            <a:off x="0" y="5422900"/>
            <a:ext cx="11887200" cy="1435101"/>
          </a:xfrm>
          <a:prstGeom prst="round1Rect">
            <a:avLst>
              <a:gd name="adj" fmla="val 11558"/>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13" name="Text Placeholder 26">
            <a:extLst>
              <a:ext uri="{FF2B5EF4-FFF2-40B4-BE49-F238E27FC236}">
                <a16:creationId xmlns:a16="http://schemas.microsoft.com/office/drawing/2014/main" id="{9FECBABC-CD68-FC96-4FDD-F8C07287C5CE}"/>
              </a:ext>
            </a:extLst>
          </p:cNvPr>
          <p:cNvSpPr>
            <a:spLocks noGrp="1"/>
          </p:cNvSpPr>
          <p:nvPr>
            <p:ph type="body" sz="quarter" idx="10"/>
          </p:nvPr>
        </p:nvSpPr>
        <p:spPr>
          <a:xfrm>
            <a:off x="457200" y="1163143"/>
            <a:ext cx="11277598" cy="276999"/>
          </a:xfrm>
        </p:spPr>
        <p:txBody>
          <a:bodyPr tIns="0" bIns="0"/>
          <a:lstStyle>
            <a:lvl1pPr marL="0" indent="0" algn="l" defTabSz="914400" rtl="0" eaLnBrk="1" latinLnBrk="0" hangingPunct="1">
              <a:lnSpc>
                <a:spcPct val="100000"/>
              </a:lnSpc>
              <a:buNone/>
              <a:defRPr lang="en-US" sz="1800" kern="1200" spc="0" dirty="0" smtClean="0">
                <a:solidFill>
                  <a:schemeClr val="tx1"/>
                </a:solidFill>
                <a:latin typeface="+mj-lt"/>
                <a:ea typeface="+mn-ea"/>
                <a:cs typeface="+mn-cs"/>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lvl="0"/>
            <a:r>
              <a:rPr lang="en-US"/>
              <a:t>Click to edit Master text styles</a:t>
            </a:r>
          </a:p>
        </p:txBody>
      </p:sp>
      <p:sp>
        <p:nvSpPr>
          <p:cNvPr id="14" name="Text Placeholder 26">
            <a:extLst>
              <a:ext uri="{FF2B5EF4-FFF2-40B4-BE49-F238E27FC236}">
                <a16:creationId xmlns:a16="http://schemas.microsoft.com/office/drawing/2014/main" id="{F83ECD2E-807E-10E0-C51A-50EAE9E028DE}"/>
              </a:ext>
            </a:extLst>
          </p:cNvPr>
          <p:cNvSpPr>
            <a:spLocks noGrp="1"/>
          </p:cNvSpPr>
          <p:nvPr>
            <p:ph type="body" sz="quarter" idx="11"/>
          </p:nvPr>
        </p:nvSpPr>
        <p:spPr>
          <a:xfrm>
            <a:off x="609604" y="4330530"/>
            <a:ext cx="3013449"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5" name="Text Placeholder 26">
            <a:extLst>
              <a:ext uri="{FF2B5EF4-FFF2-40B4-BE49-F238E27FC236}">
                <a16:creationId xmlns:a16="http://schemas.microsoft.com/office/drawing/2014/main" id="{03C09DA8-FEA4-9EA7-C68D-4B5177D7A9B6}"/>
              </a:ext>
            </a:extLst>
          </p:cNvPr>
          <p:cNvSpPr>
            <a:spLocks noGrp="1"/>
          </p:cNvSpPr>
          <p:nvPr>
            <p:ph type="body" sz="quarter" idx="12"/>
          </p:nvPr>
        </p:nvSpPr>
        <p:spPr>
          <a:xfrm>
            <a:off x="3780222" y="4330530"/>
            <a:ext cx="3822503"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6" name="Text Placeholder 26">
            <a:extLst>
              <a:ext uri="{FF2B5EF4-FFF2-40B4-BE49-F238E27FC236}">
                <a16:creationId xmlns:a16="http://schemas.microsoft.com/office/drawing/2014/main" id="{E9119B82-85BF-580F-276F-3D1940B69E57}"/>
              </a:ext>
            </a:extLst>
          </p:cNvPr>
          <p:cNvSpPr>
            <a:spLocks noGrp="1"/>
          </p:cNvSpPr>
          <p:nvPr>
            <p:ph type="body" sz="quarter" idx="13"/>
          </p:nvPr>
        </p:nvSpPr>
        <p:spPr>
          <a:xfrm>
            <a:off x="7759895" y="4330530"/>
            <a:ext cx="3822503"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7" name="Text Placeholder 26">
            <a:extLst>
              <a:ext uri="{FF2B5EF4-FFF2-40B4-BE49-F238E27FC236}">
                <a16:creationId xmlns:a16="http://schemas.microsoft.com/office/drawing/2014/main" id="{C4E305E6-0B24-1C8A-E3B8-A61323BA2CE8}"/>
              </a:ext>
            </a:extLst>
          </p:cNvPr>
          <p:cNvSpPr>
            <a:spLocks noGrp="1"/>
          </p:cNvSpPr>
          <p:nvPr>
            <p:ph type="body" sz="quarter" idx="14"/>
          </p:nvPr>
        </p:nvSpPr>
        <p:spPr>
          <a:xfrm>
            <a:off x="609604" y="2635457"/>
            <a:ext cx="3013449"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8" name="Text Placeholder 26">
            <a:extLst>
              <a:ext uri="{FF2B5EF4-FFF2-40B4-BE49-F238E27FC236}">
                <a16:creationId xmlns:a16="http://schemas.microsoft.com/office/drawing/2014/main" id="{994FCD64-A813-6F1D-54FF-6562676728CA}"/>
              </a:ext>
            </a:extLst>
          </p:cNvPr>
          <p:cNvSpPr>
            <a:spLocks noGrp="1"/>
          </p:cNvSpPr>
          <p:nvPr>
            <p:ph type="body" sz="quarter" idx="15"/>
          </p:nvPr>
        </p:nvSpPr>
        <p:spPr>
          <a:xfrm>
            <a:off x="3780222" y="2635457"/>
            <a:ext cx="3822503"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19" name="Text Placeholder 26">
            <a:extLst>
              <a:ext uri="{FF2B5EF4-FFF2-40B4-BE49-F238E27FC236}">
                <a16:creationId xmlns:a16="http://schemas.microsoft.com/office/drawing/2014/main" id="{356DB99C-3C41-67CD-0D42-D5B72BA43B80}"/>
              </a:ext>
            </a:extLst>
          </p:cNvPr>
          <p:cNvSpPr>
            <a:spLocks noGrp="1"/>
          </p:cNvSpPr>
          <p:nvPr>
            <p:ph type="body" sz="quarter" idx="16"/>
          </p:nvPr>
        </p:nvSpPr>
        <p:spPr>
          <a:xfrm>
            <a:off x="7759895" y="2635457"/>
            <a:ext cx="3822503" cy="215444"/>
          </a:xfrm>
        </p:spPr>
        <p:txBody>
          <a:bodyPr tIns="0" bIns="0"/>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0" name="Text Placeholder 26">
            <a:extLst>
              <a:ext uri="{FF2B5EF4-FFF2-40B4-BE49-F238E27FC236}">
                <a16:creationId xmlns:a16="http://schemas.microsoft.com/office/drawing/2014/main" id="{1E6A4EB6-8198-4971-7576-3224D18052DC}"/>
              </a:ext>
            </a:extLst>
          </p:cNvPr>
          <p:cNvSpPr>
            <a:spLocks noGrp="1"/>
          </p:cNvSpPr>
          <p:nvPr>
            <p:ph type="body" sz="quarter" idx="17"/>
          </p:nvPr>
        </p:nvSpPr>
        <p:spPr>
          <a:xfrm>
            <a:off x="721212" y="2101326"/>
            <a:ext cx="2790235"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accent5"/>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1" name="Text Placeholder 26">
            <a:extLst>
              <a:ext uri="{FF2B5EF4-FFF2-40B4-BE49-F238E27FC236}">
                <a16:creationId xmlns:a16="http://schemas.microsoft.com/office/drawing/2014/main" id="{98641210-09D2-EE27-1EAA-ECB978B56D53}"/>
              </a:ext>
            </a:extLst>
          </p:cNvPr>
          <p:cNvSpPr>
            <a:spLocks noGrp="1"/>
          </p:cNvSpPr>
          <p:nvPr>
            <p:ph type="body" sz="quarter" idx="18"/>
          </p:nvPr>
        </p:nvSpPr>
        <p:spPr>
          <a:xfrm>
            <a:off x="3891831" y="2101326"/>
            <a:ext cx="353936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accent5"/>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2" name="Text Placeholder 26">
            <a:extLst>
              <a:ext uri="{FF2B5EF4-FFF2-40B4-BE49-F238E27FC236}">
                <a16:creationId xmlns:a16="http://schemas.microsoft.com/office/drawing/2014/main" id="{BD5F37CE-844C-2A4D-ACEA-EB486C3BA9F5}"/>
              </a:ext>
            </a:extLst>
          </p:cNvPr>
          <p:cNvSpPr>
            <a:spLocks noGrp="1"/>
          </p:cNvSpPr>
          <p:nvPr>
            <p:ph type="body" sz="quarter" idx="19"/>
          </p:nvPr>
        </p:nvSpPr>
        <p:spPr>
          <a:xfrm>
            <a:off x="7871504" y="2101326"/>
            <a:ext cx="353936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accent5"/>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6" name="Text Placeholder 26">
            <a:extLst>
              <a:ext uri="{FF2B5EF4-FFF2-40B4-BE49-F238E27FC236}">
                <a16:creationId xmlns:a16="http://schemas.microsoft.com/office/drawing/2014/main" id="{4C9961C2-324F-A9AD-C229-95FAADF527F6}"/>
              </a:ext>
            </a:extLst>
          </p:cNvPr>
          <p:cNvSpPr>
            <a:spLocks noGrp="1"/>
          </p:cNvSpPr>
          <p:nvPr>
            <p:ph type="body" sz="quarter" idx="21"/>
          </p:nvPr>
        </p:nvSpPr>
        <p:spPr>
          <a:xfrm>
            <a:off x="1874565" y="5538449"/>
            <a:ext cx="9860233" cy="246221"/>
          </a:xfrm>
        </p:spPr>
        <p:txBody>
          <a:bodyPr tIns="0" bIns="0"/>
          <a:lstStyle>
            <a:lvl1pPr marL="0" indent="0" algn="l" defTabSz="914367" rtl="0" eaLnBrk="1" latinLnBrk="0" hangingPunct="1">
              <a:lnSpc>
                <a:spcPct val="100000"/>
              </a:lnSpc>
              <a:spcBef>
                <a:spcPts val="0"/>
              </a:spcBef>
              <a:spcAft>
                <a:spcPts val="600"/>
              </a:spcAft>
              <a:buNone/>
              <a:defRPr lang="en-US" sz="1600" b="0" i="1" kern="1200" cap="none" spc="0" baseline="0" dirty="0" smtClean="0">
                <a:ln w="3175">
                  <a:noFill/>
                </a:ln>
                <a:solidFill>
                  <a:schemeClr val="tx1"/>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27" name="Text Placeholder 26">
            <a:extLst>
              <a:ext uri="{FF2B5EF4-FFF2-40B4-BE49-F238E27FC236}">
                <a16:creationId xmlns:a16="http://schemas.microsoft.com/office/drawing/2014/main" id="{388AFC1F-B294-7AFC-DA00-6411017721CF}"/>
              </a:ext>
            </a:extLst>
          </p:cNvPr>
          <p:cNvSpPr>
            <a:spLocks noGrp="1"/>
          </p:cNvSpPr>
          <p:nvPr>
            <p:ph type="body" sz="quarter" idx="22"/>
          </p:nvPr>
        </p:nvSpPr>
        <p:spPr>
          <a:xfrm>
            <a:off x="1874565" y="5920359"/>
            <a:ext cx="9860233" cy="215444"/>
          </a:xfrm>
        </p:spPr>
        <p:txBody>
          <a:bodyPr tIns="0" bIns="0"/>
          <a:lstStyle>
            <a:lvl1pPr marL="0" indent="0" algn="l" defTabSz="914367" rtl="0" eaLnBrk="1" latinLnBrk="0" hangingPunct="1">
              <a:lnSpc>
                <a:spcPct val="100000"/>
              </a:lnSpc>
              <a:spcBef>
                <a:spcPts val="0"/>
              </a:spcBef>
              <a:spcAft>
                <a:spcPts val="600"/>
              </a:spcAft>
              <a:buNone/>
              <a:defRPr lang="en-US" sz="14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
        <p:nvSpPr>
          <p:cNvPr id="33" name="Freeform: Shape 32">
            <a:extLst>
              <a:ext uri="{FF2B5EF4-FFF2-40B4-BE49-F238E27FC236}">
                <a16:creationId xmlns:a16="http://schemas.microsoft.com/office/drawing/2014/main" id="{C7FA5DCF-884D-4261-43CF-036383461430}"/>
              </a:ext>
            </a:extLst>
          </p:cNvPr>
          <p:cNvSpPr/>
          <p:nvPr/>
        </p:nvSpPr>
        <p:spPr bwMode="auto">
          <a:xfrm flipV="1">
            <a:off x="0" y="5422899"/>
            <a:ext cx="1890712" cy="1290215"/>
          </a:xfrm>
          <a:custGeom>
            <a:avLst/>
            <a:gdLst>
              <a:gd name="connsiteX0" fmla="*/ 1708151 w 1890712"/>
              <a:gd name="connsiteY0" fmla="*/ 1290214 h 1290215"/>
              <a:gd name="connsiteX1" fmla="*/ 1890712 w 1890712"/>
              <a:gd name="connsiteY1" fmla="*/ 1290213 h 1290215"/>
              <a:gd name="connsiteX2" fmla="*/ 1708151 w 1890712"/>
              <a:gd name="connsiteY2" fmla="*/ 1107652 h 1290215"/>
              <a:gd name="connsiteX3" fmla="*/ 0 w 1890712"/>
              <a:gd name="connsiteY3" fmla="*/ 1290215 h 1290215"/>
              <a:gd name="connsiteX4" fmla="*/ 1708150 w 1890712"/>
              <a:gd name="connsiteY4" fmla="*/ 1290215 h 1290215"/>
              <a:gd name="connsiteX5" fmla="*/ 1708150 w 1890712"/>
              <a:gd name="connsiteY5" fmla="*/ 145188 h 1290215"/>
              <a:gd name="connsiteX6" fmla="*/ 1562962 w 1890712"/>
              <a:gd name="connsiteY6" fmla="*/ 0 h 1290215"/>
              <a:gd name="connsiteX7" fmla="*/ 0 w 1890712"/>
              <a:gd name="connsiteY7" fmla="*/ 0 h 129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0712" h="1290215">
                <a:moveTo>
                  <a:pt x="1708151" y="1290214"/>
                </a:moveTo>
                <a:cubicBezTo>
                  <a:pt x="1769004" y="1290213"/>
                  <a:pt x="1829858" y="1290213"/>
                  <a:pt x="1890712" y="1290213"/>
                </a:cubicBezTo>
                <a:cubicBezTo>
                  <a:pt x="1789886" y="1290213"/>
                  <a:pt x="1708151" y="1208478"/>
                  <a:pt x="1708151" y="1107652"/>
                </a:cubicBezTo>
                <a:close/>
                <a:moveTo>
                  <a:pt x="0" y="1290215"/>
                </a:moveTo>
                <a:lnTo>
                  <a:pt x="1708150" y="1290215"/>
                </a:lnTo>
                <a:lnTo>
                  <a:pt x="1708150" y="145188"/>
                </a:lnTo>
                <a:cubicBezTo>
                  <a:pt x="1708150" y="65003"/>
                  <a:pt x="1643147" y="0"/>
                  <a:pt x="1562962" y="0"/>
                </a:cubicBezTo>
                <a:lnTo>
                  <a:pt x="0" y="0"/>
                </a:lnTo>
                <a:close/>
              </a:path>
            </a:pathLst>
          </a:custGeom>
          <a:gradFill flip="none" rotWithShape="1">
            <a:gsLst>
              <a:gs pos="50464">
                <a:srgbClr val="809CEE"/>
              </a:gs>
              <a:gs pos="0">
                <a:srgbClr val="8A5DD4"/>
              </a:gs>
              <a:gs pos="83000">
                <a:srgbClr val="ABC0E4"/>
              </a:gs>
              <a:gs pos="100000">
                <a:srgbClr val="C7D5ED"/>
              </a:gs>
            </a:gsLst>
            <a:lin ang="18900000" scaled="1"/>
            <a:tileRect/>
          </a:gradFill>
          <a:ln w="9525" cap="flat" cmpd="sng" algn="ctr">
            <a:noFill/>
            <a:prstDash val="solid"/>
            <a:headEnd type="none" w="med" len="med"/>
            <a:tailEnd type="none" w="med" len="med"/>
          </a:ln>
          <a:effectLst/>
        </p:spPr>
        <p:txBody>
          <a:bodyPr wrap="square" lIns="457200" rtlCol="0" anchor="ctr">
            <a:noAutofit/>
          </a:bodyPr>
          <a:lstStyle/>
          <a:p>
            <a:endParaRPr lang="en-US">
              <a:solidFill>
                <a:schemeClr val="bg1"/>
              </a:solidFill>
              <a:latin typeface="+mj-lt"/>
            </a:endParaRPr>
          </a:p>
        </p:txBody>
      </p:sp>
      <p:sp>
        <p:nvSpPr>
          <p:cNvPr id="23" name="Text Placeholder 26">
            <a:extLst>
              <a:ext uri="{FF2B5EF4-FFF2-40B4-BE49-F238E27FC236}">
                <a16:creationId xmlns:a16="http://schemas.microsoft.com/office/drawing/2014/main" id="{56EBF476-D18B-6F48-DAEF-F77DC49F2C59}"/>
              </a:ext>
            </a:extLst>
          </p:cNvPr>
          <p:cNvSpPr>
            <a:spLocks noGrp="1"/>
          </p:cNvSpPr>
          <p:nvPr>
            <p:ph type="body" sz="quarter" idx="20"/>
          </p:nvPr>
        </p:nvSpPr>
        <p:spPr>
          <a:xfrm>
            <a:off x="457200" y="5944896"/>
            <a:ext cx="1209673" cy="246221"/>
          </a:xfrm>
        </p:spPr>
        <p:txBody>
          <a:bodyPr tIns="0" bIns="0"/>
          <a:lstStyle>
            <a:lvl1pPr marL="0" indent="0" algn="r" defTabSz="914367" rtl="0" eaLnBrk="1" latinLnBrk="0" hangingPunct="1">
              <a:lnSpc>
                <a:spcPct val="100000"/>
              </a:lnSpc>
              <a:spcBef>
                <a:spcPct val="0"/>
              </a:spcBef>
              <a:spcAft>
                <a:spcPts val="600"/>
              </a:spcAft>
              <a:buNone/>
              <a:defRPr lang="en-US" sz="16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edit Master text styles</a:t>
            </a:r>
          </a:p>
        </p:txBody>
      </p:sp>
    </p:spTree>
    <p:extLst>
      <p:ext uri="{BB962C8B-B14F-4D97-AF65-F5344CB8AC3E}">
        <p14:creationId xmlns:p14="http://schemas.microsoft.com/office/powerpoint/2010/main" val="176420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263C4F80-8A9C-3471-3079-41741E42D51D}"/>
              </a:ext>
            </a:extLst>
          </p:cNvPr>
          <p:cNvSpPr/>
          <p:nvPr/>
        </p:nvSpPr>
        <p:spPr bwMode="auto">
          <a:xfrm rot="5400000">
            <a:off x="-780142" y="780145"/>
            <a:ext cx="6857999" cy="5297714"/>
          </a:xfrm>
          <a:prstGeom prst="round2SameRect">
            <a:avLst>
              <a:gd name="adj1" fmla="val 3229"/>
              <a:gd name="adj2" fmla="val 0"/>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89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4" name="Rectangle: Top Corners Rounded 3">
            <a:extLst>
              <a:ext uri="{FF2B5EF4-FFF2-40B4-BE49-F238E27FC236}">
                <a16:creationId xmlns:a16="http://schemas.microsoft.com/office/drawing/2014/main" id="{26FA3D75-FD40-1AA9-1092-C9223069E1A2}"/>
              </a:ext>
            </a:extLst>
          </p:cNvPr>
          <p:cNvSpPr>
            <a:spLocks/>
          </p:cNvSpPr>
          <p:nvPr/>
        </p:nvSpPr>
        <p:spPr bwMode="auto">
          <a:xfrm rot="5400000" flipV="1">
            <a:off x="4535747" y="-988753"/>
            <a:ext cx="6359012" cy="8953499"/>
          </a:xfrm>
          <a:prstGeom prst="round2SameRect">
            <a:avLst>
              <a:gd name="adj1" fmla="val 3742"/>
              <a:gd name="adj2" fmla="val 0"/>
            </a:avLst>
          </a:prstGeom>
          <a:solidFill>
            <a:schemeClr val="bg1"/>
          </a:solidFill>
          <a:ln w="9525"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algn="ctr"/>
            <a:endParaRPr lang="en-US" sz="1200" kern="0">
              <a:solidFill>
                <a:srgbClr val="FFFFFF"/>
              </a:solidFill>
              <a:latin typeface="Segoe UI"/>
            </a:endParaRPr>
          </a:p>
        </p:txBody>
      </p:sp>
      <p:sp>
        <p:nvSpPr>
          <p:cNvPr id="2" name="Title 1"/>
          <p:cNvSpPr>
            <a:spLocks noGrp="1"/>
          </p:cNvSpPr>
          <p:nvPr>
            <p:ph type="title"/>
          </p:nvPr>
        </p:nvSpPr>
        <p:spPr>
          <a:xfrm>
            <a:off x="457200" y="289511"/>
            <a:ext cx="2781303" cy="899665"/>
          </a:xfrm>
        </p:spPr>
        <p:txBody>
          <a:bodyPr/>
          <a:lstStyle>
            <a:lvl1pPr>
              <a:defRPr sz="3600"/>
            </a:lvl1pPr>
          </a:lstStyle>
          <a:p>
            <a:r>
              <a:rPr lang="en-US"/>
              <a:t>Click to edit Master title style</a:t>
            </a:r>
          </a:p>
        </p:txBody>
      </p:sp>
    </p:spTree>
    <p:extLst>
      <p:ext uri="{BB962C8B-B14F-4D97-AF65-F5344CB8AC3E}">
        <p14:creationId xmlns:p14="http://schemas.microsoft.com/office/powerpoint/2010/main" val="154209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Freeform: Shape 2">
            <a:extLst>
              <a:ext uri="{FF2B5EF4-FFF2-40B4-BE49-F238E27FC236}">
                <a16:creationId xmlns:a16="http://schemas.microsoft.com/office/drawing/2014/main" id="{14D077F2-03EA-4E53-8926-876C8D3A6E52}"/>
              </a:ext>
            </a:extLst>
          </p:cNvPr>
          <p:cNvSpPr/>
          <p:nvPr/>
        </p:nvSpPr>
        <p:spPr>
          <a:xfrm>
            <a:off x="165100" y="1375874"/>
            <a:ext cx="11861800" cy="4533901"/>
          </a:xfrm>
          <a:custGeom>
            <a:avLst/>
            <a:gdLst>
              <a:gd name="connsiteX0" fmla="*/ 228599 w 11861800"/>
              <a:gd name="connsiteY0" fmla="*/ 0 h 4533901"/>
              <a:gd name="connsiteX1" fmla="*/ 235812 w 11861800"/>
              <a:gd name="connsiteY1" fmla="*/ 727 h 4533901"/>
              <a:gd name="connsiteX2" fmla="*/ 243024 w 11861800"/>
              <a:gd name="connsiteY2" fmla="*/ 0 h 4533901"/>
              <a:gd name="connsiteX3" fmla="*/ 11618776 w 11861800"/>
              <a:gd name="connsiteY3" fmla="*/ 0 h 4533901"/>
              <a:gd name="connsiteX4" fmla="*/ 11861800 w 11861800"/>
              <a:gd name="connsiteY4" fmla="*/ 243024 h 4533901"/>
              <a:gd name="connsiteX5" fmla="*/ 11861800 w 11861800"/>
              <a:gd name="connsiteY5" fmla="*/ 1672210 h 4533901"/>
              <a:gd name="connsiteX6" fmla="*/ 11618776 w 11861800"/>
              <a:gd name="connsiteY6" fmla="*/ 1915234 h 4533901"/>
              <a:gd name="connsiteX7" fmla="*/ 457198 w 11861800"/>
              <a:gd name="connsiteY7" fmla="*/ 1915234 h 4533901"/>
              <a:gd name="connsiteX8" fmla="*/ 457198 w 11861800"/>
              <a:gd name="connsiteY8" fmla="*/ 4305302 h 4533901"/>
              <a:gd name="connsiteX9" fmla="*/ 228599 w 11861800"/>
              <a:gd name="connsiteY9" fmla="*/ 4533901 h 4533901"/>
              <a:gd name="connsiteX10" fmla="*/ 0 w 11861800"/>
              <a:gd name="connsiteY10" fmla="*/ 4305302 h 4533901"/>
              <a:gd name="connsiteX11" fmla="*/ 0 w 11861800"/>
              <a:gd name="connsiteY11" fmla="*/ 1672210 h 4533901"/>
              <a:gd name="connsiteX12" fmla="*/ 0 w 11861800"/>
              <a:gd name="connsiteY12" fmla="*/ 243024 h 4533901"/>
              <a:gd name="connsiteX13" fmla="*/ 0 w 11861800"/>
              <a:gd name="connsiteY13" fmla="*/ 228599 h 4533901"/>
              <a:gd name="connsiteX14" fmla="*/ 228599 w 11861800"/>
              <a:gd name="connsiteY14" fmla="*/ 0 h 4533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861800" h="4533901">
                <a:moveTo>
                  <a:pt x="228599" y="0"/>
                </a:moveTo>
                <a:lnTo>
                  <a:pt x="235812" y="727"/>
                </a:lnTo>
                <a:lnTo>
                  <a:pt x="243024" y="0"/>
                </a:lnTo>
                <a:lnTo>
                  <a:pt x="11618776" y="0"/>
                </a:lnTo>
                <a:cubicBezTo>
                  <a:pt x="11752994" y="0"/>
                  <a:pt x="11861800" y="108806"/>
                  <a:pt x="11861800" y="243024"/>
                </a:cubicBezTo>
                <a:lnTo>
                  <a:pt x="11861800" y="1672210"/>
                </a:lnTo>
                <a:cubicBezTo>
                  <a:pt x="11861800" y="1806428"/>
                  <a:pt x="11752994" y="1915234"/>
                  <a:pt x="11618776" y="1915234"/>
                </a:cubicBezTo>
                <a:lnTo>
                  <a:pt x="457198" y="1915234"/>
                </a:lnTo>
                <a:lnTo>
                  <a:pt x="457198" y="4305302"/>
                </a:lnTo>
                <a:cubicBezTo>
                  <a:pt x="457198" y="4431554"/>
                  <a:pt x="354851" y="4533901"/>
                  <a:pt x="228599" y="4533901"/>
                </a:cubicBezTo>
                <a:cubicBezTo>
                  <a:pt x="102347" y="4533901"/>
                  <a:pt x="0" y="4431554"/>
                  <a:pt x="0" y="4305302"/>
                </a:cubicBezTo>
                <a:lnTo>
                  <a:pt x="0" y="1672210"/>
                </a:lnTo>
                <a:lnTo>
                  <a:pt x="0" y="243024"/>
                </a:lnTo>
                <a:lnTo>
                  <a:pt x="0" y="228599"/>
                </a:lnTo>
                <a:cubicBezTo>
                  <a:pt x="0" y="102347"/>
                  <a:pt x="102347" y="0"/>
                  <a:pt x="228599" y="0"/>
                </a:cubicBezTo>
                <a:close/>
              </a:path>
            </a:pathLst>
          </a:cu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4" name="Freeform 16">
            <a:extLst>
              <a:ext uri="{FF2B5EF4-FFF2-40B4-BE49-F238E27FC236}">
                <a16:creationId xmlns:a16="http://schemas.microsoft.com/office/drawing/2014/main" id="{6C0AAA10-5500-289B-76AC-AD1068AFFAED}"/>
              </a:ext>
            </a:extLst>
          </p:cNvPr>
          <p:cNvSpPr>
            <a:spLocks/>
          </p:cNvSpPr>
          <p:nvPr/>
        </p:nvSpPr>
        <p:spPr bwMode="auto">
          <a:xfrm>
            <a:off x="457199" y="1785258"/>
            <a:ext cx="11277600" cy="4729844"/>
          </a:xfrm>
          <a:prstGeom prst="roundRect">
            <a:avLst>
              <a:gd name="adj" fmla="val 2797"/>
            </a:avLst>
          </a:prstGeom>
          <a:solidFill>
            <a:schemeClr val="bg1"/>
          </a:solidFill>
          <a:ln w="9525" cap="flat" cmpd="sng" algn="ctr">
            <a:noFill/>
            <a:prstDash val="solid"/>
            <a:round/>
            <a:headEnd/>
            <a:tailEnd/>
          </a:ln>
          <a:effectLst>
            <a:outerShdw blurRad="266700" dist="342900" dir="2700000" algn="tl" rotWithShape="0">
              <a:schemeClr val="tx1">
                <a:alpha val="14000"/>
              </a:schemeClr>
            </a:outerShdw>
          </a:effectLst>
        </p:spPr>
        <p:txBody>
          <a:bodyPr lIns="182880" rIns="1463040" rtlCol="0" anchor="ctr"/>
          <a:lstStyle/>
          <a:p>
            <a:pPr lvl="0">
              <a:spcAft>
                <a:spcPts val="1200"/>
              </a:spcAft>
            </a:pPr>
            <a:endParaRPr lang="ru-UA" sz="2800" b="1">
              <a:solidFill>
                <a:schemeClr val="accent4"/>
              </a:solidFill>
            </a:endParaRPr>
          </a:p>
        </p:txBody>
      </p:sp>
      <p:sp>
        <p:nvSpPr>
          <p:cNvPr id="5" name="Text Placeholder 6">
            <a:extLst>
              <a:ext uri="{FF2B5EF4-FFF2-40B4-BE49-F238E27FC236}">
                <a16:creationId xmlns:a16="http://schemas.microsoft.com/office/drawing/2014/main" id="{3DA5C1A0-8246-FBC9-C321-4A5A5441E596}"/>
              </a:ext>
            </a:extLst>
          </p:cNvPr>
          <p:cNvSpPr>
            <a:spLocks noGrp="1"/>
          </p:cNvSpPr>
          <p:nvPr>
            <p:ph type="body" sz="quarter" idx="10"/>
          </p:nvPr>
        </p:nvSpPr>
        <p:spPr>
          <a:xfrm>
            <a:off x="457200" y="1376363"/>
            <a:ext cx="11099800" cy="406265"/>
          </a:xfrm>
        </p:spPr>
        <p:txBody>
          <a:bodyPr/>
          <a:lstStyle>
            <a:lvl1pPr marL="0" indent="0">
              <a:buNone/>
              <a:defRPr lang="en-US" sz="1600" kern="1200" spc="0" baseline="0" dirty="0" smtClean="0">
                <a:solidFill>
                  <a:schemeClr val="tx1"/>
                </a:solidFill>
                <a:latin typeface="+mj-lt"/>
                <a:ea typeface="+mn-ea"/>
                <a:cs typeface="+mn-cs"/>
              </a:defRPr>
            </a:lvl1pPr>
            <a:lvl2pPr marL="224096" indent="0">
              <a:buNone/>
              <a:defRPr/>
            </a:lvl2pPr>
          </a:lstStyle>
          <a:p>
            <a:pPr lvl="0"/>
            <a:r>
              <a:rPr lang="en-US"/>
              <a:t>Click to edit Master text styles</a:t>
            </a:r>
          </a:p>
        </p:txBody>
      </p:sp>
    </p:spTree>
    <p:extLst>
      <p:ext uri="{BB962C8B-B14F-4D97-AF65-F5344CB8AC3E}">
        <p14:creationId xmlns:p14="http://schemas.microsoft.com/office/powerpoint/2010/main" val="126570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
        <p:nvSpPr>
          <p:cNvPr id="8" name="Oval 7">
            <a:extLst>
              <a:ext uri="{FF2B5EF4-FFF2-40B4-BE49-F238E27FC236}">
                <a16:creationId xmlns:a16="http://schemas.microsoft.com/office/drawing/2014/main" id="{79606D2E-6E68-6199-C647-ADE6896B8999}"/>
              </a:ext>
            </a:extLst>
          </p:cNvPr>
          <p:cNvSpPr/>
          <p:nvPr/>
        </p:nvSpPr>
        <p:spPr bwMode="auto">
          <a:xfrm flipH="1">
            <a:off x="6276941" y="509384"/>
            <a:ext cx="5645218" cy="5645218"/>
          </a:xfrm>
          <a:prstGeom prst="ellipse">
            <a:avLst/>
          </a:prstGeom>
          <a:gradFill>
            <a:gsLst>
              <a:gs pos="0">
                <a:schemeClr val="bg2">
                  <a:alpha val="41000"/>
                </a:schemeClr>
              </a:gs>
              <a:gs pos="54000">
                <a:schemeClr val="accent5">
                  <a:alpha val="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0" name="Oval 9">
            <a:extLst>
              <a:ext uri="{FF2B5EF4-FFF2-40B4-BE49-F238E27FC236}">
                <a16:creationId xmlns:a16="http://schemas.microsoft.com/office/drawing/2014/main" id="{A37D18DA-9D60-35C1-7797-77E492D7C693}"/>
              </a:ext>
            </a:extLst>
          </p:cNvPr>
          <p:cNvSpPr/>
          <p:nvPr/>
        </p:nvSpPr>
        <p:spPr bwMode="auto">
          <a:xfrm flipH="1">
            <a:off x="6697855" y="930298"/>
            <a:ext cx="4803390" cy="4803390"/>
          </a:xfrm>
          <a:prstGeom prst="ellipse">
            <a:avLst/>
          </a:prstGeom>
          <a:gradFill>
            <a:gsLst>
              <a:gs pos="0">
                <a:schemeClr val="bg2">
                  <a:alpha val="41000"/>
                </a:schemeClr>
              </a:gs>
              <a:gs pos="54000">
                <a:schemeClr val="accent5">
                  <a:alpha val="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1" name="Oval 10">
            <a:extLst>
              <a:ext uri="{FF2B5EF4-FFF2-40B4-BE49-F238E27FC236}">
                <a16:creationId xmlns:a16="http://schemas.microsoft.com/office/drawing/2014/main" id="{97F2BFAF-F77C-CD8D-BD01-3D91629E7CE6}"/>
              </a:ext>
            </a:extLst>
          </p:cNvPr>
          <p:cNvSpPr/>
          <p:nvPr/>
        </p:nvSpPr>
        <p:spPr bwMode="auto">
          <a:xfrm flipH="1">
            <a:off x="7117749" y="1350192"/>
            <a:ext cx="3963602" cy="3963602"/>
          </a:xfrm>
          <a:prstGeom prst="ellipse">
            <a:avLst/>
          </a:prstGeom>
          <a:gradFill>
            <a:gsLst>
              <a:gs pos="0">
                <a:schemeClr val="bg2">
                  <a:alpha val="41000"/>
                </a:schemeClr>
              </a:gs>
              <a:gs pos="54000">
                <a:schemeClr val="accent5">
                  <a:alpha val="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EC0FDE7A-C872-76EF-498C-18483530418E}"/>
              </a:ext>
            </a:extLst>
          </p:cNvPr>
          <p:cNvSpPr>
            <a:spLocks noGrp="1"/>
          </p:cNvSpPr>
          <p:nvPr>
            <p:ph type="title" hasCustomPrompt="1"/>
          </p:nvPr>
        </p:nvSpPr>
        <p:spPr>
          <a:xfrm>
            <a:off x="269302" y="2084187"/>
            <a:ext cx="8964185" cy="1793090"/>
          </a:xfrm>
          <a:noFill/>
        </p:spPr>
        <p:txBody>
          <a:bodyPr lIns="146304" tIns="91440" rIns="146304" bIns="91440" anchor="t" anchorCtr="0"/>
          <a:lstStyle>
            <a:lvl1pPr>
              <a:defRPr sz="5400" spc="-98" baseline="0">
                <a:gradFill>
                  <a:gsLst>
                    <a:gs pos="62564">
                      <a:schemeClr val="tx1"/>
                    </a:gs>
                    <a:gs pos="55000">
                      <a:schemeClr val="tx1"/>
                    </a:gs>
                  </a:gsLst>
                  <a:lin ang="5400000" scaled="0"/>
                </a:gradFill>
              </a:defRPr>
            </a:lvl1pPr>
          </a:lstStyle>
          <a:p>
            <a:r>
              <a:rPr lang="en-US"/>
              <a:t>Presentation title</a:t>
            </a:r>
          </a:p>
        </p:txBody>
      </p:sp>
      <p:sp>
        <p:nvSpPr>
          <p:cNvPr id="5" name="Text Placeholder 4">
            <a:extLst>
              <a:ext uri="{FF2B5EF4-FFF2-40B4-BE49-F238E27FC236}">
                <a16:creationId xmlns:a16="http://schemas.microsoft.com/office/drawing/2014/main" id="{CF46953A-D8C2-6981-F7CC-EF5090E91A69}"/>
              </a:ext>
            </a:extLst>
          </p:cNvPr>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lnSpc>
                <a:spcPct val="90000"/>
              </a:lnSpc>
              <a:spcBef>
                <a:spcPts val="1800"/>
              </a:spcBef>
              <a:buNone/>
              <a:defRPr sz="2800" spc="0" baseline="0">
                <a:gradFill>
                  <a:gsLst>
                    <a:gs pos="91000">
                      <a:schemeClr val="tx1"/>
                    </a:gs>
                    <a:gs pos="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44857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4" grpId="0"/>
      <p:bldP spid="5" grpId="0" build="p">
        <p:tmplLst>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Rectangle: Top Corners Rounded 2">
            <a:extLst>
              <a:ext uri="{FF2B5EF4-FFF2-40B4-BE49-F238E27FC236}">
                <a16:creationId xmlns:a16="http://schemas.microsoft.com/office/drawing/2014/main" id="{8B013DF3-9725-FB69-986F-2A85E0BD3D60}"/>
              </a:ext>
            </a:extLst>
          </p:cNvPr>
          <p:cNvSpPr/>
          <p:nvPr/>
        </p:nvSpPr>
        <p:spPr bwMode="auto">
          <a:xfrm rot="10800000">
            <a:off x="-1" y="1476374"/>
            <a:ext cx="12192000" cy="2587551"/>
          </a:xfrm>
          <a:prstGeom prst="round2SameRect">
            <a:avLst>
              <a:gd name="adj1" fmla="val 3229"/>
              <a:gd name="adj2" fmla="val 0"/>
            </a:avLst>
          </a:prstGeom>
          <a:gradFill flip="none" rotWithShape="1">
            <a:gsLst>
              <a:gs pos="100000">
                <a:srgbClr val="5C2D91">
                  <a:alpha val="15000"/>
                </a:srgbClr>
              </a:gs>
              <a:gs pos="55100">
                <a:srgbClr val="5C2D91">
                  <a:alpha val="15000"/>
                </a:srgbClr>
              </a:gs>
              <a:gs pos="0">
                <a:srgbClr val="5C2D91">
                  <a:alpha val="0"/>
                </a:srgbClr>
              </a:gs>
            </a:gsLst>
            <a:lin ang="54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Freeform 16">
            <a:extLst>
              <a:ext uri="{FF2B5EF4-FFF2-40B4-BE49-F238E27FC236}">
                <a16:creationId xmlns:a16="http://schemas.microsoft.com/office/drawing/2014/main" id="{5159C527-2B28-F73D-E13E-4DA14225EA10}"/>
              </a:ext>
            </a:extLst>
          </p:cNvPr>
          <p:cNvSpPr>
            <a:spLocks/>
          </p:cNvSpPr>
          <p:nvPr/>
        </p:nvSpPr>
        <p:spPr bwMode="auto">
          <a:xfrm>
            <a:off x="457199" y="1866900"/>
            <a:ext cx="11277596" cy="4701589"/>
          </a:xfrm>
          <a:prstGeom prst="roundRect">
            <a:avLst>
              <a:gd name="adj" fmla="val 2439"/>
            </a:avLst>
          </a:prstGeom>
          <a:solidFill>
            <a:schemeClr val="bg1"/>
          </a:solidFill>
          <a:ln w="9525" cap="flat" cmpd="sng" algn="ctr">
            <a:noFill/>
            <a:prstDash val="solid"/>
            <a:round/>
            <a:headEnd/>
            <a:tailEnd/>
          </a:ln>
          <a:effectLst>
            <a:outerShdw blurRad="330200" dist="342900" dir="2700000" algn="tl" rotWithShape="0">
              <a:srgbClr val="FFFFFF">
                <a:lumMod val="65000"/>
                <a:alpha val="26000"/>
              </a:srgbClr>
            </a:outerShdw>
          </a:effectLst>
        </p:spPr>
        <p:txBody>
          <a:bodyPr rtlCol="0" anchor="ctr"/>
          <a:lstStyle/>
          <a:p>
            <a:pPr marL="0" marR="0" lvl="0" indent="0" algn="ctr" defTabSz="914400" eaLnBrk="1" fontAlgn="auto" latinLnBrk="0" hangingPunct="1">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11" name="Text Placeholder 32">
            <a:extLst>
              <a:ext uri="{FF2B5EF4-FFF2-40B4-BE49-F238E27FC236}">
                <a16:creationId xmlns:a16="http://schemas.microsoft.com/office/drawing/2014/main" id="{D1B9E72F-822B-E439-E5E7-DE50047688D2}"/>
              </a:ext>
            </a:extLst>
          </p:cNvPr>
          <p:cNvSpPr>
            <a:spLocks noGrp="1"/>
          </p:cNvSpPr>
          <p:nvPr>
            <p:ph type="body" sz="quarter" idx="12"/>
          </p:nvPr>
        </p:nvSpPr>
        <p:spPr>
          <a:xfrm>
            <a:off x="457200" y="1551049"/>
            <a:ext cx="11020425" cy="246221"/>
          </a:xfrm>
        </p:spPr>
        <p:txBody>
          <a:bodyPr lIns="0" tIns="0" rIns="0" bIns="0">
            <a:noAutofit/>
          </a:bodyPr>
          <a:lstStyle>
            <a:lvl1pPr marL="0" marR="0" indent="0" algn="l" defTabSz="914367"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600" kern="1200" spc="0" baseline="0" dirty="0" smtClean="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99928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8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AD843A9-92CC-9B44-01D3-FB13DF169CEA}"/>
              </a:ext>
            </a:extLst>
          </p:cNvPr>
          <p:cNvSpPr>
            <a:spLocks noGrp="1"/>
          </p:cNvSpPr>
          <p:nvPr>
            <p:ph type="title"/>
          </p:nvPr>
        </p:nvSpPr>
        <p:spPr>
          <a:xfrm>
            <a:off x="457200" y="289511"/>
            <a:ext cx="11277600" cy="738664"/>
          </a:xfrm>
        </p:spPr>
        <p:txBody>
          <a:bodyPr>
            <a:noAutofit/>
          </a:bodyPr>
          <a:lstStyle>
            <a:lvl1pPr>
              <a:defRPr sz="3600"/>
            </a:lvl1pPr>
          </a:lstStyle>
          <a:p>
            <a:r>
              <a:rPr lang="en-US"/>
              <a:t>Click to edit Master title style</a:t>
            </a:r>
          </a:p>
        </p:txBody>
      </p:sp>
      <p:sp>
        <p:nvSpPr>
          <p:cNvPr id="6" name="Rectangle: Top Corners Rounded 5">
            <a:extLst>
              <a:ext uri="{FF2B5EF4-FFF2-40B4-BE49-F238E27FC236}">
                <a16:creationId xmlns:a16="http://schemas.microsoft.com/office/drawing/2014/main" id="{37A645C9-3AAB-19C4-55CC-110F1DD6952B}"/>
              </a:ext>
            </a:extLst>
          </p:cNvPr>
          <p:cNvSpPr/>
          <p:nvPr/>
        </p:nvSpPr>
        <p:spPr bwMode="auto">
          <a:xfrm flipH="1">
            <a:off x="-1" y="1440089"/>
            <a:ext cx="12192000" cy="5417911"/>
          </a:xfrm>
          <a:prstGeom prst="round2SameRect">
            <a:avLst>
              <a:gd name="adj1" fmla="val 3229"/>
              <a:gd name="adj2" fmla="val 0"/>
            </a:avLst>
          </a:prstGeom>
          <a:solidFill>
            <a:schemeClr val="bg1">
              <a:lumMod val="95000"/>
              <a:alpha val="32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ectangle: Top Corners Rounded 6">
            <a:extLst>
              <a:ext uri="{FF2B5EF4-FFF2-40B4-BE49-F238E27FC236}">
                <a16:creationId xmlns:a16="http://schemas.microsoft.com/office/drawing/2014/main" id="{EF3279B4-8EB7-FF4D-D93B-6843762BAD04}"/>
              </a:ext>
            </a:extLst>
          </p:cNvPr>
          <p:cNvSpPr/>
          <p:nvPr/>
        </p:nvSpPr>
        <p:spPr bwMode="auto">
          <a:xfrm flipV="1">
            <a:off x="0" y="1211489"/>
            <a:ext cx="12192000" cy="1233999"/>
          </a:xfrm>
          <a:prstGeom prst="round2SameRect">
            <a:avLst>
              <a:gd name="adj1" fmla="val 0"/>
              <a:gd name="adj2" fmla="val 0"/>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8" name="Freeform: Shape 7">
            <a:extLst>
              <a:ext uri="{FF2B5EF4-FFF2-40B4-BE49-F238E27FC236}">
                <a16:creationId xmlns:a16="http://schemas.microsoft.com/office/drawing/2014/main" id="{BE455C6D-04A2-A30E-0946-6EBDC0731361}"/>
              </a:ext>
            </a:extLst>
          </p:cNvPr>
          <p:cNvSpPr>
            <a:spLocks/>
          </p:cNvSpPr>
          <p:nvPr/>
        </p:nvSpPr>
        <p:spPr bwMode="auto">
          <a:xfrm>
            <a:off x="457202" y="1882084"/>
            <a:ext cx="11277599" cy="4633016"/>
          </a:xfrm>
          <a:custGeom>
            <a:avLst/>
            <a:gdLst>
              <a:gd name="connsiteX0" fmla="*/ 104587 w 11277599"/>
              <a:gd name="connsiteY0" fmla="*/ 0 h 4633016"/>
              <a:gd name="connsiteX1" fmla="*/ 1879600 w 11277599"/>
              <a:gd name="connsiteY1" fmla="*/ 0 h 4633016"/>
              <a:gd name="connsiteX2" fmla="*/ 3496115 w 11277599"/>
              <a:gd name="connsiteY2" fmla="*/ 0 h 4633016"/>
              <a:gd name="connsiteX3" fmla="*/ 7781485 w 11277599"/>
              <a:gd name="connsiteY3" fmla="*/ 0 h 4633016"/>
              <a:gd name="connsiteX4" fmla="*/ 9474200 w 11277599"/>
              <a:gd name="connsiteY4" fmla="*/ 0 h 4633016"/>
              <a:gd name="connsiteX5" fmla="*/ 11173012 w 11277599"/>
              <a:gd name="connsiteY5" fmla="*/ 0 h 4633016"/>
              <a:gd name="connsiteX6" fmla="*/ 11277599 w 11277599"/>
              <a:gd name="connsiteY6" fmla="*/ 104587 h 4633016"/>
              <a:gd name="connsiteX7" fmla="*/ 11277599 w 11277599"/>
              <a:gd name="connsiteY7" fmla="*/ 360047 h 4633016"/>
              <a:gd name="connsiteX8" fmla="*/ 11277599 w 11277599"/>
              <a:gd name="connsiteY8" fmla="*/ 1514287 h 4633016"/>
              <a:gd name="connsiteX9" fmla="*/ 11277599 w 11277599"/>
              <a:gd name="connsiteY9" fmla="*/ 1769747 h 4633016"/>
              <a:gd name="connsiteX10" fmla="*/ 11277599 w 11277599"/>
              <a:gd name="connsiteY10" fmla="*/ 2863269 h 4633016"/>
              <a:gd name="connsiteX11" fmla="*/ 11277599 w 11277599"/>
              <a:gd name="connsiteY11" fmla="*/ 3118729 h 4633016"/>
              <a:gd name="connsiteX12" fmla="*/ 11277599 w 11277599"/>
              <a:gd name="connsiteY12" fmla="*/ 4272969 h 4633016"/>
              <a:gd name="connsiteX13" fmla="*/ 11277599 w 11277599"/>
              <a:gd name="connsiteY13" fmla="*/ 4528429 h 4633016"/>
              <a:gd name="connsiteX14" fmla="*/ 11173012 w 11277599"/>
              <a:gd name="connsiteY14" fmla="*/ 4633016 h 4633016"/>
              <a:gd name="connsiteX15" fmla="*/ 9474200 w 11277599"/>
              <a:gd name="connsiteY15" fmla="*/ 4633016 h 4633016"/>
              <a:gd name="connsiteX16" fmla="*/ 7781485 w 11277599"/>
              <a:gd name="connsiteY16" fmla="*/ 4633016 h 4633016"/>
              <a:gd name="connsiteX17" fmla="*/ 3496115 w 11277599"/>
              <a:gd name="connsiteY17" fmla="*/ 4633016 h 4633016"/>
              <a:gd name="connsiteX18" fmla="*/ 1879600 w 11277599"/>
              <a:gd name="connsiteY18" fmla="*/ 4633016 h 4633016"/>
              <a:gd name="connsiteX19" fmla="*/ 104587 w 11277599"/>
              <a:gd name="connsiteY19" fmla="*/ 4633016 h 4633016"/>
              <a:gd name="connsiteX20" fmla="*/ 0 w 11277599"/>
              <a:gd name="connsiteY20" fmla="*/ 4528429 h 4633016"/>
              <a:gd name="connsiteX21" fmla="*/ 0 w 11277599"/>
              <a:gd name="connsiteY21" fmla="*/ 4272969 h 4633016"/>
              <a:gd name="connsiteX22" fmla="*/ 0 w 11277599"/>
              <a:gd name="connsiteY22" fmla="*/ 3118729 h 4633016"/>
              <a:gd name="connsiteX23" fmla="*/ 0 w 11277599"/>
              <a:gd name="connsiteY23" fmla="*/ 2863269 h 4633016"/>
              <a:gd name="connsiteX24" fmla="*/ 0 w 11277599"/>
              <a:gd name="connsiteY24" fmla="*/ 1769747 h 4633016"/>
              <a:gd name="connsiteX25" fmla="*/ 0 w 11277599"/>
              <a:gd name="connsiteY25" fmla="*/ 1514287 h 4633016"/>
              <a:gd name="connsiteX26" fmla="*/ 0 w 11277599"/>
              <a:gd name="connsiteY26" fmla="*/ 360047 h 4633016"/>
              <a:gd name="connsiteX27" fmla="*/ 0 w 11277599"/>
              <a:gd name="connsiteY27" fmla="*/ 104587 h 4633016"/>
              <a:gd name="connsiteX28" fmla="*/ 104587 w 11277599"/>
              <a:gd name="connsiteY28" fmla="*/ 0 h 46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277599" h="4633016">
                <a:moveTo>
                  <a:pt x="104587" y="0"/>
                </a:moveTo>
                <a:lnTo>
                  <a:pt x="1879600" y="0"/>
                </a:lnTo>
                <a:lnTo>
                  <a:pt x="3496115" y="0"/>
                </a:lnTo>
                <a:lnTo>
                  <a:pt x="7781485" y="0"/>
                </a:lnTo>
                <a:lnTo>
                  <a:pt x="9474200" y="0"/>
                </a:lnTo>
                <a:lnTo>
                  <a:pt x="11173012" y="0"/>
                </a:lnTo>
                <a:cubicBezTo>
                  <a:pt x="11230774" y="0"/>
                  <a:pt x="11277599" y="46825"/>
                  <a:pt x="11277599" y="104587"/>
                </a:cubicBezTo>
                <a:lnTo>
                  <a:pt x="11277599" y="360047"/>
                </a:lnTo>
                <a:lnTo>
                  <a:pt x="11277599" y="1514287"/>
                </a:lnTo>
                <a:lnTo>
                  <a:pt x="11277599" y="1769747"/>
                </a:lnTo>
                <a:lnTo>
                  <a:pt x="11277599" y="2863269"/>
                </a:lnTo>
                <a:lnTo>
                  <a:pt x="11277599" y="3118729"/>
                </a:lnTo>
                <a:lnTo>
                  <a:pt x="11277599" y="4272969"/>
                </a:lnTo>
                <a:lnTo>
                  <a:pt x="11277599" y="4528429"/>
                </a:lnTo>
                <a:cubicBezTo>
                  <a:pt x="11277599" y="4586191"/>
                  <a:pt x="11230774" y="4633016"/>
                  <a:pt x="11173012" y="4633016"/>
                </a:cubicBezTo>
                <a:lnTo>
                  <a:pt x="9474200" y="4633016"/>
                </a:lnTo>
                <a:lnTo>
                  <a:pt x="7781485" y="4633016"/>
                </a:lnTo>
                <a:lnTo>
                  <a:pt x="3496115" y="4633016"/>
                </a:lnTo>
                <a:lnTo>
                  <a:pt x="1879600" y="4633016"/>
                </a:lnTo>
                <a:lnTo>
                  <a:pt x="104587" y="4633016"/>
                </a:lnTo>
                <a:cubicBezTo>
                  <a:pt x="46825" y="4633016"/>
                  <a:pt x="0" y="4586191"/>
                  <a:pt x="0" y="4528429"/>
                </a:cubicBezTo>
                <a:lnTo>
                  <a:pt x="0" y="4272969"/>
                </a:lnTo>
                <a:lnTo>
                  <a:pt x="0" y="3118729"/>
                </a:lnTo>
                <a:lnTo>
                  <a:pt x="0" y="2863269"/>
                </a:lnTo>
                <a:lnTo>
                  <a:pt x="0" y="1769747"/>
                </a:lnTo>
                <a:lnTo>
                  <a:pt x="0" y="1514287"/>
                </a:lnTo>
                <a:lnTo>
                  <a:pt x="0" y="360047"/>
                </a:lnTo>
                <a:lnTo>
                  <a:pt x="0" y="104587"/>
                </a:lnTo>
                <a:cubicBezTo>
                  <a:pt x="0" y="46825"/>
                  <a:pt x="46825" y="0"/>
                  <a:pt x="104587"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9" name="Text Placeholder 32">
            <a:extLst>
              <a:ext uri="{FF2B5EF4-FFF2-40B4-BE49-F238E27FC236}">
                <a16:creationId xmlns:a16="http://schemas.microsoft.com/office/drawing/2014/main" id="{F5DC809C-5BAB-1B38-B512-AFEB57B216E8}"/>
              </a:ext>
            </a:extLst>
          </p:cNvPr>
          <p:cNvSpPr>
            <a:spLocks noGrp="1"/>
          </p:cNvSpPr>
          <p:nvPr>
            <p:ph type="body" sz="quarter" idx="12"/>
          </p:nvPr>
        </p:nvSpPr>
        <p:spPr>
          <a:xfrm>
            <a:off x="457200" y="1408174"/>
            <a:ext cx="11020425" cy="276999"/>
          </a:xfrm>
        </p:spPr>
        <p:txBody>
          <a:bodyPr lIns="0" tIns="0" rIns="0" bIns="0">
            <a:noAutofit/>
          </a:bodyPr>
          <a:lstStyle>
            <a:lvl1pPr marL="0" marR="0" indent="0" algn="l" defTabSz="914367"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spc="0" baseline="0" dirty="0" smtClean="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367775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9_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AD843A9-92CC-9B44-01D3-FB13DF169CEA}"/>
              </a:ext>
            </a:extLst>
          </p:cNvPr>
          <p:cNvSpPr>
            <a:spLocks noGrp="1"/>
          </p:cNvSpPr>
          <p:nvPr>
            <p:ph type="title"/>
          </p:nvPr>
        </p:nvSpPr>
        <p:spPr>
          <a:xfrm>
            <a:off x="457200" y="289511"/>
            <a:ext cx="11277600" cy="738664"/>
          </a:xfrm>
        </p:spPr>
        <p:txBody>
          <a:bodyPr>
            <a:noAutofit/>
          </a:bodyPr>
          <a:lstStyle>
            <a:lvl1pPr>
              <a:defRPr sz="3600"/>
            </a:lvl1pPr>
          </a:lstStyle>
          <a:p>
            <a:r>
              <a:rPr lang="en-US"/>
              <a:t>Click to edit Master title style</a:t>
            </a:r>
          </a:p>
        </p:txBody>
      </p:sp>
      <p:sp>
        <p:nvSpPr>
          <p:cNvPr id="6" name="Rectangle: Top Corners Rounded 5">
            <a:extLst>
              <a:ext uri="{FF2B5EF4-FFF2-40B4-BE49-F238E27FC236}">
                <a16:creationId xmlns:a16="http://schemas.microsoft.com/office/drawing/2014/main" id="{37A645C9-3AAB-19C4-55CC-110F1DD6952B}"/>
              </a:ext>
            </a:extLst>
          </p:cNvPr>
          <p:cNvSpPr/>
          <p:nvPr/>
        </p:nvSpPr>
        <p:spPr bwMode="auto">
          <a:xfrm flipH="1">
            <a:off x="-1" y="1440089"/>
            <a:ext cx="12192000" cy="5417911"/>
          </a:xfrm>
          <a:prstGeom prst="round2SameRect">
            <a:avLst>
              <a:gd name="adj1" fmla="val 3229"/>
              <a:gd name="adj2" fmla="val 0"/>
            </a:avLst>
          </a:prstGeom>
          <a:solidFill>
            <a:schemeClr val="bg1">
              <a:lumMod val="95000"/>
              <a:alpha val="32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ectangle: Top Corners Rounded 6">
            <a:extLst>
              <a:ext uri="{FF2B5EF4-FFF2-40B4-BE49-F238E27FC236}">
                <a16:creationId xmlns:a16="http://schemas.microsoft.com/office/drawing/2014/main" id="{EF3279B4-8EB7-FF4D-D93B-6843762BAD04}"/>
              </a:ext>
            </a:extLst>
          </p:cNvPr>
          <p:cNvSpPr/>
          <p:nvPr/>
        </p:nvSpPr>
        <p:spPr bwMode="auto">
          <a:xfrm flipV="1">
            <a:off x="0" y="1211489"/>
            <a:ext cx="12192000" cy="1233999"/>
          </a:xfrm>
          <a:prstGeom prst="round2SameRect">
            <a:avLst>
              <a:gd name="adj1" fmla="val 0"/>
              <a:gd name="adj2" fmla="val 0"/>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3" name="Freeform: Shape 2">
            <a:extLst>
              <a:ext uri="{FF2B5EF4-FFF2-40B4-BE49-F238E27FC236}">
                <a16:creationId xmlns:a16="http://schemas.microsoft.com/office/drawing/2014/main" id="{BC80E0CD-CC42-8D7E-1E5D-47C92EF6B2C6}"/>
              </a:ext>
            </a:extLst>
          </p:cNvPr>
          <p:cNvSpPr>
            <a:spLocks/>
          </p:cNvSpPr>
          <p:nvPr/>
        </p:nvSpPr>
        <p:spPr bwMode="auto">
          <a:xfrm>
            <a:off x="457202" y="1408174"/>
            <a:ext cx="11277599" cy="5106926"/>
          </a:xfrm>
          <a:custGeom>
            <a:avLst/>
            <a:gdLst>
              <a:gd name="connsiteX0" fmla="*/ 104587 w 11277599"/>
              <a:gd name="connsiteY0" fmla="*/ 0 h 5106926"/>
              <a:gd name="connsiteX1" fmla="*/ 1879600 w 11277599"/>
              <a:gd name="connsiteY1" fmla="*/ 0 h 5106926"/>
              <a:gd name="connsiteX2" fmla="*/ 3496115 w 11277599"/>
              <a:gd name="connsiteY2" fmla="*/ 0 h 5106926"/>
              <a:gd name="connsiteX3" fmla="*/ 7781485 w 11277599"/>
              <a:gd name="connsiteY3" fmla="*/ 0 h 5106926"/>
              <a:gd name="connsiteX4" fmla="*/ 9474200 w 11277599"/>
              <a:gd name="connsiteY4" fmla="*/ 0 h 5106926"/>
              <a:gd name="connsiteX5" fmla="*/ 11173012 w 11277599"/>
              <a:gd name="connsiteY5" fmla="*/ 0 h 5106926"/>
              <a:gd name="connsiteX6" fmla="*/ 11277599 w 11277599"/>
              <a:gd name="connsiteY6" fmla="*/ 104587 h 5106926"/>
              <a:gd name="connsiteX7" fmla="*/ 11277599 w 11277599"/>
              <a:gd name="connsiteY7" fmla="*/ 360047 h 5106926"/>
              <a:gd name="connsiteX8" fmla="*/ 11277599 w 11277599"/>
              <a:gd name="connsiteY8" fmla="*/ 578497 h 5106926"/>
              <a:gd name="connsiteX9" fmla="*/ 11277599 w 11277599"/>
              <a:gd name="connsiteY9" fmla="*/ 833957 h 5106926"/>
              <a:gd name="connsiteX10" fmla="*/ 11277599 w 11277599"/>
              <a:gd name="connsiteY10" fmla="*/ 1514287 h 5106926"/>
              <a:gd name="connsiteX11" fmla="*/ 11277599 w 11277599"/>
              <a:gd name="connsiteY11" fmla="*/ 1769747 h 5106926"/>
              <a:gd name="connsiteX12" fmla="*/ 11277599 w 11277599"/>
              <a:gd name="connsiteY12" fmla="*/ 1988197 h 5106926"/>
              <a:gd name="connsiteX13" fmla="*/ 11277599 w 11277599"/>
              <a:gd name="connsiteY13" fmla="*/ 2243657 h 5106926"/>
              <a:gd name="connsiteX14" fmla="*/ 11277599 w 11277599"/>
              <a:gd name="connsiteY14" fmla="*/ 2863269 h 5106926"/>
              <a:gd name="connsiteX15" fmla="*/ 11277599 w 11277599"/>
              <a:gd name="connsiteY15" fmla="*/ 3118729 h 5106926"/>
              <a:gd name="connsiteX16" fmla="*/ 11277599 w 11277599"/>
              <a:gd name="connsiteY16" fmla="*/ 3337179 h 5106926"/>
              <a:gd name="connsiteX17" fmla="*/ 11277599 w 11277599"/>
              <a:gd name="connsiteY17" fmla="*/ 3592639 h 5106926"/>
              <a:gd name="connsiteX18" fmla="*/ 11277599 w 11277599"/>
              <a:gd name="connsiteY18" fmla="*/ 4272969 h 5106926"/>
              <a:gd name="connsiteX19" fmla="*/ 11277599 w 11277599"/>
              <a:gd name="connsiteY19" fmla="*/ 4528429 h 5106926"/>
              <a:gd name="connsiteX20" fmla="*/ 11277599 w 11277599"/>
              <a:gd name="connsiteY20" fmla="*/ 4746879 h 5106926"/>
              <a:gd name="connsiteX21" fmla="*/ 11277599 w 11277599"/>
              <a:gd name="connsiteY21" fmla="*/ 5002339 h 5106926"/>
              <a:gd name="connsiteX22" fmla="*/ 11173012 w 11277599"/>
              <a:gd name="connsiteY22" fmla="*/ 5106926 h 5106926"/>
              <a:gd name="connsiteX23" fmla="*/ 9474200 w 11277599"/>
              <a:gd name="connsiteY23" fmla="*/ 5106926 h 5106926"/>
              <a:gd name="connsiteX24" fmla="*/ 7781485 w 11277599"/>
              <a:gd name="connsiteY24" fmla="*/ 5106926 h 5106926"/>
              <a:gd name="connsiteX25" fmla="*/ 3496115 w 11277599"/>
              <a:gd name="connsiteY25" fmla="*/ 5106926 h 5106926"/>
              <a:gd name="connsiteX26" fmla="*/ 1879600 w 11277599"/>
              <a:gd name="connsiteY26" fmla="*/ 5106926 h 5106926"/>
              <a:gd name="connsiteX27" fmla="*/ 104587 w 11277599"/>
              <a:gd name="connsiteY27" fmla="*/ 5106926 h 5106926"/>
              <a:gd name="connsiteX28" fmla="*/ 0 w 11277599"/>
              <a:gd name="connsiteY28" fmla="*/ 5002339 h 5106926"/>
              <a:gd name="connsiteX29" fmla="*/ 0 w 11277599"/>
              <a:gd name="connsiteY29" fmla="*/ 4746879 h 5106926"/>
              <a:gd name="connsiteX30" fmla="*/ 0 w 11277599"/>
              <a:gd name="connsiteY30" fmla="*/ 4528429 h 5106926"/>
              <a:gd name="connsiteX31" fmla="*/ 0 w 11277599"/>
              <a:gd name="connsiteY31" fmla="*/ 4272969 h 5106926"/>
              <a:gd name="connsiteX32" fmla="*/ 0 w 11277599"/>
              <a:gd name="connsiteY32" fmla="*/ 3592639 h 5106926"/>
              <a:gd name="connsiteX33" fmla="*/ 0 w 11277599"/>
              <a:gd name="connsiteY33" fmla="*/ 3337179 h 5106926"/>
              <a:gd name="connsiteX34" fmla="*/ 0 w 11277599"/>
              <a:gd name="connsiteY34" fmla="*/ 3118729 h 5106926"/>
              <a:gd name="connsiteX35" fmla="*/ 0 w 11277599"/>
              <a:gd name="connsiteY35" fmla="*/ 2863269 h 5106926"/>
              <a:gd name="connsiteX36" fmla="*/ 0 w 11277599"/>
              <a:gd name="connsiteY36" fmla="*/ 2243657 h 5106926"/>
              <a:gd name="connsiteX37" fmla="*/ 0 w 11277599"/>
              <a:gd name="connsiteY37" fmla="*/ 1988197 h 5106926"/>
              <a:gd name="connsiteX38" fmla="*/ 0 w 11277599"/>
              <a:gd name="connsiteY38" fmla="*/ 1769747 h 5106926"/>
              <a:gd name="connsiteX39" fmla="*/ 0 w 11277599"/>
              <a:gd name="connsiteY39" fmla="*/ 1514287 h 5106926"/>
              <a:gd name="connsiteX40" fmla="*/ 0 w 11277599"/>
              <a:gd name="connsiteY40" fmla="*/ 833957 h 5106926"/>
              <a:gd name="connsiteX41" fmla="*/ 0 w 11277599"/>
              <a:gd name="connsiteY41" fmla="*/ 578497 h 5106926"/>
              <a:gd name="connsiteX42" fmla="*/ 0 w 11277599"/>
              <a:gd name="connsiteY42" fmla="*/ 360047 h 5106926"/>
              <a:gd name="connsiteX43" fmla="*/ 0 w 11277599"/>
              <a:gd name="connsiteY43" fmla="*/ 104587 h 5106926"/>
              <a:gd name="connsiteX44" fmla="*/ 104587 w 11277599"/>
              <a:gd name="connsiteY44" fmla="*/ 0 h 510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277599" h="5106926">
                <a:moveTo>
                  <a:pt x="104587" y="0"/>
                </a:moveTo>
                <a:lnTo>
                  <a:pt x="1879600" y="0"/>
                </a:lnTo>
                <a:lnTo>
                  <a:pt x="3496115" y="0"/>
                </a:lnTo>
                <a:lnTo>
                  <a:pt x="7781485" y="0"/>
                </a:lnTo>
                <a:lnTo>
                  <a:pt x="9474200" y="0"/>
                </a:lnTo>
                <a:lnTo>
                  <a:pt x="11173012" y="0"/>
                </a:lnTo>
                <a:cubicBezTo>
                  <a:pt x="11230774" y="0"/>
                  <a:pt x="11277599" y="46825"/>
                  <a:pt x="11277599" y="104587"/>
                </a:cubicBezTo>
                <a:lnTo>
                  <a:pt x="11277599" y="360047"/>
                </a:lnTo>
                <a:lnTo>
                  <a:pt x="11277599" y="578497"/>
                </a:lnTo>
                <a:lnTo>
                  <a:pt x="11277599" y="833957"/>
                </a:lnTo>
                <a:lnTo>
                  <a:pt x="11277599" y="1514287"/>
                </a:lnTo>
                <a:lnTo>
                  <a:pt x="11277599" y="1769747"/>
                </a:lnTo>
                <a:lnTo>
                  <a:pt x="11277599" y="1988197"/>
                </a:lnTo>
                <a:lnTo>
                  <a:pt x="11277599" y="2243657"/>
                </a:lnTo>
                <a:lnTo>
                  <a:pt x="11277599" y="2863269"/>
                </a:lnTo>
                <a:lnTo>
                  <a:pt x="11277599" y="3118729"/>
                </a:lnTo>
                <a:lnTo>
                  <a:pt x="11277599" y="3337179"/>
                </a:lnTo>
                <a:lnTo>
                  <a:pt x="11277599" y="3592639"/>
                </a:lnTo>
                <a:lnTo>
                  <a:pt x="11277599" y="4272969"/>
                </a:lnTo>
                <a:lnTo>
                  <a:pt x="11277599" y="4528429"/>
                </a:lnTo>
                <a:lnTo>
                  <a:pt x="11277599" y="4746879"/>
                </a:lnTo>
                <a:lnTo>
                  <a:pt x="11277599" y="5002339"/>
                </a:lnTo>
                <a:cubicBezTo>
                  <a:pt x="11277599" y="5060101"/>
                  <a:pt x="11230774" y="5106926"/>
                  <a:pt x="11173012" y="5106926"/>
                </a:cubicBezTo>
                <a:lnTo>
                  <a:pt x="9474200" y="5106926"/>
                </a:lnTo>
                <a:lnTo>
                  <a:pt x="7781485" y="5106926"/>
                </a:lnTo>
                <a:lnTo>
                  <a:pt x="3496115" y="5106926"/>
                </a:lnTo>
                <a:lnTo>
                  <a:pt x="1879600" y="5106926"/>
                </a:lnTo>
                <a:lnTo>
                  <a:pt x="104587" y="5106926"/>
                </a:lnTo>
                <a:cubicBezTo>
                  <a:pt x="46825" y="5106926"/>
                  <a:pt x="0" y="5060101"/>
                  <a:pt x="0" y="5002339"/>
                </a:cubicBezTo>
                <a:lnTo>
                  <a:pt x="0" y="4746879"/>
                </a:lnTo>
                <a:lnTo>
                  <a:pt x="0" y="4528429"/>
                </a:lnTo>
                <a:lnTo>
                  <a:pt x="0" y="4272969"/>
                </a:lnTo>
                <a:lnTo>
                  <a:pt x="0" y="3592639"/>
                </a:lnTo>
                <a:lnTo>
                  <a:pt x="0" y="3337179"/>
                </a:lnTo>
                <a:lnTo>
                  <a:pt x="0" y="3118729"/>
                </a:lnTo>
                <a:lnTo>
                  <a:pt x="0" y="2863269"/>
                </a:lnTo>
                <a:lnTo>
                  <a:pt x="0" y="2243657"/>
                </a:lnTo>
                <a:lnTo>
                  <a:pt x="0" y="1988197"/>
                </a:lnTo>
                <a:lnTo>
                  <a:pt x="0" y="1769747"/>
                </a:lnTo>
                <a:lnTo>
                  <a:pt x="0" y="1514287"/>
                </a:lnTo>
                <a:lnTo>
                  <a:pt x="0" y="833957"/>
                </a:lnTo>
                <a:lnTo>
                  <a:pt x="0" y="578497"/>
                </a:lnTo>
                <a:lnTo>
                  <a:pt x="0" y="360047"/>
                </a:lnTo>
                <a:lnTo>
                  <a:pt x="0" y="104587"/>
                </a:lnTo>
                <a:cubicBezTo>
                  <a:pt x="0" y="46825"/>
                  <a:pt x="46825" y="0"/>
                  <a:pt x="104587"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Tree>
    <p:extLst>
      <p:ext uri="{BB962C8B-B14F-4D97-AF65-F5344CB8AC3E}">
        <p14:creationId xmlns:p14="http://schemas.microsoft.com/office/powerpoint/2010/main" val="283974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
        <p:nvSpPr>
          <p:cNvPr id="8" name="Rectangle: Top Corners Rounded 7">
            <a:extLst>
              <a:ext uri="{FF2B5EF4-FFF2-40B4-BE49-F238E27FC236}">
                <a16:creationId xmlns:a16="http://schemas.microsoft.com/office/drawing/2014/main" id="{B7EBD970-11CD-DE96-3DB1-1A8A7B603FA0}"/>
              </a:ext>
            </a:extLst>
          </p:cNvPr>
          <p:cNvSpPr/>
          <p:nvPr/>
        </p:nvSpPr>
        <p:spPr bwMode="auto">
          <a:xfrm rot="10800000">
            <a:off x="-1" y="0"/>
            <a:ext cx="12192000" cy="2540000"/>
          </a:xfrm>
          <a:prstGeom prst="round2SameRect">
            <a:avLst>
              <a:gd name="adj1" fmla="val 3229"/>
              <a:gd name="adj2" fmla="val 0"/>
            </a:avLst>
          </a:prstGeom>
          <a:gradFill flip="none" rotWithShape="1">
            <a:gsLst>
              <a:gs pos="100000">
                <a:srgbClr val="5C2D91">
                  <a:alpha val="24000"/>
                </a:srgbClr>
              </a:gs>
              <a:gs pos="55100">
                <a:srgbClr val="5C2D91">
                  <a:alpha val="15000"/>
                </a:srgbClr>
              </a:gs>
              <a:gs pos="0">
                <a:srgbClr val="5C2D91">
                  <a:alpha val="0"/>
                </a:srgbClr>
              </a:gs>
            </a:gsLst>
            <a:lin ang="5400000" scaled="1"/>
            <a:tileRect/>
          </a:gra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Freeform 16">
            <a:extLst>
              <a:ext uri="{FF2B5EF4-FFF2-40B4-BE49-F238E27FC236}">
                <a16:creationId xmlns:a16="http://schemas.microsoft.com/office/drawing/2014/main" id="{4CBE4919-D728-F9C6-3303-59E1EA740B97}"/>
              </a:ext>
            </a:extLst>
          </p:cNvPr>
          <p:cNvSpPr>
            <a:spLocks/>
          </p:cNvSpPr>
          <p:nvPr/>
        </p:nvSpPr>
        <p:spPr bwMode="auto">
          <a:xfrm>
            <a:off x="1127760" y="1452880"/>
            <a:ext cx="9936480" cy="5405120"/>
          </a:xfrm>
          <a:prstGeom prst="round2SameRect">
            <a:avLst>
              <a:gd name="adj1" fmla="val 5982"/>
              <a:gd name="adj2" fmla="val 0"/>
            </a:avLst>
          </a:prstGeom>
          <a:solidFill>
            <a:schemeClr val="bg1">
              <a:lumMod val="95000"/>
            </a:schemeClr>
          </a:solidFill>
          <a:ln w="9525" cap="flat" cmpd="sng" algn="ctr">
            <a:noFill/>
            <a:prstDash val="solid"/>
            <a:round/>
            <a:headEnd/>
            <a:tailEn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4" name="Freeform 16">
            <a:extLst>
              <a:ext uri="{FF2B5EF4-FFF2-40B4-BE49-F238E27FC236}">
                <a16:creationId xmlns:a16="http://schemas.microsoft.com/office/drawing/2014/main" id="{CB492798-D107-4FC4-E38B-E5F5FFEE7E6E}"/>
              </a:ext>
            </a:extLst>
          </p:cNvPr>
          <p:cNvSpPr>
            <a:spLocks/>
          </p:cNvSpPr>
          <p:nvPr/>
        </p:nvSpPr>
        <p:spPr bwMode="auto">
          <a:xfrm>
            <a:off x="1280160" y="1605280"/>
            <a:ext cx="9631680" cy="5252720"/>
          </a:xfrm>
          <a:prstGeom prst="round2SameRect">
            <a:avLst>
              <a:gd name="adj1" fmla="val 4290"/>
              <a:gd name="adj2" fmla="val 0"/>
            </a:avLst>
          </a:prstGeom>
          <a:solidFill>
            <a:schemeClr val="bg1"/>
          </a:solidFill>
          <a:ln w="9525" cap="flat" cmpd="sng" algn="ctr">
            <a:noFill/>
            <a:prstDash val="solid"/>
            <a:round/>
            <a:headEnd/>
            <a:tailEnd/>
          </a:ln>
          <a:effectLst>
            <a:outerShdw blurRad="101600" sx="102000" sy="102000" algn="ctr" rotWithShape="0">
              <a:schemeClr val="bg1">
                <a:lumMod val="75000"/>
                <a:alpha val="40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7" name="Picture Placeholder 6">
            <a:extLst>
              <a:ext uri="{FF2B5EF4-FFF2-40B4-BE49-F238E27FC236}">
                <a16:creationId xmlns:a16="http://schemas.microsoft.com/office/drawing/2014/main" id="{4C8D80B5-D795-4E44-5A2C-3E24197DBAA4}"/>
              </a:ext>
            </a:extLst>
          </p:cNvPr>
          <p:cNvSpPr>
            <a:spLocks noGrp="1"/>
          </p:cNvSpPr>
          <p:nvPr>
            <p:ph type="pic" sz="quarter" idx="10"/>
          </p:nvPr>
        </p:nvSpPr>
        <p:spPr>
          <a:xfrm>
            <a:off x="1554256" y="1880617"/>
            <a:ext cx="9083487" cy="4977383"/>
          </a:xfrm>
        </p:spPr>
        <p:txBody>
          <a:bodyPr>
            <a:noAutofit/>
          </a:bodyPr>
          <a:lstStyle>
            <a:lvl1pPr marL="0" indent="0">
              <a:buNone/>
              <a:defRPr/>
            </a:lvl1pPr>
          </a:lstStyle>
          <a:p>
            <a:r>
              <a:rPr lang="en-US"/>
              <a:t>Click icon to add picture</a:t>
            </a:r>
          </a:p>
        </p:txBody>
      </p:sp>
    </p:spTree>
    <p:extLst>
      <p:ext uri="{BB962C8B-B14F-4D97-AF65-F5344CB8AC3E}">
        <p14:creationId xmlns:p14="http://schemas.microsoft.com/office/powerpoint/2010/main" val="1165525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DF0C13-C8AE-5DCC-F25F-7FD0E7FFA9D5}"/>
              </a:ext>
            </a:extLst>
          </p:cNvPr>
          <p:cNvSpPr>
            <a:spLocks/>
          </p:cNvSpPr>
          <p:nvPr/>
        </p:nvSpPr>
        <p:spPr bwMode="auto">
          <a:xfrm>
            <a:off x="0" y="3987800"/>
            <a:ext cx="12192000" cy="28701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5" name="Freeform: Shape 4">
            <a:extLst>
              <a:ext uri="{FF2B5EF4-FFF2-40B4-BE49-F238E27FC236}">
                <a16:creationId xmlns:a16="http://schemas.microsoft.com/office/drawing/2014/main" id="{ECF4E87E-5FCB-AA6F-3A81-C74BF190A006}"/>
              </a:ext>
            </a:extLst>
          </p:cNvPr>
          <p:cNvSpPr>
            <a:spLocks/>
          </p:cNvSpPr>
          <p:nvPr/>
        </p:nvSpPr>
        <p:spPr bwMode="auto">
          <a:xfrm>
            <a:off x="457946" y="1770742"/>
            <a:ext cx="5440411" cy="4542970"/>
          </a:xfrm>
          <a:custGeom>
            <a:avLst/>
            <a:gdLst>
              <a:gd name="connsiteX0" fmla="*/ 149865 w 5440411"/>
              <a:gd name="connsiteY0" fmla="*/ 0 h 4542970"/>
              <a:gd name="connsiteX1" fmla="*/ 5290546 w 5440411"/>
              <a:gd name="connsiteY1" fmla="*/ 0 h 4542970"/>
              <a:gd name="connsiteX2" fmla="*/ 5440411 w 5440411"/>
              <a:gd name="connsiteY2" fmla="*/ 149865 h 4542970"/>
              <a:gd name="connsiteX3" fmla="*/ 5440411 w 5440411"/>
              <a:gd name="connsiteY3" fmla="*/ 2213077 h 4542970"/>
              <a:gd name="connsiteX4" fmla="*/ 5440411 w 5440411"/>
              <a:gd name="connsiteY4" fmla="*/ 2898877 h 4542970"/>
              <a:gd name="connsiteX5" fmla="*/ 5440411 w 5440411"/>
              <a:gd name="connsiteY5" fmla="*/ 3719134 h 4542970"/>
              <a:gd name="connsiteX6" fmla="*/ 5440411 w 5440411"/>
              <a:gd name="connsiteY6" fmla="*/ 4102820 h 4542970"/>
              <a:gd name="connsiteX7" fmla="*/ 5440411 w 5440411"/>
              <a:gd name="connsiteY7" fmla="*/ 4404934 h 4542970"/>
              <a:gd name="connsiteX8" fmla="*/ 5302375 w 5440411"/>
              <a:gd name="connsiteY8" fmla="*/ 4542970 h 4542970"/>
              <a:gd name="connsiteX9" fmla="*/ 138036 w 5440411"/>
              <a:gd name="connsiteY9" fmla="*/ 4542970 h 4542970"/>
              <a:gd name="connsiteX10" fmla="*/ 0 w 5440411"/>
              <a:gd name="connsiteY10" fmla="*/ 4404934 h 4542970"/>
              <a:gd name="connsiteX11" fmla="*/ 0 w 5440411"/>
              <a:gd name="connsiteY11" fmla="*/ 4102820 h 4542970"/>
              <a:gd name="connsiteX12" fmla="*/ 0 w 5440411"/>
              <a:gd name="connsiteY12" fmla="*/ 3719134 h 4542970"/>
              <a:gd name="connsiteX13" fmla="*/ 0 w 5440411"/>
              <a:gd name="connsiteY13" fmla="*/ 2898877 h 4542970"/>
              <a:gd name="connsiteX14" fmla="*/ 0 w 5440411"/>
              <a:gd name="connsiteY14" fmla="*/ 2213077 h 4542970"/>
              <a:gd name="connsiteX15" fmla="*/ 0 w 5440411"/>
              <a:gd name="connsiteY15" fmla="*/ 149865 h 4542970"/>
              <a:gd name="connsiteX16" fmla="*/ 149865 w 5440411"/>
              <a:gd name="connsiteY16" fmla="*/ 0 h 454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40411" h="4542970">
                <a:moveTo>
                  <a:pt x="149865" y="0"/>
                </a:moveTo>
                <a:lnTo>
                  <a:pt x="5290546" y="0"/>
                </a:lnTo>
                <a:cubicBezTo>
                  <a:pt x="5373314" y="0"/>
                  <a:pt x="5440411" y="67097"/>
                  <a:pt x="5440411" y="149865"/>
                </a:cubicBezTo>
                <a:lnTo>
                  <a:pt x="5440411" y="2213077"/>
                </a:lnTo>
                <a:lnTo>
                  <a:pt x="5440411" y="2898877"/>
                </a:lnTo>
                <a:lnTo>
                  <a:pt x="5440411" y="3719134"/>
                </a:lnTo>
                <a:lnTo>
                  <a:pt x="5440411" y="4102820"/>
                </a:lnTo>
                <a:lnTo>
                  <a:pt x="5440411" y="4404934"/>
                </a:lnTo>
                <a:cubicBezTo>
                  <a:pt x="5440411" y="4481169"/>
                  <a:pt x="5378610" y="4542970"/>
                  <a:pt x="5302375" y="4542970"/>
                </a:cubicBezTo>
                <a:lnTo>
                  <a:pt x="138036" y="4542970"/>
                </a:lnTo>
                <a:cubicBezTo>
                  <a:pt x="61801" y="4542970"/>
                  <a:pt x="0" y="4481169"/>
                  <a:pt x="0" y="4404934"/>
                </a:cubicBezTo>
                <a:lnTo>
                  <a:pt x="0" y="4102820"/>
                </a:lnTo>
                <a:lnTo>
                  <a:pt x="0" y="3719134"/>
                </a:lnTo>
                <a:lnTo>
                  <a:pt x="0" y="2898877"/>
                </a:lnTo>
                <a:lnTo>
                  <a:pt x="0" y="2213077"/>
                </a:lnTo>
                <a:lnTo>
                  <a:pt x="0" y="149865"/>
                </a:lnTo>
                <a:cubicBezTo>
                  <a:pt x="0" y="67097"/>
                  <a:pt x="67097" y="0"/>
                  <a:pt x="149865"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4" name="Freeform: Shape 3">
            <a:extLst>
              <a:ext uri="{FF2B5EF4-FFF2-40B4-BE49-F238E27FC236}">
                <a16:creationId xmlns:a16="http://schemas.microsoft.com/office/drawing/2014/main" id="{B995CB5B-996D-72C3-688C-40D52F8A98D1}"/>
              </a:ext>
            </a:extLst>
          </p:cNvPr>
          <p:cNvSpPr/>
          <p:nvPr/>
        </p:nvSpPr>
        <p:spPr bwMode="auto">
          <a:xfrm>
            <a:off x="580343" y="3987800"/>
            <a:ext cx="5195618" cy="2205020"/>
          </a:xfrm>
          <a:custGeom>
            <a:avLst/>
            <a:gdLst>
              <a:gd name="connsiteX0" fmla="*/ 124685 w 5195618"/>
              <a:gd name="connsiteY0" fmla="*/ 0 h 2205020"/>
              <a:gd name="connsiteX1" fmla="*/ 5070933 w 5195618"/>
              <a:gd name="connsiteY1" fmla="*/ 0 h 2205020"/>
              <a:gd name="connsiteX2" fmla="*/ 5195618 w 5195618"/>
              <a:gd name="connsiteY2" fmla="*/ 124685 h 2205020"/>
              <a:gd name="connsiteX3" fmla="*/ 5195618 w 5195618"/>
              <a:gd name="connsiteY3" fmla="*/ 848585 h 2205020"/>
              <a:gd name="connsiteX4" fmla="*/ 5195618 w 5195618"/>
              <a:gd name="connsiteY4" fmla="*/ 911935 h 2205020"/>
              <a:gd name="connsiteX5" fmla="*/ 5195618 w 5195618"/>
              <a:gd name="connsiteY5" fmla="*/ 1293085 h 2205020"/>
              <a:gd name="connsiteX6" fmla="*/ 5195618 w 5195618"/>
              <a:gd name="connsiteY6" fmla="*/ 1635835 h 2205020"/>
              <a:gd name="connsiteX7" fmla="*/ 5195618 w 5195618"/>
              <a:gd name="connsiteY7" fmla="*/ 2080335 h 2205020"/>
              <a:gd name="connsiteX8" fmla="*/ 5070933 w 5195618"/>
              <a:gd name="connsiteY8" fmla="*/ 2205020 h 2205020"/>
              <a:gd name="connsiteX9" fmla="*/ 124685 w 5195618"/>
              <a:gd name="connsiteY9" fmla="*/ 2205020 h 2205020"/>
              <a:gd name="connsiteX10" fmla="*/ 0 w 5195618"/>
              <a:gd name="connsiteY10" fmla="*/ 2080335 h 2205020"/>
              <a:gd name="connsiteX11" fmla="*/ 0 w 5195618"/>
              <a:gd name="connsiteY11" fmla="*/ 1293085 h 2205020"/>
              <a:gd name="connsiteX12" fmla="*/ 0 w 5195618"/>
              <a:gd name="connsiteY12" fmla="*/ 1293085 h 2205020"/>
              <a:gd name="connsiteX13" fmla="*/ 0 w 5195618"/>
              <a:gd name="connsiteY13" fmla="*/ 911935 h 2205020"/>
              <a:gd name="connsiteX14" fmla="*/ 0 w 5195618"/>
              <a:gd name="connsiteY14" fmla="*/ 848585 h 2205020"/>
              <a:gd name="connsiteX15" fmla="*/ 0 w 5195618"/>
              <a:gd name="connsiteY15" fmla="*/ 124685 h 2205020"/>
              <a:gd name="connsiteX16" fmla="*/ 124685 w 5195618"/>
              <a:gd name="connsiteY16" fmla="*/ 0 h 220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5618" h="2205020">
                <a:moveTo>
                  <a:pt x="124685" y="0"/>
                </a:moveTo>
                <a:lnTo>
                  <a:pt x="5070933" y="0"/>
                </a:lnTo>
                <a:cubicBezTo>
                  <a:pt x="5139795" y="0"/>
                  <a:pt x="5195618" y="55823"/>
                  <a:pt x="5195618" y="124685"/>
                </a:cubicBezTo>
                <a:lnTo>
                  <a:pt x="5195618" y="848585"/>
                </a:lnTo>
                <a:lnTo>
                  <a:pt x="5195618" y="911935"/>
                </a:lnTo>
                <a:lnTo>
                  <a:pt x="5195618" y="1293085"/>
                </a:lnTo>
                <a:lnTo>
                  <a:pt x="5195618" y="1635835"/>
                </a:lnTo>
                <a:lnTo>
                  <a:pt x="5195618" y="2080335"/>
                </a:lnTo>
                <a:cubicBezTo>
                  <a:pt x="5195618" y="2149197"/>
                  <a:pt x="5139795" y="2205020"/>
                  <a:pt x="5070933" y="2205020"/>
                </a:cubicBezTo>
                <a:lnTo>
                  <a:pt x="124685" y="2205020"/>
                </a:lnTo>
                <a:cubicBezTo>
                  <a:pt x="55823" y="2205020"/>
                  <a:pt x="0" y="2149197"/>
                  <a:pt x="0" y="2080335"/>
                </a:cubicBezTo>
                <a:lnTo>
                  <a:pt x="0" y="1293085"/>
                </a:lnTo>
                <a:lnTo>
                  <a:pt x="0" y="1293085"/>
                </a:lnTo>
                <a:lnTo>
                  <a:pt x="0" y="911935"/>
                </a:lnTo>
                <a:lnTo>
                  <a:pt x="0" y="848585"/>
                </a:lnTo>
                <a:lnTo>
                  <a:pt x="0" y="124685"/>
                </a:lnTo>
                <a:cubicBezTo>
                  <a:pt x="0" y="55823"/>
                  <a:pt x="55823" y="0"/>
                  <a:pt x="124685" y="0"/>
                </a:cubicBezTo>
                <a:close/>
              </a:path>
            </a:pathLst>
          </a:custGeom>
          <a:solidFill>
            <a:schemeClr val="accent5">
              <a:lumMod val="20000"/>
              <a:lumOff val="80000"/>
              <a:alpha val="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sz="3600"/>
            </a:lvl1pPr>
          </a:lstStyle>
          <a:p>
            <a:r>
              <a:rPr lang="en-US"/>
              <a:t>Click to edit Master title style</a:t>
            </a:r>
          </a:p>
        </p:txBody>
      </p:sp>
      <p:sp>
        <p:nvSpPr>
          <p:cNvPr id="56" name="Freeform: Shape 55">
            <a:extLst>
              <a:ext uri="{FF2B5EF4-FFF2-40B4-BE49-F238E27FC236}">
                <a16:creationId xmlns:a16="http://schemas.microsoft.com/office/drawing/2014/main" id="{FBCE4487-1FD8-A64B-59C1-2CCB8543F56C}"/>
              </a:ext>
            </a:extLst>
          </p:cNvPr>
          <p:cNvSpPr>
            <a:spLocks/>
          </p:cNvSpPr>
          <p:nvPr/>
        </p:nvSpPr>
        <p:spPr bwMode="auto">
          <a:xfrm rot="16200000" flipV="1">
            <a:off x="2786266" y="-92551"/>
            <a:ext cx="783771" cy="4510360"/>
          </a:xfrm>
          <a:custGeom>
            <a:avLst/>
            <a:gdLst>
              <a:gd name="connsiteX0" fmla="*/ 783771 w 783771"/>
              <a:gd name="connsiteY0" fmla="*/ 4134805 h 4510361"/>
              <a:gd name="connsiteX1" fmla="*/ 783770 w 783771"/>
              <a:gd name="connsiteY1" fmla="*/ 4134805 h 4510361"/>
              <a:gd name="connsiteX2" fmla="*/ 783770 w 783771"/>
              <a:gd name="connsiteY2" fmla="*/ 3452133 h 4510361"/>
              <a:gd name="connsiteX3" fmla="*/ 783771 w 783771"/>
              <a:gd name="connsiteY3" fmla="*/ 3452133 h 4510361"/>
              <a:gd name="connsiteX4" fmla="*/ 783771 w 783771"/>
              <a:gd name="connsiteY4" fmla="*/ 2255181 h 4510361"/>
              <a:gd name="connsiteX5" fmla="*/ 783771 w 783771"/>
              <a:gd name="connsiteY5" fmla="*/ 1058228 h 4510361"/>
              <a:gd name="connsiteX6" fmla="*/ 783770 w 783771"/>
              <a:gd name="connsiteY6" fmla="*/ 1058228 h 4510361"/>
              <a:gd name="connsiteX7" fmla="*/ 783770 w 783771"/>
              <a:gd name="connsiteY7" fmla="*/ 375556 h 4510361"/>
              <a:gd name="connsiteX8" fmla="*/ 783771 w 783771"/>
              <a:gd name="connsiteY8" fmla="*/ 375556 h 4510361"/>
              <a:gd name="connsiteX9" fmla="*/ 783770 w 783771"/>
              <a:gd name="connsiteY9" fmla="*/ 0 h 4510361"/>
              <a:gd name="connsiteX10" fmla="*/ 408214 w 783771"/>
              <a:gd name="connsiteY10" fmla="*/ 375556 h 4510361"/>
              <a:gd name="connsiteX11" fmla="*/ 220639 w 783771"/>
              <a:gd name="connsiteY11" fmla="*/ 375556 h 4510361"/>
              <a:gd name="connsiteX12" fmla="*/ 0 w 783771"/>
              <a:gd name="connsiteY12" fmla="*/ 596196 h 4510361"/>
              <a:gd name="connsiteX13" fmla="*/ 0 w 783771"/>
              <a:gd name="connsiteY13" fmla="*/ 1058228 h 4510361"/>
              <a:gd name="connsiteX14" fmla="*/ 0 w 783771"/>
              <a:gd name="connsiteY14" fmla="*/ 3452133 h 4510361"/>
              <a:gd name="connsiteX15" fmla="*/ 0 w 783771"/>
              <a:gd name="connsiteY15" fmla="*/ 3914165 h 4510361"/>
              <a:gd name="connsiteX16" fmla="*/ 220639 w 783771"/>
              <a:gd name="connsiteY16" fmla="*/ 4134805 h 4510361"/>
              <a:gd name="connsiteX17" fmla="*/ 408214 w 783771"/>
              <a:gd name="connsiteY17" fmla="*/ 4134805 h 4510361"/>
              <a:gd name="connsiteX18" fmla="*/ 783770 w 783771"/>
              <a:gd name="connsiteY18" fmla="*/ 4510361 h 4510361"/>
              <a:gd name="connsiteX19" fmla="*/ 783771 w 783771"/>
              <a:gd name="connsiteY19" fmla="*/ 4134805 h 451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3771" h="4510361">
                <a:moveTo>
                  <a:pt x="783771" y="4134805"/>
                </a:moveTo>
                <a:lnTo>
                  <a:pt x="783770" y="4134805"/>
                </a:lnTo>
                <a:lnTo>
                  <a:pt x="783770" y="3452133"/>
                </a:lnTo>
                <a:lnTo>
                  <a:pt x="783771" y="3452133"/>
                </a:lnTo>
                <a:lnTo>
                  <a:pt x="783771" y="2255181"/>
                </a:lnTo>
                <a:lnTo>
                  <a:pt x="783771" y="1058228"/>
                </a:lnTo>
                <a:lnTo>
                  <a:pt x="783770" y="1058228"/>
                </a:lnTo>
                <a:lnTo>
                  <a:pt x="783770" y="375556"/>
                </a:lnTo>
                <a:lnTo>
                  <a:pt x="783771" y="375556"/>
                </a:lnTo>
                <a:cubicBezTo>
                  <a:pt x="783770" y="250370"/>
                  <a:pt x="783770" y="125185"/>
                  <a:pt x="783770" y="0"/>
                </a:cubicBezTo>
                <a:cubicBezTo>
                  <a:pt x="783770" y="207413"/>
                  <a:pt x="615627" y="375556"/>
                  <a:pt x="408214" y="375556"/>
                </a:cubicBezTo>
                <a:lnTo>
                  <a:pt x="220639" y="375556"/>
                </a:lnTo>
                <a:cubicBezTo>
                  <a:pt x="98783" y="375556"/>
                  <a:pt x="0" y="474340"/>
                  <a:pt x="0" y="596196"/>
                </a:cubicBezTo>
                <a:lnTo>
                  <a:pt x="0" y="1058228"/>
                </a:lnTo>
                <a:lnTo>
                  <a:pt x="0" y="3452133"/>
                </a:lnTo>
                <a:lnTo>
                  <a:pt x="0" y="3914165"/>
                </a:lnTo>
                <a:cubicBezTo>
                  <a:pt x="0" y="4036021"/>
                  <a:pt x="98783" y="4134805"/>
                  <a:pt x="220639" y="4134805"/>
                </a:cubicBezTo>
                <a:lnTo>
                  <a:pt x="408214" y="4134805"/>
                </a:lnTo>
                <a:cubicBezTo>
                  <a:pt x="615627" y="4134805"/>
                  <a:pt x="783770" y="4302948"/>
                  <a:pt x="783770" y="4510361"/>
                </a:cubicBezTo>
                <a:cubicBezTo>
                  <a:pt x="783770" y="4385176"/>
                  <a:pt x="783770" y="4259991"/>
                  <a:pt x="783771" y="4134805"/>
                </a:cubicBez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46" name="Text Placeholder 32">
            <a:extLst>
              <a:ext uri="{FF2B5EF4-FFF2-40B4-BE49-F238E27FC236}">
                <a16:creationId xmlns:a16="http://schemas.microsoft.com/office/drawing/2014/main" id="{9689CA88-1A29-20DB-2826-27868FEA68C8}"/>
              </a:ext>
            </a:extLst>
          </p:cNvPr>
          <p:cNvSpPr>
            <a:spLocks noGrp="1"/>
          </p:cNvSpPr>
          <p:nvPr>
            <p:ph type="body" sz="quarter" idx="29" hasCustomPrompt="1"/>
          </p:nvPr>
        </p:nvSpPr>
        <p:spPr>
          <a:xfrm>
            <a:off x="1625972" y="1993352"/>
            <a:ext cx="2991748" cy="338554"/>
          </a:xfrm>
        </p:spPr>
        <p:txBody>
          <a:bodyPr wrap="square" lIns="0" tIns="0" rIns="0" bIns="0">
            <a:spAutoFit/>
          </a:bodyPr>
          <a:lstStyle>
            <a:lvl1pPr marL="0" marR="0" indent="0" algn="ctr"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200" kern="1200" spc="0" baseline="0" dirty="0">
                <a:solidFill>
                  <a:schemeClr val="bg2"/>
                </a:solidFill>
                <a:latin typeface="+mj-lt"/>
                <a:ea typeface="Calibri" panose="020F0502020204030204" pitchFamily="34" charset="0"/>
                <a:cs typeface="Calibri" panose="020F0502020204030204"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47" name="Text Placeholder 32">
            <a:extLst>
              <a:ext uri="{FF2B5EF4-FFF2-40B4-BE49-F238E27FC236}">
                <a16:creationId xmlns:a16="http://schemas.microsoft.com/office/drawing/2014/main" id="{95F6A78B-123E-0D32-D2E7-12D40FA50577}"/>
              </a:ext>
            </a:extLst>
          </p:cNvPr>
          <p:cNvSpPr>
            <a:spLocks noGrp="1"/>
          </p:cNvSpPr>
          <p:nvPr>
            <p:ph type="body" sz="quarter" idx="30" hasCustomPrompt="1"/>
          </p:nvPr>
        </p:nvSpPr>
        <p:spPr>
          <a:xfrm>
            <a:off x="1800780" y="2982712"/>
            <a:ext cx="3247469" cy="615553"/>
          </a:xfrm>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Calibri" panose="020F0502020204030204" pitchFamily="34" charset="0"/>
                <a:cs typeface="Calibri" panose="020F0502020204030204"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pic>
        <p:nvPicPr>
          <p:cNvPr id="49" name="Picture 48">
            <a:extLst>
              <a:ext uri="{FF2B5EF4-FFF2-40B4-BE49-F238E27FC236}">
                <a16:creationId xmlns:a16="http://schemas.microsoft.com/office/drawing/2014/main" id="{5BB96861-F665-67A2-6246-D9DE65ED5D42}"/>
              </a:ext>
            </a:extLst>
          </p:cNvPr>
          <p:cNvPicPr>
            <a:picLocks/>
          </p:cNvPicPr>
          <p:nvPr/>
        </p:nvPicPr>
        <p:blipFill>
          <a:blip r:embed="rId2"/>
          <a:stretch>
            <a:fillRect/>
          </a:stretch>
        </p:blipFill>
        <p:spPr>
          <a:xfrm>
            <a:off x="771070" y="2920913"/>
            <a:ext cx="739152" cy="739152"/>
          </a:xfrm>
          <a:prstGeom prst="rect">
            <a:avLst/>
          </a:prstGeom>
        </p:spPr>
      </p:pic>
      <p:sp>
        <p:nvSpPr>
          <p:cNvPr id="52" name="Text Placeholder 26">
            <a:extLst>
              <a:ext uri="{FF2B5EF4-FFF2-40B4-BE49-F238E27FC236}">
                <a16:creationId xmlns:a16="http://schemas.microsoft.com/office/drawing/2014/main" id="{CF9CD9BB-BFFB-CDF8-7562-607773B42FA4}"/>
              </a:ext>
            </a:extLst>
          </p:cNvPr>
          <p:cNvSpPr>
            <a:spLocks noGrp="1"/>
          </p:cNvSpPr>
          <p:nvPr>
            <p:ph type="body" sz="quarter" idx="33" hasCustomPrompt="1"/>
          </p:nvPr>
        </p:nvSpPr>
        <p:spPr>
          <a:xfrm>
            <a:off x="908003" y="4189065"/>
            <a:ext cx="4540298" cy="249299"/>
          </a:xfrm>
        </p:spPr>
        <p:txBody>
          <a:bodyPr lIns="0" tIns="0" rIns="0" bIns="0"/>
          <a:lstStyle>
            <a:lvl1pPr marL="0" indent="0" algn="ctr">
              <a:buNone/>
              <a:defRPr sz="1800">
                <a:solidFill>
                  <a:schemeClr val="tx1"/>
                </a:solidFill>
                <a:latin typeface="+mn-lt"/>
              </a:defRPr>
            </a:lvl1pPr>
            <a:lvl2pPr marL="224096" indent="0">
              <a:buNone/>
              <a:defRPr sz="1800">
                <a:latin typeface="+mn-lt"/>
              </a:defRPr>
            </a:lvl2pPr>
            <a:lvl3pPr marL="448193" indent="0">
              <a:buNone/>
              <a:defRPr sz="1800">
                <a:latin typeface="+mn-lt"/>
              </a:defRPr>
            </a:lvl3pPr>
            <a:lvl4pPr marL="672289" indent="0">
              <a:buNone/>
              <a:defRPr sz="1800">
                <a:latin typeface="+mn-lt"/>
              </a:defRPr>
            </a:lvl4pPr>
            <a:lvl5pPr marL="896386" indent="0">
              <a:buNone/>
              <a:defRPr sz="1800">
                <a:latin typeface="+mn-lt"/>
              </a:defRPr>
            </a:lvl5pPr>
          </a:lstStyle>
          <a:p>
            <a:pPr lvl="0"/>
            <a:r>
              <a:rPr lang="en-US"/>
              <a:t>Click to edit text styles</a:t>
            </a:r>
          </a:p>
        </p:txBody>
      </p:sp>
      <p:sp>
        <p:nvSpPr>
          <p:cNvPr id="53" name="Text Placeholder 38">
            <a:extLst>
              <a:ext uri="{FF2B5EF4-FFF2-40B4-BE49-F238E27FC236}">
                <a16:creationId xmlns:a16="http://schemas.microsoft.com/office/drawing/2014/main" id="{FD6303E0-AC3F-E796-AE15-F0798DE04A3E}"/>
              </a:ext>
            </a:extLst>
          </p:cNvPr>
          <p:cNvSpPr>
            <a:spLocks noGrp="1"/>
          </p:cNvSpPr>
          <p:nvPr>
            <p:ph type="body" sz="quarter" idx="34"/>
          </p:nvPr>
        </p:nvSpPr>
        <p:spPr>
          <a:xfrm>
            <a:off x="908003" y="5312229"/>
            <a:ext cx="4540298" cy="433965"/>
          </a:xfrm>
          <a:noFill/>
        </p:spPr>
        <p:txBody>
          <a:bodyPr/>
          <a:lstStyle>
            <a:lvl1pPr marL="0" indent="0" algn="ctr">
              <a:buNone/>
              <a:defRPr sz="1800">
                <a:solidFill>
                  <a:schemeClr val="tx1"/>
                </a:solidFill>
                <a:latin typeface="+mn-lt"/>
              </a:defRPr>
            </a:lvl1pPr>
            <a:lvl2pPr marL="224096" indent="0" algn="ctr">
              <a:buNone/>
              <a:defRPr sz="1800">
                <a:latin typeface="+mn-lt"/>
              </a:defRPr>
            </a:lvl2pPr>
            <a:lvl3pPr marL="448193" indent="0" algn="ctr">
              <a:buNone/>
              <a:defRPr sz="1800">
                <a:latin typeface="+mn-lt"/>
              </a:defRPr>
            </a:lvl3pPr>
            <a:lvl4pPr marL="672289" indent="0" algn="ctr">
              <a:buNone/>
              <a:defRPr sz="1800">
                <a:latin typeface="+mn-lt"/>
              </a:defRPr>
            </a:lvl4pPr>
            <a:lvl5pPr marL="896386" indent="0" algn="ctr">
              <a:buNone/>
              <a:defRPr sz="1800">
                <a:latin typeface="+mn-lt"/>
              </a:defRPr>
            </a:lvl5pPr>
          </a:lstStyle>
          <a:p>
            <a:pPr lvl="0"/>
            <a:r>
              <a:rPr lang="en-US"/>
              <a:t>Click to edit Master text styles</a:t>
            </a:r>
          </a:p>
        </p:txBody>
      </p:sp>
      <p:sp>
        <p:nvSpPr>
          <p:cNvPr id="16" name="Freeform: Shape 15">
            <a:extLst>
              <a:ext uri="{FF2B5EF4-FFF2-40B4-BE49-F238E27FC236}">
                <a16:creationId xmlns:a16="http://schemas.microsoft.com/office/drawing/2014/main" id="{120D49DC-6F18-429A-A77A-76AB31D45FDF}"/>
              </a:ext>
            </a:extLst>
          </p:cNvPr>
          <p:cNvSpPr>
            <a:spLocks/>
          </p:cNvSpPr>
          <p:nvPr/>
        </p:nvSpPr>
        <p:spPr bwMode="auto">
          <a:xfrm>
            <a:off x="6253400" y="1770742"/>
            <a:ext cx="5440411" cy="4542970"/>
          </a:xfrm>
          <a:custGeom>
            <a:avLst/>
            <a:gdLst>
              <a:gd name="connsiteX0" fmla="*/ 149865 w 5440411"/>
              <a:gd name="connsiteY0" fmla="*/ 0 h 4542970"/>
              <a:gd name="connsiteX1" fmla="*/ 5290546 w 5440411"/>
              <a:gd name="connsiteY1" fmla="*/ 0 h 4542970"/>
              <a:gd name="connsiteX2" fmla="*/ 5440411 w 5440411"/>
              <a:gd name="connsiteY2" fmla="*/ 149865 h 4542970"/>
              <a:gd name="connsiteX3" fmla="*/ 5440411 w 5440411"/>
              <a:gd name="connsiteY3" fmla="*/ 2213077 h 4542970"/>
              <a:gd name="connsiteX4" fmla="*/ 5440411 w 5440411"/>
              <a:gd name="connsiteY4" fmla="*/ 2898877 h 4542970"/>
              <a:gd name="connsiteX5" fmla="*/ 5440411 w 5440411"/>
              <a:gd name="connsiteY5" fmla="*/ 3719134 h 4542970"/>
              <a:gd name="connsiteX6" fmla="*/ 5440411 w 5440411"/>
              <a:gd name="connsiteY6" fmla="*/ 4102820 h 4542970"/>
              <a:gd name="connsiteX7" fmla="*/ 5440411 w 5440411"/>
              <a:gd name="connsiteY7" fmla="*/ 4404934 h 4542970"/>
              <a:gd name="connsiteX8" fmla="*/ 5302375 w 5440411"/>
              <a:gd name="connsiteY8" fmla="*/ 4542970 h 4542970"/>
              <a:gd name="connsiteX9" fmla="*/ 138036 w 5440411"/>
              <a:gd name="connsiteY9" fmla="*/ 4542970 h 4542970"/>
              <a:gd name="connsiteX10" fmla="*/ 0 w 5440411"/>
              <a:gd name="connsiteY10" fmla="*/ 4404934 h 4542970"/>
              <a:gd name="connsiteX11" fmla="*/ 0 w 5440411"/>
              <a:gd name="connsiteY11" fmla="*/ 4102820 h 4542970"/>
              <a:gd name="connsiteX12" fmla="*/ 0 w 5440411"/>
              <a:gd name="connsiteY12" fmla="*/ 3719134 h 4542970"/>
              <a:gd name="connsiteX13" fmla="*/ 0 w 5440411"/>
              <a:gd name="connsiteY13" fmla="*/ 2898877 h 4542970"/>
              <a:gd name="connsiteX14" fmla="*/ 0 w 5440411"/>
              <a:gd name="connsiteY14" fmla="*/ 2213077 h 4542970"/>
              <a:gd name="connsiteX15" fmla="*/ 0 w 5440411"/>
              <a:gd name="connsiteY15" fmla="*/ 149865 h 4542970"/>
              <a:gd name="connsiteX16" fmla="*/ 149865 w 5440411"/>
              <a:gd name="connsiteY16" fmla="*/ 0 h 454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40411" h="4542970">
                <a:moveTo>
                  <a:pt x="149865" y="0"/>
                </a:moveTo>
                <a:lnTo>
                  <a:pt x="5290546" y="0"/>
                </a:lnTo>
                <a:cubicBezTo>
                  <a:pt x="5373314" y="0"/>
                  <a:pt x="5440411" y="67097"/>
                  <a:pt x="5440411" y="149865"/>
                </a:cubicBezTo>
                <a:lnTo>
                  <a:pt x="5440411" y="2213077"/>
                </a:lnTo>
                <a:lnTo>
                  <a:pt x="5440411" y="2898877"/>
                </a:lnTo>
                <a:lnTo>
                  <a:pt x="5440411" y="3719134"/>
                </a:lnTo>
                <a:lnTo>
                  <a:pt x="5440411" y="4102820"/>
                </a:lnTo>
                <a:lnTo>
                  <a:pt x="5440411" y="4404934"/>
                </a:lnTo>
                <a:cubicBezTo>
                  <a:pt x="5440411" y="4481169"/>
                  <a:pt x="5378610" y="4542970"/>
                  <a:pt x="5302375" y="4542970"/>
                </a:cubicBezTo>
                <a:lnTo>
                  <a:pt x="138036" y="4542970"/>
                </a:lnTo>
                <a:cubicBezTo>
                  <a:pt x="61801" y="4542970"/>
                  <a:pt x="0" y="4481169"/>
                  <a:pt x="0" y="4404934"/>
                </a:cubicBezTo>
                <a:lnTo>
                  <a:pt x="0" y="4102820"/>
                </a:lnTo>
                <a:lnTo>
                  <a:pt x="0" y="3719134"/>
                </a:lnTo>
                <a:lnTo>
                  <a:pt x="0" y="2898877"/>
                </a:lnTo>
                <a:lnTo>
                  <a:pt x="0" y="2213077"/>
                </a:lnTo>
                <a:lnTo>
                  <a:pt x="0" y="149865"/>
                </a:lnTo>
                <a:cubicBezTo>
                  <a:pt x="0" y="67097"/>
                  <a:pt x="67097" y="0"/>
                  <a:pt x="149865"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17" name="Freeform: Shape 16">
            <a:extLst>
              <a:ext uri="{FF2B5EF4-FFF2-40B4-BE49-F238E27FC236}">
                <a16:creationId xmlns:a16="http://schemas.microsoft.com/office/drawing/2014/main" id="{6168FCF4-1FDF-645D-8773-BC98EB31ACED}"/>
              </a:ext>
            </a:extLst>
          </p:cNvPr>
          <p:cNvSpPr/>
          <p:nvPr/>
        </p:nvSpPr>
        <p:spPr bwMode="auto">
          <a:xfrm>
            <a:off x="6375797" y="3987800"/>
            <a:ext cx="5195618" cy="2205020"/>
          </a:xfrm>
          <a:custGeom>
            <a:avLst/>
            <a:gdLst>
              <a:gd name="connsiteX0" fmla="*/ 124685 w 5195618"/>
              <a:gd name="connsiteY0" fmla="*/ 0 h 2205020"/>
              <a:gd name="connsiteX1" fmla="*/ 5070933 w 5195618"/>
              <a:gd name="connsiteY1" fmla="*/ 0 h 2205020"/>
              <a:gd name="connsiteX2" fmla="*/ 5195618 w 5195618"/>
              <a:gd name="connsiteY2" fmla="*/ 124685 h 2205020"/>
              <a:gd name="connsiteX3" fmla="*/ 5195618 w 5195618"/>
              <a:gd name="connsiteY3" fmla="*/ 848585 h 2205020"/>
              <a:gd name="connsiteX4" fmla="*/ 5195618 w 5195618"/>
              <a:gd name="connsiteY4" fmla="*/ 911935 h 2205020"/>
              <a:gd name="connsiteX5" fmla="*/ 5195618 w 5195618"/>
              <a:gd name="connsiteY5" fmla="*/ 1293085 h 2205020"/>
              <a:gd name="connsiteX6" fmla="*/ 5195618 w 5195618"/>
              <a:gd name="connsiteY6" fmla="*/ 1635835 h 2205020"/>
              <a:gd name="connsiteX7" fmla="*/ 5195618 w 5195618"/>
              <a:gd name="connsiteY7" fmla="*/ 2080335 h 2205020"/>
              <a:gd name="connsiteX8" fmla="*/ 5070933 w 5195618"/>
              <a:gd name="connsiteY8" fmla="*/ 2205020 h 2205020"/>
              <a:gd name="connsiteX9" fmla="*/ 124685 w 5195618"/>
              <a:gd name="connsiteY9" fmla="*/ 2205020 h 2205020"/>
              <a:gd name="connsiteX10" fmla="*/ 0 w 5195618"/>
              <a:gd name="connsiteY10" fmla="*/ 2080335 h 2205020"/>
              <a:gd name="connsiteX11" fmla="*/ 0 w 5195618"/>
              <a:gd name="connsiteY11" fmla="*/ 1293085 h 2205020"/>
              <a:gd name="connsiteX12" fmla="*/ 0 w 5195618"/>
              <a:gd name="connsiteY12" fmla="*/ 1293085 h 2205020"/>
              <a:gd name="connsiteX13" fmla="*/ 0 w 5195618"/>
              <a:gd name="connsiteY13" fmla="*/ 911935 h 2205020"/>
              <a:gd name="connsiteX14" fmla="*/ 0 w 5195618"/>
              <a:gd name="connsiteY14" fmla="*/ 848585 h 2205020"/>
              <a:gd name="connsiteX15" fmla="*/ 0 w 5195618"/>
              <a:gd name="connsiteY15" fmla="*/ 124685 h 2205020"/>
              <a:gd name="connsiteX16" fmla="*/ 124685 w 5195618"/>
              <a:gd name="connsiteY16" fmla="*/ 0 h 2205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95618" h="2205020">
                <a:moveTo>
                  <a:pt x="124685" y="0"/>
                </a:moveTo>
                <a:lnTo>
                  <a:pt x="5070933" y="0"/>
                </a:lnTo>
                <a:cubicBezTo>
                  <a:pt x="5139795" y="0"/>
                  <a:pt x="5195618" y="55823"/>
                  <a:pt x="5195618" y="124685"/>
                </a:cubicBezTo>
                <a:lnTo>
                  <a:pt x="5195618" y="848585"/>
                </a:lnTo>
                <a:lnTo>
                  <a:pt x="5195618" y="911935"/>
                </a:lnTo>
                <a:lnTo>
                  <a:pt x="5195618" y="1293085"/>
                </a:lnTo>
                <a:lnTo>
                  <a:pt x="5195618" y="1635835"/>
                </a:lnTo>
                <a:lnTo>
                  <a:pt x="5195618" y="2080335"/>
                </a:lnTo>
                <a:cubicBezTo>
                  <a:pt x="5195618" y="2149197"/>
                  <a:pt x="5139795" y="2205020"/>
                  <a:pt x="5070933" y="2205020"/>
                </a:cubicBezTo>
                <a:lnTo>
                  <a:pt x="124685" y="2205020"/>
                </a:lnTo>
                <a:cubicBezTo>
                  <a:pt x="55823" y="2205020"/>
                  <a:pt x="0" y="2149197"/>
                  <a:pt x="0" y="2080335"/>
                </a:cubicBezTo>
                <a:lnTo>
                  <a:pt x="0" y="1293085"/>
                </a:lnTo>
                <a:lnTo>
                  <a:pt x="0" y="1293085"/>
                </a:lnTo>
                <a:lnTo>
                  <a:pt x="0" y="911935"/>
                </a:lnTo>
                <a:lnTo>
                  <a:pt x="0" y="848585"/>
                </a:lnTo>
                <a:lnTo>
                  <a:pt x="0" y="124685"/>
                </a:lnTo>
                <a:cubicBezTo>
                  <a:pt x="0" y="55823"/>
                  <a:pt x="55823" y="0"/>
                  <a:pt x="124685" y="0"/>
                </a:cubicBezTo>
                <a:close/>
              </a:path>
            </a:pathLst>
          </a:custGeom>
          <a:solidFill>
            <a:schemeClr val="accent5">
              <a:lumMod val="20000"/>
              <a:lumOff val="80000"/>
              <a:alpha val="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8" name="Freeform: Shape 17">
            <a:extLst>
              <a:ext uri="{FF2B5EF4-FFF2-40B4-BE49-F238E27FC236}">
                <a16:creationId xmlns:a16="http://schemas.microsoft.com/office/drawing/2014/main" id="{52E4EB0D-D91B-69EC-EE7B-13E4B93FF1E2}"/>
              </a:ext>
            </a:extLst>
          </p:cNvPr>
          <p:cNvSpPr>
            <a:spLocks/>
          </p:cNvSpPr>
          <p:nvPr/>
        </p:nvSpPr>
        <p:spPr bwMode="auto">
          <a:xfrm rot="16200000" flipV="1">
            <a:off x="8581720" y="-92551"/>
            <a:ext cx="783771" cy="4510360"/>
          </a:xfrm>
          <a:custGeom>
            <a:avLst/>
            <a:gdLst>
              <a:gd name="connsiteX0" fmla="*/ 783771 w 783771"/>
              <a:gd name="connsiteY0" fmla="*/ 4134805 h 4510361"/>
              <a:gd name="connsiteX1" fmla="*/ 783770 w 783771"/>
              <a:gd name="connsiteY1" fmla="*/ 4134805 h 4510361"/>
              <a:gd name="connsiteX2" fmla="*/ 783770 w 783771"/>
              <a:gd name="connsiteY2" fmla="*/ 3452133 h 4510361"/>
              <a:gd name="connsiteX3" fmla="*/ 783771 w 783771"/>
              <a:gd name="connsiteY3" fmla="*/ 3452133 h 4510361"/>
              <a:gd name="connsiteX4" fmla="*/ 783771 w 783771"/>
              <a:gd name="connsiteY4" fmla="*/ 2255181 h 4510361"/>
              <a:gd name="connsiteX5" fmla="*/ 783771 w 783771"/>
              <a:gd name="connsiteY5" fmla="*/ 1058228 h 4510361"/>
              <a:gd name="connsiteX6" fmla="*/ 783770 w 783771"/>
              <a:gd name="connsiteY6" fmla="*/ 1058228 h 4510361"/>
              <a:gd name="connsiteX7" fmla="*/ 783770 w 783771"/>
              <a:gd name="connsiteY7" fmla="*/ 375556 h 4510361"/>
              <a:gd name="connsiteX8" fmla="*/ 783771 w 783771"/>
              <a:gd name="connsiteY8" fmla="*/ 375556 h 4510361"/>
              <a:gd name="connsiteX9" fmla="*/ 783770 w 783771"/>
              <a:gd name="connsiteY9" fmla="*/ 0 h 4510361"/>
              <a:gd name="connsiteX10" fmla="*/ 408214 w 783771"/>
              <a:gd name="connsiteY10" fmla="*/ 375556 h 4510361"/>
              <a:gd name="connsiteX11" fmla="*/ 220639 w 783771"/>
              <a:gd name="connsiteY11" fmla="*/ 375556 h 4510361"/>
              <a:gd name="connsiteX12" fmla="*/ 0 w 783771"/>
              <a:gd name="connsiteY12" fmla="*/ 596196 h 4510361"/>
              <a:gd name="connsiteX13" fmla="*/ 0 w 783771"/>
              <a:gd name="connsiteY13" fmla="*/ 1058228 h 4510361"/>
              <a:gd name="connsiteX14" fmla="*/ 0 w 783771"/>
              <a:gd name="connsiteY14" fmla="*/ 3452133 h 4510361"/>
              <a:gd name="connsiteX15" fmla="*/ 0 w 783771"/>
              <a:gd name="connsiteY15" fmla="*/ 3914165 h 4510361"/>
              <a:gd name="connsiteX16" fmla="*/ 220639 w 783771"/>
              <a:gd name="connsiteY16" fmla="*/ 4134805 h 4510361"/>
              <a:gd name="connsiteX17" fmla="*/ 408214 w 783771"/>
              <a:gd name="connsiteY17" fmla="*/ 4134805 h 4510361"/>
              <a:gd name="connsiteX18" fmla="*/ 783770 w 783771"/>
              <a:gd name="connsiteY18" fmla="*/ 4510361 h 4510361"/>
              <a:gd name="connsiteX19" fmla="*/ 783771 w 783771"/>
              <a:gd name="connsiteY19" fmla="*/ 4134805 h 451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3771" h="4510361">
                <a:moveTo>
                  <a:pt x="783771" y="4134805"/>
                </a:moveTo>
                <a:lnTo>
                  <a:pt x="783770" y="4134805"/>
                </a:lnTo>
                <a:lnTo>
                  <a:pt x="783770" y="3452133"/>
                </a:lnTo>
                <a:lnTo>
                  <a:pt x="783771" y="3452133"/>
                </a:lnTo>
                <a:lnTo>
                  <a:pt x="783771" y="2255181"/>
                </a:lnTo>
                <a:lnTo>
                  <a:pt x="783771" y="1058228"/>
                </a:lnTo>
                <a:lnTo>
                  <a:pt x="783770" y="1058228"/>
                </a:lnTo>
                <a:lnTo>
                  <a:pt x="783770" y="375556"/>
                </a:lnTo>
                <a:lnTo>
                  <a:pt x="783771" y="375556"/>
                </a:lnTo>
                <a:cubicBezTo>
                  <a:pt x="783770" y="250370"/>
                  <a:pt x="783770" y="125185"/>
                  <a:pt x="783770" y="0"/>
                </a:cubicBezTo>
                <a:cubicBezTo>
                  <a:pt x="783770" y="207413"/>
                  <a:pt x="615627" y="375556"/>
                  <a:pt x="408214" y="375556"/>
                </a:cubicBezTo>
                <a:lnTo>
                  <a:pt x="220639" y="375556"/>
                </a:lnTo>
                <a:cubicBezTo>
                  <a:pt x="98783" y="375556"/>
                  <a:pt x="0" y="474340"/>
                  <a:pt x="0" y="596196"/>
                </a:cubicBezTo>
                <a:lnTo>
                  <a:pt x="0" y="1058228"/>
                </a:lnTo>
                <a:lnTo>
                  <a:pt x="0" y="3452133"/>
                </a:lnTo>
                <a:lnTo>
                  <a:pt x="0" y="3914165"/>
                </a:lnTo>
                <a:cubicBezTo>
                  <a:pt x="0" y="4036021"/>
                  <a:pt x="98783" y="4134805"/>
                  <a:pt x="220639" y="4134805"/>
                </a:cubicBezTo>
                <a:lnTo>
                  <a:pt x="408214" y="4134805"/>
                </a:lnTo>
                <a:cubicBezTo>
                  <a:pt x="615627" y="4134805"/>
                  <a:pt x="783770" y="4302948"/>
                  <a:pt x="783770" y="4510361"/>
                </a:cubicBezTo>
                <a:cubicBezTo>
                  <a:pt x="783770" y="4385176"/>
                  <a:pt x="783770" y="4259991"/>
                  <a:pt x="783771" y="4134805"/>
                </a:cubicBez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08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19" name="Text Placeholder 32">
            <a:extLst>
              <a:ext uri="{FF2B5EF4-FFF2-40B4-BE49-F238E27FC236}">
                <a16:creationId xmlns:a16="http://schemas.microsoft.com/office/drawing/2014/main" id="{96E5737A-596A-7AA8-709E-A30EF479FB5D}"/>
              </a:ext>
            </a:extLst>
          </p:cNvPr>
          <p:cNvSpPr>
            <a:spLocks noGrp="1"/>
          </p:cNvSpPr>
          <p:nvPr>
            <p:ph type="body" sz="quarter" idx="40" hasCustomPrompt="1"/>
          </p:nvPr>
        </p:nvSpPr>
        <p:spPr>
          <a:xfrm>
            <a:off x="7421426" y="1993352"/>
            <a:ext cx="2991748" cy="338554"/>
          </a:xfrm>
        </p:spPr>
        <p:txBody>
          <a:bodyPr wrap="square" lIns="0" tIns="0" rIns="0" bIns="0">
            <a:spAutoFit/>
          </a:bodyPr>
          <a:lstStyle>
            <a:lvl1pPr marL="0" marR="0" indent="0" algn="ctr"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200" kern="1200" spc="0" baseline="0" dirty="0">
                <a:solidFill>
                  <a:schemeClr val="bg2"/>
                </a:solidFill>
                <a:latin typeface="+mj-lt"/>
                <a:ea typeface="Calibri" panose="020F0502020204030204" pitchFamily="34" charset="0"/>
                <a:cs typeface="Calibri" panose="020F0502020204030204"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20" name="Text Placeholder 32">
            <a:extLst>
              <a:ext uri="{FF2B5EF4-FFF2-40B4-BE49-F238E27FC236}">
                <a16:creationId xmlns:a16="http://schemas.microsoft.com/office/drawing/2014/main" id="{977A07B9-5997-B8E7-9DF4-083646C11F22}"/>
              </a:ext>
            </a:extLst>
          </p:cNvPr>
          <p:cNvSpPr>
            <a:spLocks noGrp="1"/>
          </p:cNvSpPr>
          <p:nvPr>
            <p:ph type="body" sz="quarter" idx="41" hasCustomPrompt="1"/>
          </p:nvPr>
        </p:nvSpPr>
        <p:spPr>
          <a:xfrm>
            <a:off x="7596234" y="2982712"/>
            <a:ext cx="3247469" cy="615553"/>
          </a:xfrm>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000" kern="1200" spc="0" baseline="0" dirty="0">
                <a:solidFill>
                  <a:schemeClr val="tx1"/>
                </a:solidFill>
                <a:latin typeface="+mj-lt"/>
                <a:ea typeface="Calibri" panose="020F0502020204030204" pitchFamily="34" charset="0"/>
                <a:cs typeface="Calibri" panose="020F0502020204030204"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pic>
        <p:nvPicPr>
          <p:cNvPr id="21" name="Picture 20">
            <a:extLst>
              <a:ext uri="{FF2B5EF4-FFF2-40B4-BE49-F238E27FC236}">
                <a16:creationId xmlns:a16="http://schemas.microsoft.com/office/drawing/2014/main" id="{A2245C98-4DBE-67EE-13A7-ED33769060FA}"/>
              </a:ext>
            </a:extLst>
          </p:cNvPr>
          <p:cNvPicPr>
            <a:picLocks/>
          </p:cNvPicPr>
          <p:nvPr/>
        </p:nvPicPr>
        <p:blipFill>
          <a:blip r:embed="rId2"/>
          <a:stretch>
            <a:fillRect/>
          </a:stretch>
        </p:blipFill>
        <p:spPr>
          <a:xfrm>
            <a:off x="6566524" y="2920913"/>
            <a:ext cx="739152" cy="739152"/>
          </a:xfrm>
          <a:prstGeom prst="rect">
            <a:avLst/>
          </a:prstGeom>
        </p:spPr>
      </p:pic>
      <p:sp>
        <p:nvSpPr>
          <p:cNvPr id="7" name="Text Placeholder 6">
            <a:extLst>
              <a:ext uri="{FF2B5EF4-FFF2-40B4-BE49-F238E27FC236}">
                <a16:creationId xmlns:a16="http://schemas.microsoft.com/office/drawing/2014/main" id="{48B1533B-8A2F-E026-4F60-4B08371D3823}"/>
              </a:ext>
            </a:extLst>
          </p:cNvPr>
          <p:cNvSpPr>
            <a:spLocks noGrp="1"/>
          </p:cNvSpPr>
          <p:nvPr>
            <p:ph type="body" sz="quarter" idx="47"/>
          </p:nvPr>
        </p:nvSpPr>
        <p:spPr>
          <a:xfrm>
            <a:off x="6703457" y="5312229"/>
            <a:ext cx="4540298" cy="433965"/>
          </a:xfrm>
        </p:spPr>
        <p:txBody>
          <a:bodyPr lIns="0" tIns="91440" rIns="0" bIns="91440"/>
          <a:lstStyle>
            <a:lvl1pPr marL="0" indent="0" algn="ctr">
              <a:buNone/>
              <a:defRPr sz="1800">
                <a:solidFill>
                  <a:schemeClr val="tx1"/>
                </a:solidFill>
                <a:latin typeface="+mn-lt"/>
              </a:defRPr>
            </a:lvl1pPr>
            <a:lvl2pPr marL="224096" indent="0" algn="ctr">
              <a:buNone/>
              <a:defRPr sz="1800">
                <a:solidFill>
                  <a:schemeClr val="tx1"/>
                </a:solidFill>
                <a:latin typeface="+mn-lt"/>
              </a:defRPr>
            </a:lvl2pPr>
            <a:lvl3pPr marL="448193" indent="0" algn="ctr">
              <a:buNone/>
              <a:defRPr sz="1800">
                <a:solidFill>
                  <a:schemeClr val="tx1"/>
                </a:solidFill>
                <a:latin typeface="+mn-lt"/>
              </a:defRPr>
            </a:lvl3pPr>
            <a:lvl4pPr marL="672289" indent="0" algn="ctr">
              <a:buNone/>
              <a:defRPr sz="1800">
                <a:solidFill>
                  <a:schemeClr val="tx1"/>
                </a:solidFill>
                <a:latin typeface="+mn-lt"/>
              </a:defRPr>
            </a:lvl4pPr>
            <a:lvl5pPr marL="896386" indent="0" algn="ctr">
              <a:buNone/>
              <a:defRPr sz="1800">
                <a:solidFill>
                  <a:schemeClr val="tx1"/>
                </a:solidFill>
                <a:latin typeface="+mn-lt"/>
              </a:defRPr>
            </a:lvl5pPr>
          </a:lstStyle>
          <a:p>
            <a:pPr lvl="0"/>
            <a:r>
              <a:rPr lang="en-US"/>
              <a:t>Click to edit Master text styles</a:t>
            </a:r>
          </a:p>
        </p:txBody>
      </p:sp>
      <p:sp>
        <p:nvSpPr>
          <p:cNvPr id="30" name="Text Placeholder 29">
            <a:extLst>
              <a:ext uri="{FF2B5EF4-FFF2-40B4-BE49-F238E27FC236}">
                <a16:creationId xmlns:a16="http://schemas.microsoft.com/office/drawing/2014/main" id="{57E51514-5F2D-8806-2508-17F51E2ECE15}"/>
              </a:ext>
            </a:extLst>
          </p:cNvPr>
          <p:cNvSpPr>
            <a:spLocks noGrp="1"/>
          </p:cNvSpPr>
          <p:nvPr>
            <p:ph type="body" sz="quarter" idx="46"/>
          </p:nvPr>
        </p:nvSpPr>
        <p:spPr>
          <a:xfrm>
            <a:off x="6703457" y="4189065"/>
            <a:ext cx="4540298" cy="249299"/>
          </a:xfrm>
        </p:spPr>
        <p:txBody>
          <a:bodyPr lIns="0" tIns="0" rIns="0" bIns="0" anchor="t"/>
          <a:lstStyle>
            <a:lvl1pPr marL="0" indent="0" algn="ctr">
              <a:buNone/>
              <a:defRPr sz="1800">
                <a:solidFill>
                  <a:schemeClr val="tx1"/>
                </a:solidFill>
                <a:latin typeface="+mn-lt"/>
              </a:defRPr>
            </a:lvl1pPr>
            <a:lvl2pPr marL="224096" indent="0" algn="ctr">
              <a:buNone/>
              <a:defRPr sz="1800">
                <a:solidFill>
                  <a:schemeClr val="tx1"/>
                </a:solidFill>
                <a:latin typeface="+mn-lt"/>
              </a:defRPr>
            </a:lvl2pPr>
            <a:lvl3pPr marL="448193" indent="0" algn="ctr">
              <a:buNone/>
              <a:defRPr sz="1800">
                <a:solidFill>
                  <a:schemeClr val="tx1"/>
                </a:solidFill>
                <a:latin typeface="+mn-lt"/>
              </a:defRPr>
            </a:lvl3pPr>
            <a:lvl4pPr marL="672289" indent="0" algn="ctr">
              <a:buNone/>
              <a:defRPr sz="1800">
                <a:solidFill>
                  <a:schemeClr val="tx1"/>
                </a:solidFill>
                <a:latin typeface="+mn-lt"/>
              </a:defRPr>
            </a:lvl4pPr>
            <a:lvl5pPr marL="896386" indent="0" algn="ctr">
              <a:buNone/>
              <a:defRPr sz="1800">
                <a:solidFill>
                  <a:schemeClr val="tx1"/>
                </a:solidFill>
                <a:latin typeface="+mn-lt"/>
              </a:defRPr>
            </a:lvl5pPr>
          </a:lstStyle>
          <a:p>
            <a:pPr lvl="0"/>
            <a:r>
              <a:rPr lang="en-US"/>
              <a:t>Click to edit Master text styles</a:t>
            </a:r>
          </a:p>
        </p:txBody>
      </p:sp>
    </p:spTree>
    <p:extLst>
      <p:ext uri="{BB962C8B-B14F-4D97-AF65-F5344CB8AC3E}">
        <p14:creationId xmlns:p14="http://schemas.microsoft.com/office/powerpoint/2010/main" val="2512696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9530BB-6B48-D528-B381-A796232855D2}"/>
              </a:ext>
            </a:extLst>
          </p:cNvPr>
          <p:cNvSpPr/>
          <p:nvPr/>
        </p:nvSpPr>
        <p:spPr bwMode="auto">
          <a:xfrm>
            <a:off x="0" y="1047750"/>
            <a:ext cx="12192000" cy="929910"/>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5" name="Rectangle: Rounded Corners 4">
            <a:extLst>
              <a:ext uri="{FF2B5EF4-FFF2-40B4-BE49-F238E27FC236}">
                <a16:creationId xmlns:a16="http://schemas.microsoft.com/office/drawing/2014/main" id="{8B1211E4-1988-5DC4-03A3-DA2B07FDA00A}"/>
              </a:ext>
            </a:extLst>
          </p:cNvPr>
          <p:cNvSpPr>
            <a:spLocks/>
          </p:cNvSpPr>
          <p:nvPr/>
        </p:nvSpPr>
        <p:spPr bwMode="auto">
          <a:xfrm>
            <a:off x="457199" y="1770743"/>
            <a:ext cx="11277600" cy="4630057"/>
          </a:xfrm>
          <a:prstGeom prst="roundRect">
            <a:avLst>
              <a:gd name="adj" fmla="val 3524"/>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pic>
        <p:nvPicPr>
          <p:cNvPr id="8" name="Picture 7">
            <a:extLst>
              <a:ext uri="{FF2B5EF4-FFF2-40B4-BE49-F238E27FC236}">
                <a16:creationId xmlns:a16="http://schemas.microsoft.com/office/drawing/2014/main" id="{35003721-A92B-C345-C67E-08B6078518F8}"/>
              </a:ext>
            </a:extLst>
          </p:cNvPr>
          <p:cNvPicPr>
            <a:picLocks/>
          </p:cNvPicPr>
          <p:nvPr/>
        </p:nvPicPr>
        <p:blipFill>
          <a:blip r:embed="rId2"/>
          <a:stretch>
            <a:fillRect/>
          </a:stretch>
        </p:blipFill>
        <p:spPr>
          <a:xfrm>
            <a:off x="653403" y="1987278"/>
            <a:ext cx="613422" cy="613422"/>
          </a:xfrm>
          <a:prstGeom prst="rect">
            <a:avLst/>
          </a:prstGeom>
        </p:spPr>
      </p:pic>
      <p:pic>
        <p:nvPicPr>
          <p:cNvPr id="9" name="Picture 8">
            <a:extLst>
              <a:ext uri="{FF2B5EF4-FFF2-40B4-BE49-F238E27FC236}">
                <a16:creationId xmlns:a16="http://schemas.microsoft.com/office/drawing/2014/main" id="{B38AA1B9-7D95-BE0B-C16B-DC2B542D2ABB}"/>
              </a:ext>
            </a:extLst>
          </p:cNvPr>
          <p:cNvPicPr>
            <a:picLocks/>
          </p:cNvPicPr>
          <p:nvPr/>
        </p:nvPicPr>
        <p:blipFill>
          <a:blip r:embed="rId2"/>
          <a:stretch>
            <a:fillRect/>
          </a:stretch>
        </p:blipFill>
        <p:spPr>
          <a:xfrm>
            <a:off x="653403" y="2883170"/>
            <a:ext cx="613422" cy="613422"/>
          </a:xfrm>
          <a:prstGeom prst="rect">
            <a:avLst/>
          </a:prstGeom>
        </p:spPr>
      </p:pic>
      <p:pic>
        <p:nvPicPr>
          <p:cNvPr id="10" name="Picture 9">
            <a:extLst>
              <a:ext uri="{FF2B5EF4-FFF2-40B4-BE49-F238E27FC236}">
                <a16:creationId xmlns:a16="http://schemas.microsoft.com/office/drawing/2014/main" id="{433FB35A-34A9-E695-846B-5E6379CB41BC}"/>
              </a:ext>
            </a:extLst>
          </p:cNvPr>
          <p:cNvPicPr>
            <a:picLocks/>
          </p:cNvPicPr>
          <p:nvPr/>
        </p:nvPicPr>
        <p:blipFill>
          <a:blip r:embed="rId2"/>
          <a:stretch>
            <a:fillRect/>
          </a:stretch>
        </p:blipFill>
        <p:spPr>
          <a:xfrm>
            <a:off x="653403" y="3779062"/>
            <a:ext cx="613422" cy="613422"/>
          </a:xfrm>
          <a:prstGeom prst="rect">
            <a:avLst/>
          </a:prstGeom>
        </p:spPr>
      </p:pic>
      <p:pic>
        <p:nvPicPr>
          <p:cNvPr id="15" name="Picture 14">
            <a:extLst>
              <a:ext uri="{FF2B5EF4-FFF2-40B4-BE49-F238E27FC236}">
                <a16:creationId xmlns:a16="http://schemas.microsoft.com/office/drawing/2014/main" id="{6C1B0934-6714-E4F5-3601-986A2C18DDC4}"/>
              </a:ext>
            </a:extLst>
          </p:cNvPr>
          <p:cNvPicPr>
            <a:picLocks/>
          </p:cNvPicPr>
          <p:nvPr/>
        </p:nvPicPr>
        <p:blipFill>
          <a:blip r:embed="rId2"/>
          <a:stretch>
            <a:fillRect/>
          </a:stretch>
        </p:blipFill>
        <p:spPr>
          <a:xfrm>
            <a:off x="653403" y="4674954"/>
            <a:ext cx="613422" cy="613422"/>
          </a:xfrm>
          <a:prstGeom prst="rect">
            <a:avLst/>
          </a:prstGeom>
        </p:spPr>
      </p:pic>
      <p:pic>
        <p:nvPicPr>
          <p:cNvPr id="16" name="Picture 15">
            <a:extLst>
              <a:ext uri="{FF2B5EF4-FFF2-40B4-BE49-F238E27FC236}">
                <a16:creationId xmlns:a16="http://schemas.microsoft.com/office/drawing/2014/main" id="{9D087E5B-ED07-3E1F-31F5-5191B8ED6701}"/>
              </a:ext>
            </a:extLst>
          </p:cNvPr>
          <p:cNvPicPr>
            <a:picLocks/>
          </p:cNvPicPr>
          <p:nvPr/>
        </p:nvPicPr>
        <p:blipFill>
          <a:blip r:embed="rId2"/>
          <a:stretch>
            <a:fillRect/>
          </a:stretch>
        </p:blipFill>
        <p:spPr>
          <a:xfrm>
            <a:off x="653403" y="5570844"/>
            <a:ext cx="613422" cy="613422"/>
          </a:xfrm>
          <a:prstGeom prst="rect">
            <a:avLst/>
          </a:prstGeom>
        </p:spPr>
      </p:pic>
      <p:sp>
        <p:nvSpPr>
          <p:cNvPr id="2" name="Title 1"/>
          <p:cNvSpPr>
            <a:spLocks noGrp="1"/>
          </p:cNvSpPr>
          <p:nvPr>
            <p:ph type="title"/>
          </p:nvPr>
        </p:nvSpPr>
        <p:spPr>
          <a:xfrm>
            <a:off x="457200" y="289511"/>
            <a:ext cx="11277600" cy="683264"/>
          </a:xfrm>
        </p:spPr>
        <p:txBody>
          <a:bodyPr>
            <a:spAutoFit/>
          </a:bodyPr>
          <a:lstStyle>
            <a:lvl1pPr>
              <a:defRPr sz="3600"/>
            </a:lvl1pPr>
          </a:lstStyle>
          <a:p>
            <a:r>
              <a:rPr lang="en-US"/>
              <a:t>Click to edit Master title style</a:t>
            </a:r>
          </a:p>
        </p:txBody>
      </p:sp>
      <p:sp>
        <p:nvSpPr>
          <p:cNvPr id="33" name="Text Placeholder 32">
            <a:extLst>
              <a:ext uri="{FF2B5EF4-FFF2-40B4-BE49-F238E27FC236}">
                <a16:creationId xmlns:a16="http://schemas.microsoft.com/office/drawing/2014/main" id="{03119FFE-4A9F-DEA7-2386-F75719A3C335}"/>
              </a:ext>
            </a:extLst>
          </p:cNvPr>
          <p:cNvSpPr>
            <a:spLocks noGrp="1"/>
          </p:cNvSpPr>
          <p:nvPr>
            <p:ph type="body" sz="quarter" idx="23" hasCustomPrompt="1"/>
          </p:nvPr>
        </p:nvSpPr>
        <p:spPr>
          <a:xfrm>
            <a:off x="457199" y="1264539"/>
            <a:ext cx="11277601" cy="369332"/>
          </a:xfrm>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dirty="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marL="0" lvl="0" algn="l" defTabSz="914367" rtl="0" eaLnBrk="1" latinLnBrk="0" hangingPunct="1">
              <a:spcBef>
                <a:spcPts val="1400"/>
              </a:spcBef>
              <a:buSzPct val="90000"/>
              <a:defRPr/>
            </a:pPr>
            <a:r>
              <a:rPr lang="en-US"/>
              <a:t>Click to edit text styles</a:t>
            </a:r>
          </a:p>
        </p:txBody>
      </p:sp>
      <p:sp>
        <p:nvSpPr>
          <p:cNvPr id="35" name="Text Placeholder 32">
            <a:extLst>
              <a:ext uri="{FF2B5EF4-FFF2-40B4-BE49-F238E27FC236}">
                <a16:creationId xmlns:a16="http://schemas.microsoft.com/office/drawing/2014/main" id="{EF2CAB6B-EBCB-78BE-6CFD-47208749F2F9}"/>
              </a:ext>
            </a:extLst>
          </p:cNvPr>
          <p:cNvSpPr>
            <a:spLocks noGrp="1"/>
          </p:cNvSpPr>
          <p:nvPr>
            <p:ph type="body" sz="quarter" idx="12"/>
          </p:nvPr>
        </p:nvSpPr>
        <p:spPr>
          <a:xfrm>
            <a:off x="1435101" y="2140101"/>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37" name="Text Placeholder 32">
            <a:extLst>
              <a:ext uri="{FF2B5EF4-FFF2-40B4-BE49-F238E27FC236}">
                <a16:creationId xmlns:a16="http://schemas.microsoft.com/office/drawing/2014/main" id="{2E2A067A-1502-ED0E-358B-4D7A8D46AC81}"/>
              </a:ext>
            </a:extLst>
          </p:cNvPr>
          <p:cNvSpPr>
            <a:spLocks noGrp="1"/>
          </p:cNvSpPr>
          <p:nvPr>
            <p:ph type="body" sz="quarter" idx="25"/>
          </p:nvPr>
        </p:nvSpPr>
        <p:spPr>
          <a:xfrm>
            <a:off x="1435101" y="3931885"/>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38" name="Text Placeholder 32">
            <a:extLst>
              <a:ext uri="{FF2B5EF4-FFF2-40B4-BE49-F238E27FC236}">
                <a16:creationId xmlns:a16="http://schemas.microsoft.com/office/drawing/2014/main" id="{6F1B995F-A7B8-C4B0-7981-28EE4329F7AF}"/>
              </a:ext>
            </a:extLst>
          </p:cNvPr>
          <p:cNvSpPr>
            <a:spLocks noGrp="1"/>
          </p:cNvSpPr>
          <p:nvPr>
            <p:ph type="body" sz="quarter" idx="26"/>
          </p:nvPr>
        </p:nvSpPr>
        <p:spPr>
          <a:xfrm>
            <a:off x="1435101" y="4827777"/>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39" name="Text Placeholder 32">
            <a:extLst>
              <a:ext uri="{FF2B5EF4-FFF2-40B4-BE49-F238E27FC236}">
                <a16:creationId xmlns:a16="http://schemas.microsoft.com/office/drawing/2014/main" id="{24035F32-ADAC-1680-2D59-79C8828B2D93}"/>
              </a:ext>
            </a:extLst>
          </p:cNvPr>
          <p:cNvSpPr>
            <a:spLocks noGrp="1"/>
          </p:cNvSpPr>
          <p:nvPr>
            <p:ph type="body" sz="quarter" idx="27"/>
          </p:nvPr>
        </p:nvSpPr>
        <p:spPr>
          <a:xfrm>
            <a:off x="1435101" y="5723666"/>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36" name="Text Placeholder 32">
            <a:extLst>
              <a:ext uri="{FF2B5EF4-FFF2-40B4-BE49-F238E27FC236}">
                <a16:creationId xmlns:a16="http://schemas.microsoft.com/office/drawing/2014/main" id="{CABB85B8-1B79-1210-947B-52B149A569B1}"/>
              </a:ext>
            </a:extLst>
          </p:cNvPr>
          <p:cNvSpPr>
            <a:spLocks noGrp="1"/>
          </p:cNvSpPr>
          <p:nvPr>
            <p:ph type="body" sz="quarter" idx="24"/>
          </p:nvPr>
        </p:nvSpPr>
        <p:spPr>
          <a:xfrm>
            <a:off x="1435101" y="3035992"/>
            <a:ext cx="10045700" cy="307777"/>
          </a:xfrm>
        </p:spPr>
        <p:txBody>
          <a:bodyPr lIns="0" tIns="0" rIns="0" bIns="0">
            <a:spAutoFit/>
          </a:bodyPr>
          <a:lstStyle>
            <a:lvl1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lang="en-US" sz="2000" b="0" kern="1200" dirty="0" smtClean="0">
                <a:solidFill>
                  <a:schemeClr val="tx1"/>
                </a:solidFill>
                <a:latin typeface="+mn-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167323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9_Title Only">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2A2C0254-DB5B-FFFE-BA73-59A9A4ACA52F}"/>
              </a:ext>
            </a:extLst>
          </p:cNvPr>
          <p:cNvSpPr/>
          <p:nvPr/>
        </p:nvSpPr>
        <p:spPr bwMode="auto">
          <a:xfrm flipV="1">
            <a:off x="-1" y="-2"/>
            <a:ext cx="12192001" cy="6248401"/>
          </a:xfrm>
          <a:prstGeom prst="round1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Single Corner Rounded 4">
            <a:extLst>
              <a:ext uri="{FF2B5EF4-FFF2-40B4-BE49-F238E27FC236}">
                <a16:creationId xmlns:a16="http://schemas.microsoft.com/office/drawing/2014/main" id="{E04D3943-BC1E-0738-2C64-BE9F2D564A73}"/>
              </a:ext>
            </a:extLst>
          </p:cNvPr>
          <p:cNvSpPr/>
          <p:nvPr/>
        </p:nvSpPr>
        <p:spPr bwMode="auto">
          <a:xfrm>
            <a:off x="0" y="3695700"/>
            <a:ext cx="6041895" cy="3162300"/>
          </a:xfrm>
          <a:prstGeom prst="round1Rect">
            <a:avLst>
              <a:gd name="adj" fmla="val 50000"/>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14" name="Text Placeholder 3">
            <a:extLst>
              <a:ext uri="{FF2B5EF4-FFF2-40B4-BE49-F238E27FC236}">
                <a16:creationId xmlns:a16="http://schemas.microsoft.com/office/drawing/2014/main" id="{16A09D07-584B-1138-3DC0-CDA3DAACD12B}"/>
              </a:ext>
            </a:extLst>
          </p:cNvPr>
          <p:cNvSpPr>
            <a:spLocks noGrp="1"/>
          </p:cNvSpPr>
          <p:nvPr>
            <p:ph type="body" sz="quarter" idx="19" hasCustomPrompt="1"/>
          </p:nvPr>
        </p:nvSpPr>
        <p:spPr>
          <a:xfrm>
            <a:off x="457200" y="4589502"/>
            <a:ext cx="5289082" cy="1292662"/>
          </a:xfrm>
          <a:noFill/>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3600" b="0" kern="1200" cap="none" spc="0" baseline="0" dirty="0">
                <a:ln w="3175">
                  <a:noFill/>
                </a:ln>
                <a:solidFill>
                  <a:schemeClr val="tx1"/>
                </a:solidFill>
                <a:effectLst/>
                <a:latin typeface="+mj-lt"/>
                <a:ea typeface="+mn-ea"/>
                <a:cs typeface="+mn-cs"/>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118803" lvl="0" indent="-342900" defTabSz="932742">
              <a:lnSpc>
                <a:spcPct val="100000"/>
              </a:lnSpc>
              <a:spcBef>
                <a:spcPts val="0"/>
              </a:spcBef>
            </a:pPr>
            <a:r>
              <a:rPr lang="en-US"/>
              <a:t>Edit Master text styles</a:t>
            </a:r>
          </a:p>
        </p:txBody>
      </p:sp>
      <p:sp>
        <p:nvSpPr>
          <p:cNvPr id="2" name="Title 1"/>
          <p:cNvSpPr>
            <a:spLocks noGrp="1"/>
          </p:cNvSpPr>
          <p:nvPr>
            <p:ph type="title"/>
          </p:nvPr>
        </p:nvSpPr>
        <p:spPr>
          <a:xfrm>
            <a:off x="457200" y="1508711"/>
            <a:ext cx="6134100" cy="1846659"/>
          </a:xfrm>
        </p:spPr>
        <p:txBody>
          <a:bodyPr>
            <a:spAutoFit/>
          </a:bodyPr>
          <a:lstStyle>
            <a:lvl1pPr marL="0" algn="l" defTabSz="914367" rtl="0" eaLnBrk="1" latinLnBrk="0" hangingPunct="1">
              <a:lnSpc>
                <a:spcPct val="100000"/>
              </a:lnSpc>
              <a:spcBef>
                <a:spcPts val="0"/>
              </a:spcBef>
              <a:buNone/>
              <a:defRPr lang="en-US" sz="5400" b="0" kern="1200" cap="none" spc="-100" baseline="0" dirty="0">
                <a:ln w="3175">
                  <a:noFill/>
                </a:ln>
                <a:solidFill>
                  <a:schemeClr val="accent5"/>
                </a:solidFill>
                <a:effectLst/>
                <a:latin typeface="+mj-lt"/>
                <a:ea typeface="+mn-ea"/>
                <a:cs typeface="Segoe UI" pitchFamily="34" charset="0"/>
              </a:defRPr>
            </a:lvl1pPr>
          </a:lstStyle>
          <a:p>
            <a:r>
              <a:rPr lang="en-US"/>
              <a:t>Click to edit Master title style</a:t>
            </a:r>
          </a:p>
        </p:txBody>
      </p:sp>
      <p:sp>
        <p:nvSpPr>
          <p:cNvPr id="8" name="Oval 7">
            <a:extLst>
              <a:ext uri="{FF2B5EF4-FFF2-40B4-BE49-F238E27FC236}">
                <a16:creationId xmlns:a16="http://schemas.microsoft.com/office/drawing/2014/main" id="{14129F1B-DAA3-F4D4-FFAA-F9D4FE80E7B4}"/>
              </a:ext>
            </a:extLst>
          </p:cNvPr>
          <p:cNvSpPr/>
          <p:nvPr/>
        </p:nvSpPr>
        <p:spPr bwMode="auto">
          <a:xfrm flipH="1">
            <a:off x="6911100" y="1083825"/>
            <a:ext cx="4690349" cy="4690349"/>
          </a:xfrm>
          <a:prstGeom prst="ellipse">
            <a:avLst/>
          </a:prstGeom>
          <a:gradFill>
            <a:gsLst>
              <a:gs pos="0">
                <a:srgbClr val="5C2D91">
                  <a:alpha val="40000"/>
                </a:srgbClr>
              </a:gs>
              <a:gs pos="70000">
                <a:schemeClr val="accent5">
                  <a:alpha val="0"/>
                </a:schemeClr>
              </a:gs>
              <a:gs pos="100000">
                <a:srgbClr val="5C2D91">
                  <a:alpha val="8000"/>
                </a:srgb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4ECD6795-290B-07DD-BC6E-9290A44E891F}"/>
              </a:ext>
            </a:extLst>
          </p:cNvPr>
          <p:cNvSpPr/>
          <p:nvPr/>
        </p:nvSpPr>
        <p:spPr bwMode="auto">
          <a:xfrm flipH="1">
            <a:off x="7260818" y="1433543"/>
            <a:ext cx="3990913" cy="3990913"/>
          </a:xfrm>
          <a:prstGeom prst="ellipse">
            <a:avLst/>
          </a:prstGeom>
          <a:gradFill>
            <a:gsLst>
              <a:gs pos="0">
                <a:srgbClr val="5C2D91">
                  <a:alpha val="40000"/>
                </a:srgbClr>
              </a:gs>
              <a:gs pos="70000">
                <a:schemeClr val="accent5">
                  <a:alpha val="0"/>
                </a:schemeClr>
              </a:gs>
              <a:gs pos="100000">
                <a:srgbClr val="5C2D91">
                  <a:alpha val="8000"/>
                </a:srgb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10" name="Oval 9">
            <a:extLst>
              <a:ext uri="{FF2B5EF4-FFF2-40B4-BE49-F238E27FC236}">
                <a16:creationId xmlns:a16="http://schemas.microsoft.com/office/drawing/2014/main" id="{D2A297E5-7404-1A97-1C56-2D6F404BC8A5}"/>
              </a:ext>
            </a:extLst>
          </p:cNvPr>
          <p:cNvSpPr/>
          <p:nvPr/>
        </p:nvSpPr>
        <p:spPr bwMode="auto">
          <a:xfrm flipH="1">
            <a:off x="7609689" y="1782413"/>
            <a:ext cx="3293172" cy="3293173"/>
          </a:xfrm>
          <a:prstGeom prst="ellipse">
            <a:avLst/>
          </a:prstGeom>
          <a:gradFill>
            <a:gsLst>
              <a:gs pos="0">
                <a:srgbClr val="5C2D91">
                  <a:alpha val="40000"/>
                </a:srgbClr>
              </a:gs>
              <a:gs pos="70000">
                <a:schemeClr val="accent5">
                  <a:alpha val="0"/>
                </a:schemeClr>
              </a:gs>
              <a:gs pos="100000">
                <a:srgbClr val="5C2D91">
                  <a:alpha val="8000"/>
                </a:srgb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6443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3_Title Only">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7449F20E-4A2F-BE02-BB03-2AE91238ECE0}"/>
              </a:ext>
            </a:extLst>
          </p:cNvPr>
          <p:cNvSpPr/>
          <p:nvPr/>
        </p:nvSpPr>
        <p:spPr bwMode="auto">
          <a:xfrm>
            <a:off x="0" y="2249714"/>
            <a:ext cx="12192000" cy="235857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37" name="Text Placeholder 3">
            <a:extLst>
              <a:ext uri="{FF2B5EF4-FFF2-40B4-BE49-F238E27FC236}">
                <a16:creationId xmlns:a16="http://schemas.microsoft.com/office/drawing/2014/main" id="{1944E17B-BF1D-54E4-DAF9-731E0369867E}"/>
              </a:ext>
            </a:extLst>
          </p:cNvPr>
          <p:cNvSpPr>
            <a:spLocks noGrp="1"/>
          </p:cNvSpPr>
          <p:nvPr>
            <p:ph type="body" sz="quarter" idx="19" hasCustomPrompt="1"/>
          </p:nvPr>
        </p:nvSpPr>
        <p:spPr>
          <a:xfrm>
            <a:off x="457200" y="3687802"/>
            <a:ext cx="9512300" cy="369332"/>
          </a:xfrm>
          <a:noFill/>
        </p:spPr>
        <p:txBody>
          <a:bodyPr wrap="square" lIns="0" tIns="0" rIns="0" bIns="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b="0" kern="1200" cap="none" spc="0" baseline="0" dirty="0">
                <a:ln w="3175">
                  <a:noFill/>
                </a:ln>
                <a:solidFill>
                  <a:schemeClr val="tx1"/>
                </a:solidFill>
                <a:effectLst/>
                <a:latin typeface="+mj-lt"/>
                <a:ea typeface="+mn-ea"/>
                <a:cs typeface="+mn-cs"/>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118803" lvl="0" indent="-342900" defTabSz="932742">
              <a:lnSpc>
                <a:spcPct val="100000"/>
              </a:lnSpc>
              <a:spcBef>
                <a:spcPts val="0"/>
              </a:spcBef>
            </a:pPr>
            <a:r>
              <a:rPr lang="en-US"/>
              <a:t>Edit Master text styles</a:t>
            </a:r>
          </a:p>
        </p:txBody>
      </p:sp>
      <p:sp>
        <p:nvSpPr>
          <p:cNvPr id="38" name="Title 1">
            <a:extLst>
              <a:ext uri="{FF2B5EF4-FFF2-40B4-BE49-F238E27FC236}">
                <a16:creationId xmlns:a16="http://schemas.microsoft.com/office/drawing/2014/main" id="{509BF151-6246-996B-0EF3-1A7ABDDF3D17}"/>
              </a:ext>
            </a:extLst>
          </p:cNvPr>
          <p:cNvSpPr>
            <a:spLocks noGrp="1"/>
          </p:cNvSpPr>
          <p:nvPr>
            <p:ph type="title"/>
          </p:nvPr>
        </p:nvSpPr>
        <p:spPr>
          <a:xfrm>
            <a:off x="457200" y="2600911"/>
            <a:ext cx="9512300" cy="800219"/>
          </a:xfrm>
        </p:spPr>
        <p:txBody>
          <a:bodyPr wrap="square" anchor="b">
            <a:spAutoFit/>
          </a:bodyPr>
          <a:lstStyle>
            <a:lvl1pPr marL="0" algn="l" defTabSz="914367" rtl="0" eaLnBrk="1" latinLnBrk="0" hangingPunct="1">
              <a:lnSpc>
                <a:spcPct val="100000"/>
              </a:lnSpc>
              <a:spcBef>
                <a:spcPts val="0"/>
              </a:spcBef>
              <a:buNone/>
              <a:defRPr lang="en-US" sz="4000" b="0" kern="1200" cap="none" spc="-100" baseline="0" dirty="0">
                <a:ln w="3175">
                  <a:noFill/>
                </a:ln>
                <a:solidFill>
                  <a:schemeClr val="tx1"/>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125588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8_Title Only">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CD66DC2-1165-2CD2-FC0C-8FA73490D1CA}"/>
              </a:ext>
            </a:extLst>
          </p:cNvPr>
          <p:cNvSpPr/>
          <p:nvPr/>
        </p:nvSpPr>
        <p:spPr bwMode="auto">
          <a:xfrm>
            <a:off x="0" y="5294240"/>
            <a:ext cx="12192000" cy="1563760"/>
          </a:xfrm>
          <a:prstGeom prst="rect">
            <a:avLst/>
          </a:prstGeom>
          <a:solidFill>
            <a:schemeClr val="tx1">
              <a:alpha val="36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13" name="Freeform: Shape 12">
            <a:extLst>
              <a:ext uri="{FF2B5EF4-FFF2-40B4-BE49-F238E27FC236}">
                <a16:creationId xmlns:a16="http://schemas.microsoft.com/office/drawing/2014/main" id="{EE01F76F-4176-C4A1-6C4F-C58ED4ABF4C2}"/>
              </a:ext>
            </a:extLst>
          </p:cNvPr>
          <p:cNvSpPr>
            <a:spLocks/>
          </p:cNvSpPr>
          <p:nvPr/>
        </p:nvSpPr>
        <p:spPr bwMode="auto">
          <a:xfrm>
            <a:off x="4257675" y="2122053"/>
            <a:ext cx="3676650" cy="4496084"/>
          </a:xfrm>
          <a:custGeom>
            <a:avLst/>
            <a:gdLst>
              <a:gd name="connsiteX0" fmla="*/ 112469 w 3676650"/>
              <a:gd name="connsiteY0" fmla="*/ 0 h 4603034"/>
              <a:gd name="connsiteX1" fmla="*/ 3564181 w 3676650"/>
              <a:gd name="connsiteY1" fmla="*/ 0 h 4603034"/>
              <a:gd name="connsiteX2" fmla="*/ 3676650 w 3676650"/>
              <a:gd name="connsiteY2" fmla="*/ 112469 h 4603034"/>
              <a:gd name="connsiteX3" fmla="*/ 3676650 w 3676650"/>
              <a:gd name="connsiteY3" fmla="*/ 305428 h 4603034"/>
              <a:gd name="connsiteX4" fmla="*/ 3676650 w 3676650"/>
              <a:gd name="connsiteY4" fmla="*/ 4297606 h 4603034"/>
              <a:gd name="connsiteX5" fmla="*/ 3676650 w 3676650"/>
              <a:gd name="connsiteY5" fmla="*/ 4490565 h 4603034"/>
              <a:gd name="connsiteX6" fmla="*/ 3564181 w 3676650"/>
              <a:gd name="connsiteY6" fmla="*/ 4603034 h 4603034"/>
              <a:gd name="connsiteX7" fmla="*/ 112469 w 3676650"/>
              <a:gd name="connsiteY7" fmla="*/ 4603034 h 4603034"/>
              <a:gd name="connsiteX8" fmla="*/ 0 w 3676650"/>
              <a:gd name="connsiteY8" fmla="*/ 4490565 h 4603034"/>
              <a:gd name="connsiteX9" fmla="*/ 0 w 3676650"/>
              <a:gd name="connsiteY9" fmla="*/ 4297606 h 4603034"/>
              <a:gd name="connsiteX10" fmla="*/ 0 w 3676650"/>
              <a:gd name="connsiteY10" fmla="*/ 305428 h 4603034"/>
              <a:gd name="connsiteX11" fmla="*/ 0 w 3676650"/>
              <a:gd name="connsiteY11" fmla="*/ 112469 h 4603034"/>
              <a:gd name="connsiteX12" fmla="*/ 112469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12469" y="0"/>
                </a:moveTo>
                <a:lnTo>
                  <a:pt x="3564181" y="0"/>
                </a:lnTo>
                <a:cubicBezTo>
                  <a:pt x="3626296" y="0"/>
                  <a:pt x="3676650" y="50354"/>
                  <a:pt x="3676650" y="112469"/>
                </a:cubicBezTo>
                <a:lnTo>
                  <a:pt x="3676650" y="305428"/>
                </a:lnTo>
                <a:lnTo>
                  <a:pt x="3676650" y="4297606"/>
                </a:lnTo>
                <a:lnTo>
                  <a:pt x="3676650" y="4490565"/>
                </a:lnTo>
                <a:cubicBezTo>
                  <a:pt x="3676650" y="4552680"/>
                  <a:pt x="3626296" y="4603034"/>
                  <a:pt x="3564181" y="4603034"/>
                </a:cubicBezTo>
                <a:lnTo>
                  <a:pt x="112469" y="4603034"/>
                </a:lnTo>
                <a:cubicBezTo>
                  <a:pt x="50354" y="4603034"/>
                  <a:pt x="0" y="4552680"/>
                  <a:pt x="0" y="4490565"/>
                </a:cubicBezTo>
                <a:lnTo>
                  <a:pt x="0" y="4297606"/>
                </a:lnTo>
                <a:lnTo>
                  <a:pt x="0" y="305428"/>
                </a:lnTo>
                <a:lnTo>
                  <a:pt x="0" y="112469"/>
                </a:lnTo>
                <a:cubicBezTo>
                  <a:pt x="0" y="50354"/>
                  <a:pt x="50354" y="0"/>
                  <a:pt x="112469" y="0"/>
                </a:cubicBezTo>
                <a:close/>
              </a:path>
            </a:pathLst>
          </a:custGeom>
          <a:solidFill>
            <a:schemeClr val="bg1"/>
          </a:solidFill>
          <a:ln w="6350"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ru-UA" sz="1200" b="0" i="0" u="none" strike="noStrike" kern="0" cap="none" spc="0" normalizeH="0" baseline="0" noProof="0">
              <a:ln>
                <a:noFill/>
              </a:ln>
              <a:solidFill>
                <a:srgbClr val="FFFFFF"/>
              </a:solidFill>
              <a:effectLst/>
              <a:uLnTx/>
              <a:uFillTx/>
              <a:latin typeface="Segoe UI"/>
            </a:endParaRPr>
          </a:p>
        </p:txBody>
      </p:sp>
      <p:sp>
        <p:nvSpPr>
          <p:cNvPr id="12" name="Freeform: Shape 11">
            <a:extLst>
              <a:ext uri="{FF2B5EF4-FFF2-40B4-BE49-F238E27FC236}">
                <a16:creationId xmlns:a16="http://schemas.microsoft.com/office/drawing/2014/main" id="{CC9C4538-8586-B5A7-9CCF-35183D3070A5}"/>
              </a:ext>
            </a:extLst>
          </p:cNvPr>
          <p:cNvSpPr>
            <a:spLocks/>
          </p:cNvSpPr>
          <p:nvPr/>
        </p:nvSpPr>
        <p:spPr bwMode="auto">
          <a:xfrm>
            <a:off x="457201" y="2122053"/>
            <a:ext cx="3676650" cy="4496084"/>
          </a:xfrm>
          <a:custGeom>
            <a:avLst/>
            <a:gdLst>
              <a:gd name="connsiteX0" fmla="*/ 112469 w 3676650"/>
              <a:gd name="connsiteY0" fmla="*/ 0 h 4603034"/>
              <a:gd name="connsiteX1" fmla="*/ 3564181 w 3676650"/>
              <a:gd name="connsiteY1" fmla="*/ 0 h 4603034"/>
              <a:gd name="connsiteX2" fmla="*/ 3676650 w 3676650"/>
              <a:gd name="connsiteY2" fmla="*/ 112469 h 4603034"/>
              <a:gd name="connsiteX3" fmla="*/ 3676650 w 3676650"/>
              <a:gd name="connsiteY3" fmla="*/ 305428 h 4603034"/>
              <a:gd name="connsiteX4" fmla="*/ 3676650 w 3676650"/>
              <a:gd name="connsiteY4" fmla="*/ 4297606 h 4603034"/>
              <a:gd name="connsiteX5" fmla="*/ 3676650 w 3676650"/>
              <a:gd name="connsiteY5" fmla="*/ 4490565 h 4603034"/>
              <a:gd name="connsiteX6" fmla="*/ 3564181 w 3676650"/>
              <a:gd name="connsiteY6" fmla="*/ 4603034 h 4603034"/>
              <a:gd name="connsiteX7" fmla="*/ 112469 w 3676650"/>
              <a:gd name="connsiteY7" fmla="*/ 4603034 h 4603034"/>
              <a:gd name="connsiteX8" fmla="*/ 0 w 3676650"/>
              <a:gd name="connsiteY8" fmla="*/ 4490565 h 4603034"/>
              <a:gd name="connsiteX9" fmla="*/ 0 w 3676650"/>
              <a:gd name="connsiteY9" fmla="*/ 4297606 h 4603034"/>
              <a:gd name="connsiteX10" fmla="*/ 0 w 3676650"/>
              <a:gd name="connsiteY10" fmla="*/ 305428 h 4603034"/>
              <a:gd name="connsiteX11" fmla="*/ 0 w 3676650"/>
              <a:gd name="connsiteY11" fmla="*/ 112469 h 4603034"/>
              <a:gd name="connsiteX12" fmla="*/ 112469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12469" y="0"/>
                </a:moveTo>
                <a:lnTo>
                  <a:pt x="3564181" y="0"/>
                </a:lnTo>
                <a:cubicBezTo>
                  <a:pt x="3626296" y="0"/>
                  <a:pt x="3676650" y="50354"/>
                  <a:pt x="3676650" y="112469"/>
                </a:cubicBezTo>
                <a:lnTo>
                  <a:pt x="3676650" y="305428"/>
                </a:lnTo>
                <a:lnTo>
                  <a:pt x="3676650" y="4297606"/>
                </a:lnTo>
                <a:lnTo>
                  <a:pt x="3676650" y="4490565"/>
                </a:lnTo>
                <a:cubicBezTo>
                  <a:pt x="3676650" y="4552680"/>
                  <a:pt x="3626296" y="4603034"/>
                  <a:pt x="3564181" y="4603034"/>
                </a:cubicBezTo>
                <a:lnTo>
                  <a:pt x="112469" y="4603034"/>
                </a:lnTo>
                <a:cubicBezTo>
                  <a:pt x="50354" y="4603034"/>
                  <a:pt x="0" y="4552680"/>
                  <a:pt x="0" y="4490565"/>
                </a:cubicBezTo>
                <a:lnTo>
                  <a:pt x="0" y="4297606"/>
                </a:lnTo>
                <a:lnTo>
                  <a:pt x="0" y="305428"/>
                </a:lnTo>
                <a:lnTo>
                  <a:pt x="0" y="112469"/>
                </a:lnTo>
                <a:cubicBezTo>
                  <a:pt x="0" y="50354"/>
                  <a:pt x="50354" y="0"/>
                  <a:pt x="112469" y="0"/>
                </a:cubicBezTo>
                <a:close/>
              </a:path>
            </a:pathLst>
          </a:custGeom>
          <a:solidFill>
            <a:schemeClr val="bg1"/>
          </a:solidFill>
          <a:ln w="6350"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ru-UA" sz="1200" b="0" i="0" u="none" strike="noStrike" kern="0" cap="none" spc="0" normalizeH="0" baseline="0" noProof="0">
              <a:ln>
                <a:noFill/>
              </a:ln>
              <a:solidFill>
                <a:srgbClr val="FFFFFF"/>
              </a:solidFill>
              <a:effectLst/>
              <a:uLnTx/>
              <a:uFillTx/>
              <a:latin typeface="Segoe UI"/>
            </a:endParaRPr>
          </a:p>
        </p:txBody>
      </p:sp>
      <p:sp>
        <p:nvSpPr>
          <p:cNvPr id="14" name="Freeform: Shape 13">
            <a:extLst>
              <a:ext uri="{FF2B5EF4-FFF2-40B4-BE49-F238E27FC236}">
                <a16:creationId xmlns:a16="http://schemas.microsoft.com/office/drawing/2014/main" id="{053DE142-A4AF-CEDE-02F5-C1957C9519A7}"/>
              </a:ext>
            </a:extLst>
          </p:cNvPr>
          <p:cNvSpPr>
            <a:spLocks/>
          </p:cNvSpPr>
          <p:nvPr/>
        </p:nvSpPr>
        <p:spPr bwMode="auto">
          <a:xfrm>
            <a:off x="8058149" y="2122053"/>
            <a:ext cx="3676650" cy="4496084"/>
          </a:xfrm>
          <a:custGeom>
            <a:avLst/>
            <a:gdLst>
              <a:gd name="connsiteX0" fmla="*/ 112469 w 3676650"/>
              <a:gd name="connsiteY0" fmla="*/ 0 h 4603034"/>
              <a:gd name="connsiteX1" fmla="*/ 3564181 w 3676650"/>
              <a:gd name="connsiteY1" fmla="*/ 0 h 4603034"/>
              <a:gd name="connsiteX2" fmla="*/ 3676650 w 3676650"/>
              <a:gd name="connsiteY2" fmla="*/ 112469 h 4603034"/>
              <a:gd name="connsiteX3" fmla="*/ 3676650 w 3676650"/>
              <a:gd name="connsiteY3" fmla="*/ 305428 h 4603034"/>
              <a:gd name="connsiteX4" fmla="*/ 3676650 w 3676650"/>
              <a:gd name="connsiteY4" fmla="*/ 4297606 h 4603034"/>
              <a:gd name="connsiteX5" fmla="*/ 3676650 w 3676650"/>
              <a:gd name="connsiteY5" fmla="*/ 4490565 h 4603034"/>
              <a:gd name="connsiteX6" fmla="*/ 3564181 w 3676650"/>
              <a:gd name="connsiteY6" fmla="*/ 4603034 h 4603034"/>
              <a:gd name="connsiteX7" fmla="*/ 112469 w 3676650"/>
              <a:gd name="connsiteY7" fmla="*/ 4603034 h 4603034"/>
              <a:gd name="connsiteX8" fmla="*/ 0 w 3676650"/>
              <a:gd name="connsiteY8" fmla="*/ 4490565 h 4603034"/>
              <a:gd name="connsiteX9" fmla="*/ 0 w 3676650"/>
              <a:gd name="connsiteY9" fmla="*/ 4297606 h 4603034"/>
              <a:gd name="connsiteX10" fmla="*/ 0 w 3676650"/>
              <a:gd name="connsiteY10" fmla="*/ 305428 h 4603034"/>
              <a:gd name="connsiteX11" fmla="*/ 0 w 3676650"/>
              <a:gd name="connsiteY11" fmla="*/ 112469 h 4603034"/>
              <a:gd name="connsiteX12" fmla="*/ 112469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12469" y="0"/>
                </a:moveTo>
                <a:lnTo>
                  <a:pt x="3564181" y="0"/>
                </a:lnTo>
                <a:cubicBezTo>
                  <a:pt x="3626296" y="0"/>
                  <a:pt x="3676650" y="50354"/>
                  <a:pt x="3676650" y="112469"/>
                </a:cubicBezTo>
                <a:lnTo>
                  <a:pt x="3676650" y="305428"/>
                </a:lnTo>
                <a:lnTo>
                  <a:pt x="3676650" y="4297606"/>
                </a:lnTo>
                <a:lnTo>
                  <a:pt x="3676650" y="4490565"/>
                </a:lnTo>
                <a:cubicBezTo>
                  <a:pt x="3676650" y="4552680"/>
                  <a:pt x="3626296" y="4603034"/>
                  <a:pt x="3564181" y="4603034"/>
                </a:cubicBezTo>
                <a:lnTo>
                  <a:pt x="112469" y="4603034"/>
                </a:lnTo>
                <a:cubicBezTo>
                  <a:pt x="50354" y="4603034"/>
                  <a:pt x="0" y="4552680"/>
                  <a:pt x="0" y="4490565"/>
                </a:cubicBezTo>
                <a:lnTo>
                  <a:pt x="0" y="4297606"/>
                </a:lnTo>
                <a:lnTo>
                  <a:pt x="0" y="305428"/>
                </a:lnTo>
                <a:lnTo>
                  <a:pt x="0" y="112469"/>
                </a:lnTo>
                <a:cubicBezTo>
                  <a:pt x="0" y="50354"/>
                  <a:pt x="50354" y="0"/>
                  <a:pt x="112469" y="0"/>
                </a:cubicBezTo>
                <a:close/>
              </a:path>
            </a:pathLst>
          </a:custGeom>
          <a:solidFill>
            <a:schemeClr val="bg1"/>
          </a:solidFill>
          <a:ln w="6350"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ru-UA" sz="1200" b="0" i="0" u="none" strike="noStrike" kern="0" cap="none" spc="0" normalizeH="0" baseline="0" noProof="0">
              <a:ln>
                <a:noFill/>
              </a:ln>
              <a:solidFill>
                <a:srgbClr val="FFFFFF"/>
              </a:solidFill>
              <a:effectLst/>
              <a:uLnTx/>
              <a:uFillTx/>
              <a:latin typeface="Segoe UI"/>
            </a:endParaRPr>
          </a:p>
        </p:txBody>
      </p:sp>
      <p:pic>
        <p:nvPicPr>
          <p:cNvPr id="6" name="Picture 5">
            <a:extLst>
              <a:ext uri="{FF2B5EF4-FFF2-40B4-BE49-F238E27FC236}">
                <a16:creationId xmlns:a16="http://schemas.microsoft.com/office/drawing/2014/main" id="{FC2A545F-45C4-46F8-7EED-D568AB0536BC}"/>
              </a:ext>
            </a:extLst>
          </p:cNvPr>
          <p:cNvPicPr>
            <a:picLocks/>
          </p:cNvPicPr>
          <p:nvPr/>
        </p:nvPicPr>
        <p:blipFill>
          <a:blip r:embed="rId2"/>
          <a:stretch>
            <a:fillRect/>
          </a:stretch>
        </p:blipFill>
        <p:spPr>
          <a:xfrm>
            <a:off x="566310" y="1443328"/>
            <a:ext cx="548640" cy="548640"/>
          </a:xfrm>
          <a:prstGeom prst="rect">
            <a:avLst/>
          </a:prstGeom>
        </p:spPr>
      </p:pic>
      <p:pic>
        <p:nvPicPr>
          <p:cNvPr id="7" name="Picture 6">
            <a:extLst>
              <a:ext uri="{FF2B5EF4-FFF2-40B4-BE49-F238E27FC236}">
                <a16:creationId xmlns:a16="http://schemas.microsoft.com/office/drawing/2014/main" id="{EFE0DA2C-5CED-8944-20B0-E984970EDA47}"/>
              </a:ext>
            </a:extLst>
          </p:cNvPr>
          <p:cNvPicPr>
            <a:picLocks/>
          </p:cNvPicPr>
          <p:nvPr/>
        </p:nvPicPr>
        <p:blipFill>
          <a:blip r:embed="rId2"/>
          <a:stretch>
            <a:fillRect/>
          </a:stretch>
        </p:blipFill>
        <p:spPr>
          <a:xfrm>
            <a:off x="4360515" y="1443328"/>
            <a:ext cx="548640" cy="548640"/>
          </a:xfrm>
          <a:prstGeom prst="rect">
            <a:avLst/>
          </a:prstGeom>
        </p:spPr>
      </p:pic>
      <p:pic>
        <p:nvPicPr>
          <p:cNvPr id="11" name="Picture 10">
            <a:extLst>
              <a:ext uri="{FF2B5EF4-FFF2-40B4-BE49-F238E27FC236}">
                <a16:creationId xmlns:a16="http://schemas.microsoft.com/office/drawing/2014/main" id="{7B3A23A9-882E-9536-74F2-A0E0119FDE0F}"/>
              </a:ext>
            </a:extLst>
          </p:cNvPr>
          <p:cNvPicPr>
            <a:picLocks/>
          </p:cNvPicPr>
          <p:nvPr/>
        </p:nvPicPr>
        <p:blipFill>
          <a:blip r:embed="rId2"/>
          <a:stretch>
            <a:fillRect/>
          </a:stretch>
        </p:blipFill>
        <p:spPr>
          <a:xfrm>
            <a:off x="8160989" y="1443328"/>
            <a:ext cx="548640" cy="548640"/>
          </a:xfrm>
          <a:prstGeom prst="rect">
            <a:avLst/>
          </a:prstGeom>
        </p:spPr>
      </p:pic>
      <p:sp>
        <p:nvSpPr>
          <p:cNvPr id="16" name="Text Placeholder 32">
            <a:extLst>
              <a:ext uri="{FF2B5EF4-FFF2-40B4-BE49-F238E27FC236}">
                <a16:creationId xmlns:a16="http://schemas.microsoft.com/office/drawing/2014/main" id="{8568C6B8-D77B-4972-F79D-81C2B8C8B741}"/>
              </a:ext>
            </a:extLst>
          </p:cNvPr>
          <p:cNvSpPr>
            <a:spLocks noGrp="1"/>
          </p:cNvSpPr>
          <p:nvPr>
            <p:ph type="body" sz="quarter" idx="22" hasCustomPrompt="1"/>
          </p:nvPr>
        </p:nvSpPr>
        <p:spPr>
          <a:xfrm>
            <a:off x="1193007" y="1563760"/>
            <a:ext cx="2978786" cy="307777"/>
          </a:xfrm>
        </p:spPr>
        <p:txBody>
          <a:bodyPr lIns="0" tIns="0" rIns="0" bIns="0">
            <a:noAutofit/>
          </a:bodyPr>
          <a:lstStyle>
            <a:lvl1pPr marL="0" marR="0" indent="0" algn="l"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2000" b="1" kern="1200" dirty="0" smtClean="0">
                <a:solidFill>
                  <a:schemeClr val="tx1"/>
                </a:solidFill>
                <a:latin typeface="Segoe UI Semibold" panose="020B0502040204020203" pitchFamily="34" charset="0"/>
                <a:ea typeface="+mn-ea"/>
                <a:cs typeface="Segoe UI Semibold" panose="020B0502040204020203"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17" name="Text Placeholder 32">
            <a:extLst>
              <a:ext uri="{FF2B5EF4-FFF2-40B4-BE49-F238E27FC236}">
                <a16:creationId xmlns:a16="http://schemas.microsoft.com/office/drawing/2014/main" id="{CDAB84B8-4C93-E762-B784-989F1CC7EA19}"/>
              </a:ext>
            </a:extLst>
          </p:cNvPr>
          <p:cNvSpPr>
            <a:spLocks noGrp="1"/>
          </p:cNvSpPr>
          <p:nvPr>
            <p:ph type="body" sz="quarter" idx="23" hasCustomPrompt="1"/>
          </p:nvPr>
        </p:nvSpPr>
        <p:spPr>
          <a:xfrm>
            <a:off x="4993481" y="1563760"/>
            <a:ext cx="2978786" cy="307777"/>
          </a:xfrm>
        </p:spPr>
        <p:txBody>
          <a:bodyPr lIns="0" tIns="0" rIns="0" bIns="0">
            <a:noAutofit/>
          </a:bodyPr>
          <a:lstStyle>
            <a:lvl1pPr marL="0" marR="0" indent="0" algn="l"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2000" b="1" kern="1200" dirty="0" smtClean="0">
                <a:solidFill>
                  <a:schemeClr val="tx1"/>
                </a:solidFill>
                <a:latin typeface="Segoe UI Semibold" panose="020B0502040204020203" pitchFamily="34" charset="0"/>
                <a:ea typeface="+mn-ea"/>
                <a:cs typeface="Segoe UI Semibold" panose="020B0502040204020203"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18" name="Text Placeholder 32">
            <a:extLst>
              <a:ext uri="{FF2B5EF4-FFF2-40B4-BE49-F238E27FC236}">
                <a16:creationId xmlns:a16="http://schemas.microsoft.com/office/drawing/2014/main" id="{5B6AFDD8-22B8-9114-9556-D19563727EAD}"/>
              </a:ext>
            </a:extLst>
          </p:cNvPr>
          <p:cNvSpPr>
            <a:spLocks noGrp="1"/>
          </p:cNvSpPr>
          <p:nvPr>
            <p:ph type="body" sz="quarter" idx="24" hasCustomPrompt="1"/>
          </p:nvPr>
        </p:nvSpPr>
        <p:spPr>
          <a:xfrm>
            <a:off x="8793955" y="1563760"/>
            <a:ext cx="2978786" cy="307777"/>
          </a:xfrm>
        </p:spPr>
        <p:txBody>
          <a:bodyPr lIns="0" tIns="0" rIns="0" bIns="0">
            <a:noAutofit/>
          </a:bodyPr>
          <a:lstStyle>
            <a:lvl1pPr marL="0" marR="0" indent="0" algn="l"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2000" b="1" kern="1200" dirty="0" smtClean="0">
                <a:solidFill>
                  <a:schemeClr val="tx1"/>
                </a:solidFill>
                <a:latin typeface="Segoe UI Semibold" panose="020B0502040204020203" pitchFamily="34" charset="0"/>
                <a:ea typeface="+mn-ea"/>
                <a:cs typeface="Segoe UI Semibold" panose="020B0502040204020203" pitchFamily="34" charset="0"/>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19" name="Freeform: Shape 18">
            <a:extLst>
              <a:ext uri="{FF2B5EF4-FFF2-40B4-BE49-F238E27FC236}">
                <a16:creationId xmlns:a16="http://schemas.microsoft.com/office/drawing/2014/main" id="{90CBA0F9-D9E0-A918-999B-5AC0F8D699A8}"/>
              </a:ext>
            </a:extLst>
          </p:cNvPr>
          <p:cNvSpPr>
            <a:spLocks/>
          </p:cNvSpPr>
          <p:nvPr/>
        </p:nvSpPr>
        <p:spPr bwMode="auto">
          <a:xfrm>
            <a:off x="457201" y="2122053"/>
            <a:ext cx="3676650" cy="4496084"/>
          </a:xfrm>
          <a:custGeom>
            <a:avLst/>
            <a:gdLst>
              <a:gd name="connsiteX0" fmla="*/ 105924 w 3676650"/>
              <a:gd name="connsiteY0" fmla="*/ 0 h 4603034"/>
              <a:gd name="connsiteX1" fmla="*/ 3570726 w 3676650"/>
              <a:gd name="connsiteY1" fmla="*/ 0 h 4603034"/>
              <a:gd name="connsiteX2" fmla="*/ 3676650 w 3676650"/>
              <a:gd name="connsiteY2" fmla="*/ 105924 h 4603034"/>
              <a:gd name="connsiteX3" fmla="*/ 3676650 w 3676650"/>
              <a:gd name="connsiteY3" fmla="*/ 298883 h 4603034"/>
              <a:gd name="connsiteX4" fmla="*/ 3676650 w 3676650"/>
              <a:gd name="connsiteY4" fmla="*/ 4304151 h 4603034"/>
              <a:gd name="connsiteX5" fmla="*/ 3676650 w 3676650"/>
              <a:gd name="connsiteY5" fmla="*/ 4497110 h 4603034"/>
              <a:gd name="connsiteX6" fmla="*/ 3570726 w 3676650"/>
              <a:gd name="connsiteY6" fmla="*/ 4603034 h 4603034"/>
              <a:gd name="connsiteX7" fmla="*/ 105924 w 3676650"/>
              <a:gd name="connsiteY7" fmla="*/ 4603034 h 4603034"/>
              <a:gd name="connsiteX8" fmla="*/ 0 w 3676650"/>
              <a:gd name="connsiteY8" fmla="*/ 4497110 h 4603034"/>
              <a:gd name="connsiteX9" fmla="*/ 0 w 3676650"/>
              <a:gd name="connsiteY9" fmla="*/ 4304151 h 4603034"/>
              <a:gd name="connsiteX10" fmla="*/ 0 w 3676650"/>
              <a:gd name="connsiteY10" fmla="*/ 298883 h 4603034"/>
              <a:gd name="connsiteX11" fmla="*/ 0 w 3676650"/>
              <a:gd name="connsiteY11" fmla="*/ 105924 h 4603034"/>
              <a:gd name="connsiteX12" fmla="*/ 105924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05924" y="0"/>
                </a:moveTo>
                <a:lnTo>
                  <a:pt x="3570726" y="0"/>
                </a:lnTo>
                <a:cubicBezTo>
                  <a:pt x="3629226" y="0"/>
                  <a:pt x="3676650" y="47424"/>
                  <a:pt x="3676650" y="105924"/>
                </a:cubicBezTo>
                <a:lnTo>
                  <a:pt x="3676650" y="298883"/>
                </a:lnTo>
                <a:lnTo>
                  <a:pt x="3676650" y="4304151"/>
                </a:lnTo>
                <a:lnTo>
                  <a:pt x="3676650" y="4497110"/>
                </a:lnTo>
                <a:cubicBezTo>
                  <a:pt x="3676650" y="4555610"/>
                  <a:pt x="3629226" y="4603034"/>
                  <a:pt x="3570726" y="4603034"/>
                </a:cubicBezTo>
                <a:lnTo>
                  <a:pt x="105924" y="4603034"/>
                </a:lnTo>
                <a:cubicBezTo>
                  <a:pt x="47424" y="4603034"/>
                  <a:pt x="0" y="4555610"/>
                  <a:pt x="0" y="4497110"/>
                </a:cubicBezTo>
                <a:lnTo>
                  <a:pt x="0" y="4304151"/>
                </a:lnTo>
                <a:lnTo>
                  <a:pt x="0" y="298883"/>
                </a:lnTo>
                <a:lnTo>
                  <a:pt x="0" y="105924"/>
                </a:lnTo>
                <a:cubicBezTo>
                  <a:pt x="0" y="47424"/>
                  <a:pt x="47424" y="0"/>
                  <a:pt x="105924" y="0"/>
                </a:cubicBezTo>
                <a:close/>
              </a:path>
            </a:pathLst>
          </a:custGeom>
          <a:noFill/>
          <a:ln>
            <a:gradFill flip="none" rotWithShape="1">
              <a:gsLst>
                <a:gs pos="0">
                  <a:schemeClr val="tx1">
                    <a:alpha val="0"/>
                  </a:schemeClr>
                </a:gs>
                <a:gs pos="82000">
                  <a:schemeClr val="tx1">
                    <a:lumMod val="95000"/>
                    <a:alpha val="14000"/>
                  </a:schemeClr>
                </a:gs>
              </a:gsLst>
              <a:lin ang="18900000" scaled="1"/>
              <a:tileRect/>
            </a:gradFill>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a:ln>
                <a:noFill/>
              </a:ln>
              <a:solidFill>
                <a:srgbClr val="353535"/>
              </a:solidFill>
              <a:effectLst/>
              <a:uLnTx/>
              <a:uFillTx/>
              <a:latin typeface="Segoe UI"/>
            </a:endParaRPr>
          </a:p>
        </p:txBody>
      </p:sp>
      <p:sp>
        <p:nvSpPr>
          <p:cNvPr id="20" name="Freeform: Shape 19">
            <a:extLst>
              <a:ext uri="{FF2B5EF4-FFF2-40B4-BE49-F238E27FC236}">
                <a16:creationId xmlns:a16="http://schemas.microsoft.com/office/drawing/2014/main" id="{5E875226-1890-D7DB-1C3A-A71E50204794}"/>
              </a:ext>
            </a:extLst>
          </p:cNvPr>
          <p:cNvSpPr>
            <a:spLocks/>
          </p:cNvSpPr>
          <p:nvPr/>
        </p:nvSpPr>
        <p:spPr bwMode="auto">
          <a:xfrm>
            <a:off x="4257675" y="2122053"/>
            <a:ext cx="3676650" cy="4496084"/>
          </a:xfrm>
          <a:custGeom>
            <a:avLst/>
            <a:gdLst>
              <a:gd name="connsiteX0" fmla="*/ 105924 w 3676650"/>
              <a:gd name="connsiteY0" fmla="*/ 0 h 4603034"/>
              <a:gd name="connsiteX1" fmla="*/ 3570726 w 3676650"/>
              <a:gd name="connsiteY1" fmla="*/ 0 h 4603034"/>
              <a:gd name="connsiteX2" fmla="*/ 3676650 w 3676650"/>
              <a:gd name="connsiteY2" fmla="*/ 105924 h 4603034"/>
              <a:gd name="connsiteX3" fmla="*/ 3676650 w 3676650"/>
              <a:gd name="connsiteY3" fmla="*/ 298883 h 4603034"/>
              <a:gd name="connsiteX4" fmla="*/ 3676650 w 3676650"/>
              <a:gd name="connsiteY4" fmla="*/ 4304151 h 4603034"/>
              <a:gd name="connsiteX5" fmla="*/ 3676650 w 3676650"/>
              <a:gd name="connsiteY5" fmla="*/ 4497110 h 4603034"/>
              <a:gd name="connsiteX6" fmla="*/ 3570726 w 3676650"/>
              <a:gd name="connsiteY6" fmla="*/ 4603034 h 4603034"/>
              <a:gd name="connsiteX7" fmla="*/ 105924 w 3676650"/>
              <a:gd name="connsiteY7" fmla="*/ 4603034 h 4603034"/>
              <a:gd name="connsiteX8" fmla="*/ 0 w 3676650"/>
              <a:gd name="connsiteY8" fmla="*/ 4497110 h 4603034"/>
              <a:gd name="connsiteX9" fmla="*/ 0 w 3676650"/>
              <a:gd name="connsiteY9" fmla="*/ 4304151 h 4603034"/>
              <a:gd name="connsiteX10" fmla="*/ 0 w 3676650"/>
              <a:gd name="connsiteY10" fmla="*/ 298883 h 4603034"/>
              <a:gd name="connsiteX11" fmla="*/ 0 w 3676650"/>
              <a:gd name="connsiteY11" fmla="*/ 105924 h 4603034"/>
              <a:gd name="connsiteX12" fmla="*/ 105924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05924" y="0"/>
                </a:moveTo>
                <a:lnTo>
                  <a:pt x="3570726" y="0"/>
                </a:lnTo>
                <a:cubicBezTo>
                  <a:pt x="3629226" y="0"/>
                  <a:pt x="3676650" y="47424"/>
                  <a:pt x="3676650" y="105924"/>
                </a:cubicBezTo>
                <a:lnTo>
                  <a:pt x="3676650" y="298883"/>
                </a:lnTo>
                <a:lnTo>
                  <a:pt x="3676650" y="4304151"/>
                </a:lnTo>
                <a:lnTo>
                  <a:pt x="3676650" y="4497110"/>
                </a:lnTo>
                <a:cubicBezTo>
                  <a:pt x="3676650" y="4555610"/>
                  <a:pt x="3629226" y="4603034"/>
                  <a:pt x="3570726" y="4603034"/>
                </a:cubicBezTo>
                <a:lnTo>
                  <a:pt x="105924" y="4603034"/>
                </a:lnTo>
                <a:cubicBezTo>
                  <a:pt x="47424" y="4603034"/>
                  <a:pt x="0" y="4555610"/>
                  <a:pt x="0" y="4497110"/>
                </a:cubicBezTo>
                <a:lnTo>
                  <a:pt x="0" y="4304151"/>
                </a:lnTo>
                <a:lnTo>
                  <a:pt x="0" y="298883"/>
                </a:lnTo>
                <a:lnTo>
                  <a:pt x="0" y="105924"/>
                </a:lnTo>
                <a:cubicBezTo>
                  <a:pt x="0" y="47424"/>
                  <a:pt x="47424" y="0"/>
                  <a:pt x="105924" y="0"/>
                </a:cubicBezTo>
                <a:close/>
              </a:path>
            </a:pathLst>
          </a:custGeom>
          <a:noFill/>
          <a:ln>
            <a:gradFill flip="none" rotWithShape="1">
              <a:gsLst>
                <a:gs pos="0">
                  <a:schemeClr val="tx1">
                    <a:alpha val="0"/>
                  </a:schemeClr>
                </a:gs>
                <a:gs pos="82000">
                  <a:schemeClr val="tx1">
                    <a:lumMod val="95000"/>
                    <a:alpha val="14000"/>
                  </a:schemeClr>
                </a:gs>
              </a:gsLst>
              <a:lin ang="18900000" scaled="1"/>
              <a:tileRect/>
            </a:gradFill>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a:ln>
                <a:noFill/>
              </a:ln>
              <a:solidFill>
                <a:srgbClr val="353535"/>
              </a:solidFill>
              <a:effectLst/>
              <a:uLnTx/>
              <a:uFillTx/>
              <a:latin typeface="Segoe UI"/>
            </a:endParaRPr>
          </a:p>
        </p:txBody>
      </p:sp>
      <p:sp>
        <p:nvSpPr>
          <p:cNvPr id="21" name="Freeform: Shape 20">
            <a:extLst>
              <a:ext uri="{FF2B5EF4-FFF2-40B4-BE49-F238E27FC236}">
                <a16:creationId xmlns:a16="http://schemas.microsoft.com/office/drawing/2014/main" id="{4A8A2E2B-9ECF-E07D-B70B-CFD65152FC11}"/>
              </a:ext>
            </a:extLst>
          </p:cNvPr>
          <p:cNvSpPr>
            <a:spLocks/>
          </p:cNvSpPr>
          <p:nvPr/>
        </p:nvSpPr>
        <p:spPr bwMode="auto">
          <a:xfrm>
            <a:off x="8058149" y="2122053"/>
            <a:ext cx="3676650" cy="4496084"/>
          </a:xfrm>
          <a:custGeom>
            <a:avLst/>
            <a:gdLst>
              <a:gd name="connsiteX0" fmla="*/ 105924 w 3676650"/>
              <a:gd name="connsiteY0" fmla="*/ 0 h 4603034"/>
              <a:gd name="connsiteX1" fmla="*/ 3570726 w 3676650"/>
              <a:gd name="connsiteY1" fmla="*/ 0 h 4603034"/>
              <a:gd name="connsiteX2" fmla="*/ 3676650 w 3676650"/>
              <a:gd name="connsiteY2" fmla="*/ 105924 h 4603034"/>
              <a:gd name="connsiteX3" fmla="*/ 3676650 w 3676650"/>
              <a:gd name="connsiteY3" fmla="*/ 298883 h 4603034"/>
              <a:gd name="connsiteX4" fmla="*/ 3676650 w 3676650"/>
              <a:gd name="connsiteY4" fmla="*/ 4304151 h 4603034"/>
              <a:gd name="connsiteX5" fmla="*/ 3676650 w 3676650"/>
              <a:gd name="connsiteY5" fmla="*/ 4497110 h 4603034"/>
              <a:gd name="connsiteX6" fmla="*/ 3570726 w 3676650"/>
              <a:gd name="connsiteY6" fmla="*/ 4603034 h 4603034"/>
              <a:gd name="connsiteX7" fmla="*/ 105924 w 3676650"/>
              <a:gd name="connsiteY7" fmla="*/ 4603034 h 4603034"/>
              <a:gd name="connsiteX8" fmla="*/ 0 w 3676650"/>
              <a:gd name="connsiteY8" fmla="*/ 4497110 h 4603034"/>
              <a:gd name="connsiteX9" fmla="*/ 0 w 3676650"/>
              <a:gd name="connsiteY9" fmla="*/ 4304151 h 4603034"/>
              <a:gd name="connsiteX10" fmla="*/ 0 w 3676650"/>
              <a:gd name="connsiteY10" fmla="*/ 298883 h 4603034"/>
              <a:gd name="connsiteX11" fmla="*/ 0 w 3676650"/>
              <a:gd name="connsiteY11" fmla="*/ 105924 h 4603034"/>
              <a:gd name="connsiteX12" fmla="*/ 105924 w 3676650"/>
              <a:gd name="connsiteY12" fmla="*/ 0 h 460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76650" h="4603034">
                <a:moveTo>
                  <a:pt x="105924" y="0"/>
                </a:moveTo>
                <a:lnTo>
                  <a:pt x="3570726" y="0"/>
                </a:lnTo>
                <a:cubicBezTo>
                  <a:pt x="3629226" y="0"/>
                  <a:pt x="3676650" y="47424"/>
                  <a:pt x="3676650" y="105924"/>
                </a:cubicBezTo>
                <a:lnTo>
                  <a:pt x="3676650" y="298883"/>
                </a:lnTo>
                <a:lnTo>
                  <a:pt x="3676650" y="4304151"/>
                </a:lnTo>
                <a:lnTo>
                  <a:pt x="3676650" y="4497110"/>
                </a:lnTo>
                <a:cubicBezTo>
                  <a:pt x="3676650" y="4555610"/>
                  <a:pt x="3629226" y="4603034"/>
                  <a:pt x="3570726" y="4603034"/>
                </a:cubicBezTo>
                <a:lnTo>
                  <a:pt x="105924" y="4603034"/>
                </a:lnTo>
                <a:cubicBezTo>
                  <a:pt x="47424" y="4603034"/>
                  <a:pt x="0" y="4555610"/>
                  <a:pt x="0" y="4497110"/>
                </a:cubicBezTo>
                <a:lnTo>
                  <a:pt x="0" y="4304151"/>
                </a:lnTo>
                <a:lnTo>
                  <a:pt x="0" y="298883"/>
                </a:lnTo>
                <a:lnTo>
                  <a:pt x="0" y="105924"/>
                </a:lnTo>
                <a:cubicBezTo>
                  <a:pt x="0" y="47424"/>
                  <a:pt x="47424" y="0"/>
                  <a:pt x="105924" y="0"/>
                </a:cubicBezTo>
                <a:close/>
              </a:path>
            </a:pathLst>
          </a:custGeom>
          <a:noFill/>
          <a:ln>
            <a:gradFill flip="none" rotWithShape="1">
              <a:gsLst>
                <a:gs pos="0">
                  <a:schemeClr val="tx1">
                    <a:alpha val="0"/>
                  </a:schemeClr>
                </a:gs>
                <a:gs pos="82000">
                  <a:schemeClr val="tx1">
                    <a:lumMod val="95000"/>
                    <a:alpha val="14000"/>
                  </a:schemeClr>
                </a:gs>
              </a:gsLst>
              <a:lin ang="18900000" scaled="1"/>
              <a:tileRect/>
            </a:gradFill>
          </a:ln>
        </p:spPr>
        <p:txBody>
          <a:bodyPr vert="horz" wrap="square" lIns="91440" tIns="45720" rIns="91440" bIns="4572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a:ln>
                <a:noFill/>
              </a:ln>
              <a:solidFill>
                <a:srgbClr val="353535"/>
              </a:solidFill>
              <a:effectLst/>
              <a:uLnTx/>
              <a:uFillTx/>
              <a:latin typeface="Segoe UI"/>
            </a:endParaRPr>
          </a:p>
        </p:txBody>
      </p:sp>
      <p:sp>
        <p:nvSpPr>
          <p:cNvPr id="2" name="Title 1"/>
          <p:cNvSpPr>
            <a:spLocks noGrp="1"/>
          </p:cNvSpPr>
          <p:nvPr>
            <p:ph type="title"/>
          </p:nvPr>
        </p:nvSpPr>
        <p:spPr/>
        <p:txBody>
          <a:bodyPr/>
          <a:lstStyle>
            <a:lvl1pPr>
              <a:defRPr sz="3600"/>
            </a:lvl1pPr>
          </a:lstStyle>
          <a:p>
            <a:r>
              <a:rPr lang="en-US"/>
              <a:t>Click to edit Master title style</a:t>
            </a:r>
          </a:p>
        </p:txBody>
      </p:sp>
      <p:sp>
        <p:nvSpPr>
          <p:cNvPr id="38" name="Rectangle: Top Corners Rounded 37">
            <a:extLst>
              <a:ext uri="{FF2B5EF4-FFF2-40B4-BE49-F238E27FC236}">
                <a16:creationId xmlns:a16="http://schemas.microsoft.com/office/drawing/2014/main" id="{DE59D981-1B81-3565-0536-36322B6C4E04}"/>
              </a:ext>
            </a:extLst>
          </p:cNvPr>
          <p:cNvSpPr/>
          <p:nvPr/>
        </p:nvSpPr>
        <p:spPr bwMode="auto">
          <a:xfrm>
            <a:off x="621507" y="2076333"/>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39" name="Rectangle: Top Corners Rounded 38">
            <a:extLst>
              <a:ext uri="{FF2B5EF4-FFF2-40B4-BE49-F238E27FC236}">
                <a16:creationId xmlns:a16="http://schemas.microsoft.com/office/drawing/2014/main" id="{A5433A67-0333-F232-7EDB-1AAC15352796}"/>
              </a:ext>
            </a:extLst>
          </p:cNvPr>
          <p:cNvSpPr/>
          <p:nvPr/>
        </p:nvSpPr>
        <p:spPr bwMode="auto">
          <a:xfrm>
            <a:off x="4421981" y="2076333"/>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46" name="Rectangle: Top Corners Rounded 45">
            <a:extLst>
              <a:ext uri="{FF2B5EF4-FFF2-40B4-BE49-F238E27FC236}">
                <a16:creationId xmlns:a16="http://schemas.microsoft.com/office/drawing/2014/main" id="{32EAB989-4889-4D4D-DB6C-8AAECD047898}"/>
              </a:ext>
            </a:extLst>
          </p:cNvPr>
          <p:cNvSpPr/>
          <p:nvPr/>
        </p:nvSpPr>
        <p:spPr bwMode="auto">
          <a:xfrm>
            <a:off x="8222455" y="2076333"/>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25" name="Text Placeholder 32">
            <a:extLst>
              <a:ext uri="{FF2B5EF4-FFF2-40B4-BE49-F238E27FC236}">
                <a16:creationId xmlns:a16="http://schemas.microsoft.com/office/drawing/2014/main" id="{0F4A52E3-0E4C-23C1-D637-7E4422E92EAB}"/>
              </a:ext>
            </a:extLst>
          </p:cNvPr>
          <p:cNvSpPr>
            <a:spLocks noGrp="1"/>
          </p:cNvSpPr>
          <p:nvPr>
            <p:ph type="body" sz="quarter" idx="26" hasCustomPrompt="1"/>
          </p:nvPr>
        </p:nvSpPr>
        <p:spPr>
          <a:xfrm>
            <a:off x="4257675" y="2122053"/>
            <a:ext cx="3676650" cy="4447588"/>
          </a:xfrm>
        </p:spPr>
        <p:txBody>
          <a:bodyPr lIns="182880" tIns="91440" rIns="91440" bIns="45720">
            <a:noAutofit/>
          </a:bodyPr>
          <a:lstStyle>
            <a:lvl1pPr marL="228600" marR="0" indent="-228600" algn="l" defTabSz="914400" rtl="0" eaLnBrk="1" fontAlgn="auto" latinLnBrk="0" hangingPunct="1">
              <a:lnSpc>
                <a:spcPct val="100000"/>
              </a:lnSpc>
              <a:spcBef>
                <a:spcPts val="0"/>
              </a:spcBef>
              <a:spcAft>
                <a:spcPts val="600"/>
              </a:spcAft>
              <a:buClrTx/>
              <a:buSzPct val="100000"/>
              <a:buFont typeface="Arial"/>
              <a:buChar char="•"/>
              <a:tabLst/>
              <a:defRPr lang="en-US" sz="1600" kern="1200" dirty="0" smtClean="0">
                <a:solidFill>
                  <a:schemeClr val="tx1"/>
                </a:solidFill>
                <a:latin typeface="+mn-lt"/>
                <a:ea typeface="+mn-ea"/>
                <a:cs typeface="Segoe UI Semilight"/>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22" name="Text Placeholder 32">
            <a:extLst>
              <a:ext uri="{FF2B5EF4-FFF2-40B4-BE49-F238E27FC236}">
                <a16:creationId xmlns:a16="http://schemas.microsoft.com/office/drawing/2014/main" id="{E4A17FBA-310F-4A42-8836-4CBD4FFA7791}"/>
              </a:ext>
            </a:extLst>
          </p:cNvPr>
          <p:cNvSpPr>
            <a:spLocks noGrp="1"/>
          </p:cNvSpPr>
          <p:nvPr>
            <p:ph type="body" sz="quarter" idx="25" hasCustomPrompt="1"/>
          </p:nvPr>
        </p:nvSpPr>
        <p:spPr>
          <a:xfrm>
            <a:off x="457201" y="2122053"/>
            <a:ext cx="3676650" cy="4447588"/>
          </a:xfrm>
        </p:spPr>
        <p:txBody>
          <a:bodyPr lIns="182880" tIns="91440" rIns="91440" bIns="45720">
            <a:noAutofit/>
          </a:bodyPr>
          <a:lstStyle>
            <a:lvl1pPr marL="228600" marR="0" indent="-228600" algn="l" defTabSz="914400" rtl="0" eaLnBrk="1" fontAlgn="auto" latinLnBrk="0" hangingPunct="1">
              <a:lnSpc>
                <a:spcPct val="100000"/>
              </a:lnSpc>
              <a:spcBef>
                <a:spcPts val="0"/>
              </a:spcBef>
              <a:spcAft>
                <a:spcPts val="600"/>
              </a:spcAft>
              <a:buClrTx/>
              <a:buSzPct val="100000"/>
              <a:buFont typeface="Arial"/>
              <a:buChar char="•"/>
              <a:tabLst/>
              <a:defRPr lang="en-US" sz="1600" kern="1200" dirty="0" smtClean="0">
                <a:solidFill>
                  <a:schemeClr val="tx1"/>
                </a:solidFill>
                <a:latin typeface="+mn-lt"/>
                <a:ea typeface="+mn-ea"/>
                <a:cs typeface="Segoe UI Semilight"/>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
        <p:nvSpPr>
          <p:cNvPr id="28" name="Text Placeholder 32">
            <a:extLst>
              <a:ext uri="{FF2B5EF4-FFF2-40B4-BE49-F238E27FC236}">
                <a16:creationId xmlns:a16="http://schemas.microsoft.com/office/drawing/2014/main" id="{A03440AA-E394-87D8-3C59-F11A233895AE}"/>
              </a:ext>
            </a:extLst>
          </p:cNvPr>
          <p:cNvSpPr>
            <a:spLocks noGrp="1"/>
          </p:cNvSpPr>
          <p:nvPr>
            <p:ph type="body" sz="quarter" idx="27" hasCustomPrompt="1"/>
          </p:nvPr>
        </p:nvSpPr>
        <p:spPr>
          <a:xfrm>
            <a:off x="8058149" y="2122053"/>
            <a:ext cx="3676650" cy="4447588"/>
          </a:xfrm>
        </p:spPr>
        <p:txBody>
          <a:bodyPr lIns="182880" tIns="91440" rIns="91440" bIns="45720">
            <a:noAutofit/>
          </a:bodyPr>
          <a:lstStyle>
            <a:lvl1pPr marL="228600" marR="0" indent="-228600" algn="l" defTabSz="914400" rtl="0" eaLnBrk="1" fontAlgn="auto" latinLnBrk="0" hangingPunct="1">
              <a:lnSpc>
                <a:spcPct val="100000"/>
              </a:lnSpc>
              <a:spcBef>
                <a:spcPts val="0"/>
              </a:spcBef>
              <a:spcAft>
                <a:spcPts val="600"/>
              </a:spcAft>
              <a:buClrTx/>
              <a:buSzPct val="100000"/>
              <a:buFont typeface="Arial"/>
              <a:buChar char="•"/>
              <a:tabLst/>
              <a:defRPr lang="en-US" sz="1600" kern="1200" dirty="0" smtClean="0">
                <a:solidFill>
                  <a:schemeClr val="tx1"/>
                </a:solidFill>
                <a:latin typeface="+mn-lt"/>
                <a:ea typeface="+mn-ea"/>
                <a:cs typeface="Segoe UI Semilight"/>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text styles</a:t>
            </a:r>
          </a:p>
        </p:txBody>
      </p:sp>
    </p:spTree>
    <p:extLst>
      <p:ext uri="{BB962C8B-B14F-4D97-AF65-F5344CB8AC3E}">
        <p14:creationId xmlns:p14="http://schemas.microsoft.com/office/powerpoint/2010/main" val="82920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0_Title Only">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7426C0B-35EF-6A3A-8A3E-CB922F20120B}"/>
              </a:ext>
            </a:extLst>
          </p:cNvPr>
          <p:cNvSpPr>
            <a:spLocks/>
          </p:cNvSpPr>
          <p:nvPr/>
        </p:nvSpPr>
        <p:spPr bwMode="auto">
          <a:xfrm rot="5400000">
            <a:off x="3315018" y="-1863671"/>
            <a:ext cx="5104766" cy="11734800"/>
          </a:xfrm>
          <a:custGeom>
            <a:avLst/>
            <a:gdLst>
              <a:gd name="connsiteX0" fmla="*/ 0 w 5104766"/>
              <a:gd name="connsiteY0" fmla="*/ 11734799 h 11734800"/>
              <a:gd name="connsiteX1" fmla="*/ 0 w 5104766"/>
              <a:gd name="connsiteY1" fmla="*/ 9846492 h 11734800"/>
              <a:gd name="connsiteX2" fmla="*/ 0 w 5104766"/>
              <a:gd name="connsiteY2" fmla="*/ 1888306 h 11734800"/>
              <a:gd name="connsiteX3" fmla="*/ 0 w 5104766"/>
              <a:gd name="connsiteY3" fmla="*/ 0 h 11734800"/>
              <a:gd name="connsiteX4" fmla="*/ 154999 w 5104766"/>
              <a:gd name="connsiteY4" fmla="*/ 0 h 11734800"/>
              <a:gd name="connsiteX5" fmla="*/ 4757260 w 5104766"/>
              <a:gd name="connsiteY5" fmla="*/ 0 h 11734800"/>
              <a:gd name="connsiteX6" fmla="*/ 4912259 w 5104766"/>
              <a:gd name="connsiteY6" fmla="*/ 0 h 11734800"/>
              <a:gd name="connsiteX7" fmla="*/ 5104766 w 5104766"/>
              <a:gd name="connsiteY7" fmla="*/ 192510 h 11734800"/>
              <a:gd name="connsiteX8" fmla="*/ 5104766 w 5104766"/>
              <a:gd name="connsiteY8" fmla="*/ 1059546 h 11734800"/>
              <a:gd name="connsiteX9" fmla="*/ 5104766 w 5104766"/>
              <a:gd name="connsiteY9" fmla="*/ 2080819 h 11734800"/>
              <a:gd name="connsiteX10" fmla="*/ 5104766 w 5104766"/>
              <a:gd name="connsiteY10" fmla="*/ 2621285 h 11734800"/>
              <a:gd name="connsiteX11" fmla="*/ 5104766 w 5104766"/>
              <a:gd name="connsiteY11" fmla="*/ 2947855 h 11734800"/>
              <a:gd name="connsiteX12" fmla="*/ 5104766 w 5104766"/>
              <a:gd name="connsiteY12" fmla="*/ 4509592 h 11734800"/>
              <a:gd name="connsiteX13" fmla="*/ 5104766 w 5104766"/>
              <a:gd name="connsiteY13" fmla="*/ 7417719 h 11734800"/>
              <a:gd name="connsiteX14" fmla="*/ 5104766 w 5104766"/>
              <a:gd name="connsiteY14" fmla="*/ 8084460 h 11734800"/>
              <a:gd name="connsiteX15" fmla="*/ 5104766 w 5104766"/>
              <a:gd name="connsiteY15" fmla="*/ 9306026 h 11734800"/>
              <a:gd name="connsiteX16" fmla="*/ 5104766 w 5104766"/>
              <a:gd name="connsiteY16" fmla="*/ 9846493 h 11734800"/>
              <a:gd name="connsiteX17" fmla="*/ 5104766 w 5104766"/>
              <a:gd name="connsiteY17" fmla="*/ 9972767 h 11734800"/>
              <a:gd name="connsiteX18" fmla="*/ 5104766 w 5104766"/>
              <a:gd name="connsiteY18" fmla="*/ 11734800 h 11734800"/>
              <a:gd name="connsiteX19" fmla="*/ 154999 w 5104766"/>
              <a:gd name="connsiteY19" fmla="*/ 11734800 h 11734800"/>
              <a:gd name="connsiteX20" fmla="*/ 154999 w 5104766"/>
              <a:gd name="connsiteY20" fmla="*/ 11734799 h 1173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04766" h="11734800">
                <a:moveTo>
                  <a:pt x="0" y="11734799"/>
                </a:moveTo>
                <a:lnTo>
                  <a:pt x="0" y="9846492"/>
                </a:lnTo>
                <a:lnTo>
                  <a:pt x="0" y="1888306"/>
                </a:lnTo>
                <a:lnTo>
                  <a:pt x="0" y="0"/>
                </a:lnTo>
                <a:lnTo>
                  <a:pt x="154999" y="0"/>
                </a:lnTo>
                <a:lnTo>
                  <a:pt x="4757260" y="0"/>
                </a:lnTo>
                <a:lnTo>
                  <a:pt x="4912259" y="0"/>
                </a:lnTo>
                <a:cubicBezTo>
                  <a:pt x="5018578" y="0"/>
                  <a:pt x="5104766" y="86190"/>
                  <a:pt x="5104766" y="192510"/>
                </a:cubicBezTo>
                <a:lnTo>
                  <a:pt x="5104766" y="1059546"/>
                </a:lnTo>
                <a:lnTo>
                  <a:pt x="5104766" y="2080819"/>
                </a:lnTo>
                <a:lnTo>
                  <a:pt x="5104766" y="2621285"/>
                </a:lnTo>
                <a:lnTo>
                  <a:pt x="5104766" y="2947855"/>
                </a:lnTo>
                <a:lnTo>
                  <a:pt x="5104766" y="4509592"/>
                </a:lnTo>
                <a:lnTo>
                  <a:pt x="5104766" y="7417719"/>
                </a:lnTo>
                <a:lnTo>
                  <a:pt x="5104766" y="8084460"/>
                </a:lnTo>
                <a:lnTo>
                  <a:pt x="5104766" y="9306026"/>
                </a:lnTo>
                <a:lnTo>
                  <a:pt x="5104766" y="9846493"/>
                </a:lnTo>
                <a:lnTo>
                  <a:pt x="5104766" y="9972767"/>
                </a:lnTo>
                <a:lnTo>
                  <a:pt x="5104766" y="11734800"/>
                </a:lnTo>
                <a:lnTo>
                  <a:pt x="154999" y="11734800"/>
                </a:lnTo>
                <a:lnTo>
                  <a:pt x="154999" y="11734799"/>
                </a:ln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62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ru-UA" sz="2400" b="0"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3" name="Freeform: Shape 2">
            <a:extLst>
              <a:ext uri="{FF2B5EF4-FFF2-40B4-BE49-F238E27FC236}">
                <a16:creationId xmlns:a16="http://schemas.microsoft.com/office/drawing/2014/main" id="{1DADCABD-7E81-F27E-E031-EC6AF23654E5}"/>
              </a:ext>
            </a:extLst>
          </p:cNvPr>
          <p:cNvSpPr>
            <a:spLocks/>
          </p:cNvSpPr>
          <p:nvPr/>
        </p:nvSpPr>
        <p:spPr bwMode="auto">
          <a:xfrm rot="5400000">
            <a:off x="4073206" y="-1141727"/>
            <a:ext cx="5476697" cy="9846494"/>
          </a:xfrm>
          <a:custGeom>
            <a:avLst/>
            <a:gdLst>
              <a:gd name="connsiteX0" fmla="*/ 0 w 5476697"/>
              <a:gd name="connsiteY0" fmla="*/ 9846492 h 9846494"/>
              <a:gd name="connsiteX1" fmla="*/ 0 w 5476697"/>
              <a:gd name="connsiteY1" fmla="*/ 0 h 9846494"/>
              <a:gd name="connsiteX2" fmla="*/ 154999 w 5476697"/>
              <a:gd name="connsiteY2" fmla="*/ 0 h 9846494"/>
              <a:gd name="connsiteX3" fmla="*/ 371931 w 5476697"/>
              <a:gd name="connsiteY3" fmla="*/ 0 h 9846494"/>
              <a:gd name="connsiteX4" fmla="*/ 526930 w 5476697"/>
              <a:gd name="connsiteY4" fmla="*/ 0 h 9846494"/>
              <a:gd name="connsiteX5" fmla="*/ 4757260 w 5476697"/>
              <a:gd name="connsiteY5" fmla="*/ 0 h 9846494"/>
              <a:gd name="connsiteX6" fmla="*/ 4912259 w 5476697"/>
              <a:gd name="connsiteY6" fmla="*/ 0 h 9846494"/>
              <a:gd name="connsiteX7" fmla="*/ 5129191 w 5476697"/>
              <a:gd name="connsiteY7" fmla="*/ 0 h 9846494"/>
              <a:gd name="connsiteX8" fmla="*/ 5284190 w 5476697"/>
              <a:gd name="connsiteY8" fmla="*/ 0 h 9846494"/>
              <a:gd name="connsiteX9" fmla="*/ 5476697 w 5476697"/>
              <a:gd name="connsiteY9" fmla="*/ 192513 h 9846494"/>
              <a:gd name="connsiteX10" fmla="*/ 5476697 w 5476697"/>
              <a:gd name="connsiteY10" fmla="*/ 1059549 h 9846494"/>
              <a:gd name="connsiteX11" fmla="*/ 5476697 w 5476697"/>
              <a:gd name="connsiteY11" fmla="*/ 2621287 h 9846494"/>
              <a:gd name="connsiteX12" fmla="*/ 5476697 w 5476697"/>
              <a:gd name="connsiteY12" fmla="*/ 7417720 h 9846494"/>
              <a:gd name="connsiteX13" fmla="*/ 5476697 w 5476697"/>
              <a:gd name="connsiteY13" fmla="*/ 8084461 h 9846494"/>
              <a:gd name="connsiteX14" fmla="*/ 5476697 w 5476697"/>
              <a:gd name="connsiteY14" fmla="*/ 9846494 h 9846494"/>
              <a:gd name="connsiteX15" fmla="*/ 526930 w 5476697"/>
              <a:gd name="connsiteY15" fmla="*/ 9846494 h 9846494"/>
              <a:gd name="connsiteX16" fmla="*/ 526930 w 5476697"/>
              <a:gd name="connsiteY16" fmla="*/ 9846493 h 9846494"/>
              <a:gd name="connsiteX17" fmla="*/ 371931 w 5476697"/>
              <a:gd name="connsiteY17" fmla="*/ 9846493 h 9846494"/>
              <a:gd name="connsiteX18" fmla="*/ 154999 w 5476697"/>
              <a:gd name="connsiteY18" fmla="*/ 9846493 h 9846494"/>
              <a:gd name="connsiteX19" fmla="*/ 154999 w 5476697"/>
              <a:gd name="connsiteY19" fmla="*/ 9846492 h 984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697" h="9846494">
                <a:moveTo>
                  <a:pt x="0" y="9846492"/>
                </a:moveTo>
                <a:lnTo>
                  <a:pt x="0" y="0"/>
                </a:lnTo>
                <a:lnTo>
                  <a:pt x="154999" y="0"/>
                </a:lnTo>
                <a:lnTo>
                  <a:pt x="371931" y="0"/>
                </a:lnTo>
                <a:lnTo>
                  <a:pt x="526930" y="0"/>
                </a:lnTo>
                <a:lnTo>
                  <a:pt x="4757260" y="0"/>
                </a:lnTo>
                <a:lnTo>
                  <a:pt x="4912259" y="0"/>
                </a:lnTo>
                <a:lnTo>
                  <a:pt x="5129191" y="0"/>
                </a:lnTo>
                <a:lnTo>
                  <a:pt x="5284190" y="0"/>
                </a:lnTo>
                <a:cubicBezTo>
                  <a:pt x="5390509" y="0"/>
                  <a:pt x="5476697" y="86193"/>
                  <a:pt x="5476697" y="192513"/>
                </a:cubicBezTo>
                <a:lnTo>
                  <a:pt x="5476697" y="1059549"/>
                </a:lnTo>
                <a:lnTo>
                  <a:pt x="5476697" y="2621287"/>
                </a:lnTo>
                <a:lnTo>
                  <a:pt x="5476697" y="7417720"/>
                </a:lnTo>
                <a:lnTo>
                  <a:pt x="5476697" y="8084461"/>
                </a:lnTo>
                <a:lnTo>
                  <a:pt x="5476697" y="9846494"/>
                </a:lnTo>
                <a:lnTo>
                  <a:pt x="526930" y="9846494"/>
                </a:lnTo>
                <a:lnTo>
                  <a:pt x="526930" y="9846493"/>
                </a:lnTo>
                <a:lnTo>
                  <a:pt x="371931" y="9846493"/>
                </a:lnTo>
                <a:lnTo>
                  <a:pt x="154999" y="9846493"/>
                </a:lnTo>
                <a:lnTo>
                  <a:pt x="154999" y="9846492"/>
                </a:lnTo>
                <a:close/>
              </a:path>
            </a:pathLst>
          </a:custGeom>
          <a:solidFill>
            <a:schemeClr val="bg1"/>
          </a:solidFill>
          <a:ln w="9525"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C4663DA4-3731-5501-AD24-F7B6588E2CDC}"/>
              </a:ext>
            </a:extLst>
          </p:cNvPr>
          <p:cNvSpPr>
            <a:spLocks/>
          </p:cNvSpPr>
          <p:nvPr/>
        </p:nvSpPr>
        <p:spPr bwMode="auto">
          <a:xfrm rot="5400000">
            <a:off x="-1415008" y="2458179"/>
            <a:ext cx="5476696" cy="2646681"/>
          </a:xfrm>
          <a:custGeom>
            <a:avLst/>
            <a:gdLst>
              <a:gd name="connsiteX0" fmla="*/ 0 w 5476696"/>
              <a:gd name="connsiteY0" fmla="*/ 2646681 h 2646681"/>
              <a:gd name="connsiteX1" fmla="*/ 0 w 5476696"/>
              <a:gd name="connsiteY1" fmla="*/ 2646680 h 2646681"/>
              <a:gd name="connsiteX2" fmla="*/ 0 w 5476696"/>
              <a:gd name="connsiteY2" fmla="*/ 2621281 h 2646681"/>
              <a:gd name="connsiteX3" fmla="*/ 0 w 5476696"/>
              <a:gd name="connsiteY3" fmla="*/ 2621280 h 2646681"/>
              <a:gd name="connsiteX4" fmla="*/ 0 w 5476696"/>
              <a:gd name="connsiteY4" fmla="*/ 386910 h 2646681"/>
              <a:gd name="connsiteX5" fmla="*/ 0 w 5476696"/>
              <a:gd name="connsiteY5" fmla="*/ 361510 h 2646681"/>
              <a:gd name="connsiteX6" fmla="*/ 0 w 5476696"/>
              <a:gd name="connsiteY6" fmla="*/ 25400 h 2646681"/>
              <a:gd name="connsiteX7" fmla="*/ 0 w 5476696"/>
              <a:gd name="connsiteY7" fmla="*/ 0 h 2646681"/>
              <a:gd name="connsiteX8" fmla="*/ 154999 w 5476696"/>
              <a:gd name="connsiteY8" fmla="*/ 0 h 2646681"/>
              <a:gd name="connsiteX9" fmla="*/ 4757259 w 5476696"/>
              <a:gd name="connsiteY9" fmla="*/ 0 h 2646681"/>
              <a:gd name="connsiteX10" fmla="*/ 4912258 w 5476696"/>
              <a:gd name="connsiteY10" fmla="*/ 0 h 2646681"/>
              <a:gd name="connsiteX11" fmla="*/ 4912268 w 5476696"/>
              <a:gd name="connsiteY11" fmla="*/ 1 h 2646681"/>
              <a:gd name="connsiteX12" fmla="*/ 5129190 w 5476696"/>
              <a:gd name="connsiteY12" fmla="*/ 1 h 2646681"/>
              <a:gd name="connsiteX13" fmla="*/ 5284189 w 5476696"/>
              <a:gd name="connsiteY13" fmla="*/ 1 h 2646681"/>
              <a:gd name="connsiteX14" fmla="*/ 5476696 w 5476696"/>
              <a:gd name="connsiteY14" fmla="*/ 192508 h 2646681"/>
              <a:gd name="connsiteX15" fmla="*/ 5476696 w 5476696"/>
              <a:gd name="connsiteY15" fmla="*/ 217908 h 2646681"/>
              <a:gd name="connsiteX16" fmla="*/ 5476696 w 5476696"/>
              <a:gd name="connsiteY16" fmla="*/ 554018 h 2646681"/>
              <a:gd name="connsiteX17" fmla="*/ 5476696 w 5476696"/>
              <a:gd name="connsiteY17" fmla="*/ 579418 h 2646681"/>
              <a:gd name="connsiteX18" fmla="*/ 5476696 w 5476696"/>
              <a:gd name="connsiteY18" fmla="*/ 2621281 h 2646681"/>
              <a:gd name="connsiteX19" fmla="*/ 5476696 w 5476696"/>
              <a:gd name="connsiteY19" fmla="*/ 2646681 h 264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76696" h="2646681">
                <a:moveTo>
                  <a:pt x="0" y="2646681"/>
                </a:moveTo>
                <a:lnTo>
                  <a:pt x="0" y="2646680"/>
                </a:lnTo>
                <a:lnTo>
                  <a:pt x="0" y="2621281"/>
                </a:lnTo>
                <a:lnTo>
                  <a:pt x="0" y="2621280"/>
                </a:lnTo>
                <a:lnTo>
                  <a:pt x="0" y="386910"/>
                </a:lnTo>
                <a:lnTo>
                  <a:pt x="0" y="361510"/>
                </a:lnTo>
                <a:lnTo>
                  <a:pt x="0" y="25400"/>
                </a:lnTo>
                <a:lnTo>
                  <a:pt x="0" y="0"/>
                </a:lnTo>
                <a:lnTo>
                  <a:pt x="154999" y="0"/>
                </a:lnTo>
                <a:lnTo>
                  <a:pt x="4757259" y="0"/>
                </a:lnTo>
                <a:lnTo>
                  <a:pt x="4912258" y="0"/>
                </a:lnTo>
                <a:lnTo>
                  <a:pt x="4912268" y="1"/>
                </a:lnTo>
                <a:lnTo>
                  <a:pt x="5129190" y="1"/>
                </a:lnTo>
                <a:lnTo>
                  <a:pt x="5284189" y="1"/>
                </a:lnTo>
                <a:cubicBezTo>
                  <a:pt x="5390508" y="1"/>
                  <a:pt x="5476696" y="86189"/>
                  <a:pt x="5476696" y="192508"/>
                </a:cubicBezTo>
                <a:lnTo>
                  <a:pt x="5476696" y="217908"/>
                </a:lnTo>
                <a:lnTo>
                  <a:pt x="5476696" y="554018"/>
                </a:lnTo>
                <a:lnTo>
                  <a:pt x="5476696" y="579418"/>
                </a:lnTo>
                <a:lnTo>
                  <a:pt x="5476696" y="2621281"/>
                </a:lnTo>
                <a:lnTo>
                  <a:pt x="5476696" y="2646681"/>
                </a:lnTo>
                <a:close/>
              </a:path>
            </a:pathLst>
          </a:custGeom>
          <a:solidFill>
            <a:schemeClr val="bg1">
              <a:lumMod val="95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ru-UA" sz="1200" noProof="0">
              <a:solidFill>
                <a:schemeClr val="lt1"/>
              </a:solidFill>
            </a:endParaRPr>
          </a:p>
        </p:txBody>
      </p:sp>
      <p:sp>
        <p:nvSpPr>
          <p:cNvPr id="4" name="Rectangle: Single Corner Rounded 3">
            <a:extLst>
              <a:ext uri="{FF2B5EF4-FFF2-40B4-BE49-F238E27FC236}">
                <a16:creationId xmlns:a16="http://schemas.microsoft.com/office/drawing/2014/main" id="{0A3CE206-9B83-A5D9-5B1F-64987EDCB202}"/>
              </a:ext>
            </a:extLst>
          </p:cNvPr>
          <p:cNvSpPr/>
          <p:nvPr/>
        </p:nvSpPr>
        <p:spPr bwMode="auto">
          <a:xfrm>
            <a:off x="0" y="500286"/>
            <a:ext cx="11734800" cy="542886"/>
          </a:xfrm>
          <a:prstGeom prst="round1Rect">
            <a:avLst/>
          </a:prstGeom>
          <a:solidFill>
            <a:srgbClr val="8C63D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cxnSp>
        <p:nvCxnSpPr>
          <p:cNvPr id="5" name="Straight Connector 4">
            <a:extLst>
              <a:ext uri="{FF2B5EF4-FFF2-40B4-BE49-F238E27FC236}">
                <a16:creationId xmlns:a16="http://schemas.microsoft.com/office/drawing/2014/main" id="{0B370EBE-F48D-BE03-33E5-A46C3EA43DA4}"/>
              </a:ext>
            </a:extLst>
          </p:cNvPr>
          <p:cNvCxnSpPr>
            <a:cxnSpLocks/>
          </p:cNvCxnSpPr>
          <p:nvPr/>
        </p:nvCxnSpPr>
        <p:spPr>
          <a:xfrm rot="5400000">
            <a:off x="4426859"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2692AB2-664D-75B2-F7FF-33596A839F37}"/>
              </a:ext>
            </a:extLst>
          </p:cNvPr>
          <p:cNvCxnSpPr>
            <a:cxnSpLocks/>
          </p:cNvCxnSpPr>
          <p:nvPr/>
        </p:nvCxnSpPr>
        <p:spPr>
          <a:xfrm rot="5400000">
            <a:off x="7142809"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BE45AD-48A2-2005-5F98-E6A4A4B5E10F}"/>
              </a:ext>
            </a:extLst>
          </p:cNvPr>
          <p:cNvCxnSpPr>
            <a:cxnSpLocks/>
          </p:cNvCxnSpPr>
          <p:nvPr/>
        </p:nvCxnSpPr>
        <p:spPr>
          <a:xfrm rot="5400000">
            <a:off x="8662547"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2B08EDC-B2D8-BB98-417F-F9582F1DD3FD}"/>
              </a:ext>
            </a:extLst>
          </p:cNvPr>
          <p:cNvCxnSpPr>
            <a:cxnSpLocks/>
          </p:cNvCxnSpPr>
          <p:nvPr/>
        </p:nvCxnSpPr>
        <p:spPr>
          <a:xfrm rot="5400000">
            <a:off x="10182285"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038929-8D63-D0B9-24D4-6E2852ADA953}"/>
              </a:ext>
            </a:extLst>
          </p:cNvPr>
          <p:cNvCxnSpPr>
            <a:cxnSpLocks/>
          </p:cNvCxnSpPr>
          <p:nvPr/>
        </p:nvCxnSpPr>
        <p:spPr>
          <a:xfrm rot="5400000">
            <a:off x="2540246" y="7717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32">
            <a:extLst>
              <a:ext uri="{FF2B5EF4-FFF2-40B4-BE49-F238E27FC236}">
                <a16:creationId xmlns:a16="http://schemas.microsoft.com/office/drawing/2014/main" id="{8EFBFDCC-6ECB-4CD0-F3D4-F430922E3A38}"/>
              </a:ext>
            </a:extLst>
          </p:cNvPr>
          <p:cNvSpPr>
            <a:spLocks noGrp="1"/>
          </p:cNvSpPr>
          <p:nvPr>
            <p:ph type="body" sz="quarter" idx="12"/>
          </p:nvPr>
        </p:nvSpPr>
        <p:spPr>
          <a:xfrm>
            <a:off x="457200" y="633230"/>
            <a:ext cx="2065020" cy="276999"/>
          </a:xfrm>
          <a:prstGeom prst="rect">
            <a:avLst/>
          </a:prstGeom>
        </p:spPr>
        <p:txBody>
          <a:bodyPr lIns="0" tIns="0" rIns="0" bIns="0">
            <a:noAutofit/>
          </a:bodyPr>
          <a:lstStyle>
            <a:lvl1pPr marL="0" marR="0" indent="0" algn="l" defTabSz="914367"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spc="0" baseline="0" dirty="0" smtClean="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1" name="Text Placeholder 32">
            <a:extLst>
              <a:ext uri="{FF2B5EF4-FFF2-40B4-BE49-F238E27FC236}">
                <a16:creationId xmlns:a16="http://schemas.microsoft.com/office/drawing/2014/main" id="{CCCD19BC-2F70-8B5B-0B18-10AFF5E06700}"/>
              </a:ext>
            </a:extLst>
          </p:cNvPr>
          <p:cNvSpPr>
            <a:spLocks noGrp="1"/>
          </p:cNvSpPr>
          <p:nvPr>
            <p:ph type="body" sz="quarter" idx="19"/>
          </p:nvPr>
        </p:nvSpPr>
        <p:spPr>
          <a:xfrm>
            <a:off x="2789256" y="633230"/>
            <a:ext cx="1619577"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2" name="Text Placeholder 32">
            <a:extLst>
              <a:ext uri="{FF2B5EF4-FFF2-40B4-BE49-F238E27FC236}">
                <a16:creationId xmlns:a16="http://schemas.microsoft.com/office/drawing/2014/main" id="{86E0823F-4F05-2833-94F2-8E133C428846}"/>
              </a:ext>
            </a:extLst>
          </p:cNvPr>
          <p:cNvSpPr>
            <a:spLocks noGrp="1"/>
          </p:cNvSpPr>
          <p:nvPr>
            <p:ph type="body" sz="quarter" idx="20"/>
          </p:nvPr>
        </p:nvSpPr>
        <p:spPr>
          <a:xfrm>
            <a:off x="4675869" y="633230"/>
            <a:ext cx="2448914"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3" name="Text Placeholder 32">
            <a:extLst>
              <a:ext uri="{FF2B5EF4-FFF2-40B4-BE49-F238E27FC236}">
                <a16:creationId xmlns:a16="http://schemas.microsoft.com/office/drawing/2014/main" id="{CFA8B046-A9AC-A678-F4FB-A51E7D8A62D6}"/>
              </a:ext>
            </a:extLst>
          </p:cNvPr>
          <p:cNvSpPr>
            <a:spLocks noGrp="1"/>
          </p:cNvSpPr>
          <p:nvPr>
            <p:ph type="body" sz="quarter" idx="21"/>
          </p:nvPr>
        </p:nvSpPr>
        <p:spPr>
          <a:xfrm>
            <a:off x="7391819" y="633230"/>
            <a:ext cx="1252702"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4" name="Text Placeholder 32">
            <a:extLst>
              <a:ext uri="{FF2B5EF4-FFF2-40B4-BE49-F238E27FC236}">
                <a16:creationId xmlns:a16="http://schemas.microsoft.com/office/drawing/2014/main" id="{583ECBB6-63A1-EB36-F6EA-7276B71A439B}"/>
              </a:ext>
            </a:extLst>
          </p:cNvPr>
          <p:cNvSpPr>
            <a:spLocks noGrp="1"/>
          </p:cNvSpPr>
          <p:nvPr>
            <p:ph type="body" sz="quarter" idx="22"/>
          </p:nvPr>
        </p:nvSpPr>
        <p:spPr>
          <a:xfrm>
            <a:off x="8911557" y="633230"/>
            <a:ext cx="1252702"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5" name="Text Placeholder 32">
            <a:extLst>
              <a:ext uri="{FF2B5EF4-FFF2-40B4-BE49-F238E27FC236}">
                <a16:creationId xmlns:a16="http://schemas.microsoft.com/office/drawing/2014/main" id="{2C7DEE7A-A712-F616-DF95-809FD8E7E387}"/>
              </a:ext>
            </a:extLst>
          </p:cNvPr>
          <p:cNvSpPr>
            <a:spLocks noGrp="1"/>
          </p:cNvSpPr>
          <p:nvPr>
            <p:ph type="body" sz="quarter" idx="23"/>
          </p:nvPr>
        </p:nvSpPr>
        <p:spPr>
          <a:xfrm>
            <a:off x="10431298" y="633230"/>
            <a:ext cx="1252702"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Tree>
    <p:extLst>
      <p:ext uri="{BB962C8B-B14F-4D97-AF65-F5344CB8AC3E}">
        <p14:creationId xmlns:p14="http://schemas.microsoft.com/office/powerpoint/2010/main" val="398808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lide 2">
    <p:spTree>
      <p:nvGrpSpPr>
        <p:cNvPr id="1" name=""/>
        <p:cNvGrpSpPr/>
        <p:nvPr/>
      </p:nvGrpSpPr>
      <p:grpSpPr>
        <a:xfrm>
          <a:off x="0" y="0"/>
          <a:ext cx="0" cy="0"/>
          <a:chOff x="0" y="0"/>
          <a:chExt cx="0" cy="0"/>
        </a:xfrm>
      </p:grpSpPr>
      <p:pic>
        <p:nvPicPr>
          <p:cNvPr id="6" name="MS logo white - EMF"/>
          <p:cNvPicPr>
            <a:picLocks noChangeAspect="1"/>
          </p:cNvPicPr>
          <p:nvPr/>
        </p:nvPicPr>
        <p:blipFill>
          <a:blip r:embed="rId2"/>
          <a:stretch>
            <a:fillRect/>
          </a:stretch>
        </p:blipFill>
        <p:spPr bwMode="black">
          <a:xfrm>
            <a:off x="451632" y="470067"/>
            <a:ext cx="1423303" cy="304828"/>
          </a:xfrm>
          <a:prstGeom prst="rect">
            <a:avLst/>
          </a:prstGeom>
        </p:spPr>
      </p:pic>
      <p:sp>
        <p:nvSpPr>
          <p:cNvPr id="4" name="Rectangle 3">
            <a:extLst>
              <a:ext uri="{FF2B5EF4-FFF2-40B4-BE49-F238E27FC236}">
                <a16:creationId xmlns:a16="http://schemas.microsoft.com/office/drawing/2014/main" id="{CD3B2561-60F3-F677-E68D-83068C6C78DD}"/>
              </a:ext>
            </a:extLst>
          </p:cNvPr>
          <p:cNvSpPr/>
          <p:nvPr/>
        </p:nvSpPr>
        <p:spPr bwMode="auto">
          <a:xfrm>
            <a:off x="0" y="2249714"/>
            <a:ext cx="12192000" cy="235857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kern="0">
              <a:gradFill>
                <a:gsLst>
                  <a:gs pos="0">
                    <a:srgbClr val="FFFFFF"/>
                  </a:gs>
                  <a:gs pos="100000">
                    <a:srgbClr val="FFFFFF"/>
                  </a:gs>
                </a:gsLst>
                <a:lin ang="5400000" scaled="0"/>
              </a:gradFill>
              <a:latin typeface="Calibri" panose="020F0502020204030204"/>
              <a:cs typeface="Segoe UI" pitchFamily="34" charset="0"/>
            </a:endParaRPr>
          </a:p>
        </p:txBody>
      </p:sp>
      <p:sp>
        <p:nvSpPr>
          <p:cNvPr id="5" name="Text Placeholder 3">
            <a:extLst>
              <a:ext uri="{FF2B5EF4-FFF2-40B4-BE49-F238E27FC236}">
                <a16:creationId xmlns:a16="http://schemas.microsoft.com/office/drawing/2014/main" id="{790460CA-BB77-CD80-F7B6-68634161ED92}"/>
              </a:ext>
            </a:extLst>
          </p:cNvPr>
          <p:cNvSpPr>
            <a:spLocks noGrp="1"/>
          </p:cNvSpPr>
          <p:nvPr>
            <p:ph type="body" sz="quarter" idx="20" hasCustomPrompt="1"/>
          </p:nvPr>
        </p:nvSpPr>
        <p:spPr>
          <a:xfrm>
            <a:off x="457200" y="3687802"/>
            <a:ext cx="9512300" cy="369332"/>
          </a:xfrm>
          <a:noFill/>
        </p:spPr>
        <p:txBody>
          <a:bodyPr wrap="square" lIns="0" tIns="0" rIns="0" bIns="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b="0" kern="1200" cap="none" spc="0" baseline="0" dirty="0">
                <a:ln w="3175">
                  <a:noFill/>
                </a:ln>
                <a:solidFill>
                  <a:schemeClr val="tx1"/>
                </a:solidFill>
                <a:effectLst/>
                <a:latin typeface="+mj-lt"/>
                <a:ea typeface="+mn-ea"/>
                <a:cs typeface="+mn-cs"/>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118803" lvl="0" indent="-342900" defTabSz="932742">
              <a:lnSpc>
                <a:spcPct val="100000"/>
              </a:lnSpc>
              <a:spcBef>
                <a:spcPts val="0"/>
              </a:spcBef>
            </a:pPr>
            <a:r>
              <a:rPr lang="en-US"/>
              <a:t>Edit Master text styles</a:t>
            </a:r>
          </a:p>
        </p:txBody>
      </p:sp>
    </p:spTree>
    <p:extLst>
      <p:ext uri="{BB962C8B-B14F-4D97-AF65-F5344CB8AC3E}">
        <p14:creationId xmlns:p14="http://schemas.microsoft.com/office/powerpoint/2010/main" val="9943071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tmplLst>
          <p:tmpl lvl="1">
            <p:tnLst>
              <p:par>
                <p:cTn presetID="22" presetClass="entr" presetSubtype="8"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6_Title Only">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3B32EC6A-F2AE-2022-C780-6481E44851AD}"/>
              </a:ext>
            </a:extLst>
          </p:cNvPr>
          <p:cNvSpPr>
            <a:spLocks/>
          </p:cNvSpPr>
          <p:nvPr/>
        </p:nvSpPr>
        <p:spPr bwMode="auto">
          <a:xfrm rot="5400000">
            <a:off x="3315018" y="-1785614"/>
            <a:ext cx="5104766" cy="11734800"/>
          </a:xfrm>
          <a:custGeom>
            <a:avLst/>
            <a:gdLst>
              <a:gd name="connsiteX0" fmla="*/ 0 w 5104766"/>
              <a:gd name="connsiteY0" fmla="*/ 11734799 h 11734800"/>
              <a:gd name="connsiteX1" fmla="*/ 0 w 5104766"/>
              <a:gd name="connsiteY1" fmla="*/ 9846492 h 11734800"/>
              <a:gd name="connsiteX2" fmla="*/ 0 w 5104766"/>
              <a:gd name="connsiteY2" fmla="*/ 1888306 h 11734800"/>
              <a:gd name="connsiteX3" fmla="*/ 0 w 5104766"/>
              <a:gd name="connsiteY3" fmla="*/ 0 h 11734800"/>
              <a:gd name="connsiteX4" fmla="*/ 154999 w 5104766"/>
              <a:gd name="connsiteY4" fmla="*/ 0 h 11734800"/>
              <a:gd name="connsiteX5" fmla="*/ 4757260 w 5104766"/>
              <a:gd name="connsiteY5" fmla="*/ 0 h 11734800"/>
              <a:gd name="connsiteX6" fmla="*/ 4912259 w 5104766"/>
              <a:gd name="connsiteY6" fmla="*/ 0 h 11734800"/>
              <a:gd name="connsiteX7" fmla="*/ 5104766 w 5104766"/>
              <a:gd name="connsiteY7" fmla="*/ 192510 h 11734800"/>
              <a:gd name="connsiteX8" fmla="*/ 5104766 w 5104766"/>
              <a:gd name="connsiteY8" fmla="*/ 1059546 h 11734800"/>
              <a:gd name="connsiteX9" fmla="*/ 5104766 w 5104766"/>
              <a:gd name="connsiteY9" fmla="*/ 2080819 h 11734800"/>
              <a:gd name="connsiteX10" fmla="*/ 5104766 w 5104766"/>
              <a:gd name="connsiteY10" fmla="*/ 2621285 h 11734800"/>
              <a:gd name="connsiteX11" fmla="*/ 5104766 w 5104766"/>
              <a:gd name="connsiteY11" fmla="*/ 2947855 h 11734800"/>
              <a:gd name="connsiteX12" fmla="*/ 5104766 w 5104766"/>
              <a:gd name="connsiteY12" fmla="*/ 4509592 h 11734800"/>
              <a:gd name="connsiteX13" fmla="*/ 5104766 w 5104766"/>
              <a:gd name="connsiteY13" fmla="*/ 7417719 h 11734800"/>
              <a:gd name="connsiteX14" fmla="*/ 5104766 w 5104766"/>
              <a:gd name="connsiteY14" fmla="*/ 8084460 h 11734800"/>
              <a:gd name="connsiteX15" fmla="*/ 5104766 w 5104766"/>
              <a:gd name="connsiteY15" fmla="*/ 9306026 h 11734800"/>
              <a:gd name="connsiteX16" fmla="*/ 5104766 w 5104766"/>
              <a:gd name="connsiteY16" fmla="*/ 9846493 h 11734800"/>
              <a:gd name="connsiteX17" fmla="*/ 5104766 w 5104766"/>
              <a:gd name="connsiteY17" fmla="*/ 9972767 h 11734800"/>
              <a:gd name="connsiteX18" fmla="*/ 5104766 w 5104766"/>
              <a:gd name="connsiteY18" fmla="*/ 11734800 h 11734800"/>
              <a:gd name="connsiteX19" fmla="*/ 154999 w 5104766"/>
              <a:gd name="connsiteY19" fmla="*/ 11734800 h 11734800"/>
              <a:gd name="connsiteX20" fmla="*/ 154999 w 5104766"/>
              <a:gd name="connsiteY20" fmla="*/ 11734799 h 1173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04766" h="11734800">
                <a:moveTo>
                  <a:pt x="0" y="11734799"/>
                </a:moveTo>
                <a:lnTo>
                  <a:pt x="0" y="9846492"/>
                </a:lnTo>
                <a:lnTo>
                  <a:pt x="0" y="1888306"/>
                </a:lnTo>
                <a:lnTo>
                  <a:pt x="0" y="0"/>
                </a:lnTo>
                <a:lnTo>
                  <a:pt x="154999" y="0"/>
                </a:lnTo>
                <a:lnTo>
                  <a:pt x="4757260" y="0"/>
                </a:lnTo>
                <a:lnTo>
                  <a:pt x="4912259" y="0"/>
                </a:lnTo>
                <a:cubicBezTo>
                  <a:pt x="5018578" y="0"/>
                  <a:pt x="5104766" y="86190"/>
                  <a:pt x="5104766" y="192510"/>
                </a:cubicBezTo>
                <a:lnTo>
                  <a:pt x="5104766" y="1059546"/>
                </a:lnTo>
                <a:lnTo>
                  <a:pt x="5104766" y="2080819"/>
                </a:lnTo>
                <a:lnTo>
                  <a:pt x="5104766" y="2621285"/>
                </a:lnTo>
                <a:lnTo>
                  <a:pt x="5104766" y="2947855"/>
                </a:lnTo>
                <a:lnTo>
                  <a:pt x="5104766" y="4509592"/>
                </a:lnTo>
                <a:lnTo>
                  <a:pt x="5104766" y="7417719"/>
                </a:lnTo>
                <a:lnTo>
                  <a:pt x="5104766" y="8084460"/>
                </a:lnTo>
                <a:lnTo>
                  <a:pt x="5104766" y="9306026"/>
                </a:lnTo>
                <a:lnTo>
                  <a:pt x="5104766" y="9846493"/>
                </a:lnTo>
                <a:lnTo>
                  <a:pt x="5104766" y="9972767"/>
                </a:lnTo>
                <a:lnTo>
                  <a:pt x="5104766" y="11734800"/>
                </a:lnTo>
                <a:lnTo>
                  <a:pt x="154999" y="11734800"/>
                </a:lnTo>
                <a:lnTo>
                  <a:pt x="154999" y="11734799"/>
                </a:ln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1620000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ru-UA" sz="2400" b="0" i="0" u="none" strike="noStrike" kern="0" cap="none" spc="0" normalizeH="0" baseline="0" noProof="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3" name="Freeform: Shape 2">
            <a:extLst>
              <a:ext uri="{FF2B5EF4-FFF2-40B4-BE49-F238E27FC236}">
                <a16:creationId xmlns:a16="http://schemas.microsoft.com/office/drawing/2014/main" id="{9B66B046-87C9-9B19-128D-2563BC21364B}"/>
              </a:ext>
            </a:extLst>
          </p:cNvPr>
          <p:cNvSpPr>
            <a:spLocks/>
          </p:cNvSpPr>
          <p:nvPr/>
        </p:nvSpPr>
        <p:spPr bwMode="auto">
          <a:xfrm rot="5400000">
            <a:off x="4259170" y="-879560"/>
            <a:ext cx="5104766" cy="9846493"/>
          </a:xfrm>
          <a:custGeom>
            <a:avLst/>
            <a:gdLst>
              <a:gd name="connsiteX0" fmla="*/ 0 w 5104766"/>
              <a:gd name="connsiteY0" fmla="*/ 9846492 h 9846493"/>
              <a:gd name="connsiteX1" fmla="*/ 0 w 5104766"/>
              <a:gd name="connsiteY1" fmla="*/ 0 h 9846493"/>
              <a:gd name="connsiteX2" fmla="*/ 154999 w 5104766"/>
              <a:gd name="connsiteY2" fmla="*/ 0 h 9846493"/>
              <a:gd name="connsiteX3" fmla="*/ 4757260 w 5104766"/>
              <a:gd name="connsiteY3" fmla="*/ 0 h 9846493"/>
              <a:gd name="connsiteX4" fmla="*/ 4912259 w 5104766"/>
              <a:gd name="connsiteY4" fmla="*/ 0 h 9846493"/>
              <a:gd name="connsiteX5" fmla="*/ 5104766 w 5104766"/>
              <a:gd name="connsiteY5" fmla="*/ 192511 h 9846493"/>
              <a:gd name="connsiteX6" fmla="*/ 5104766 w 5104766"/>
              <a:gd name="connsiteY6" fmla="*/ 1059547 h 9846493"/>
              <a:gd name="connsiteX7" fmla="*/ 5104766 w 5104766"/>
              <a:gd name="connsiteY7" fmla="*/ 2621285 h 9846493"/>
              <a:gd name="connsiteX8" fmla="*/ 5104766 w 5104766"/>
              <a:gd name="connsiteY8" fmla="*/ 7417719 h 9846493"/>
              <a:gd name="connsiteX9" fmla="*/ 5104766 w 5104766"/>
              <a:gd name="connsiteY9" fmla="*/ 8084460 h 9846493"/>
              <a:gd name="connsiteX10" fmla="*/ 5104766 w 5104766"/>
              <a:gd name="connsiteY10" fmla="*/ 9846493 h 9846493"/>
              <a:gd name="connsiteX11" fmla="*/ 154999 w 5104766"/>
              <a:gd name="connsiteY11" fmla="*/ 9846493 h 9846493"/>
              <a:gd name="connsiteX12" fmla="*/ 154999 w 5104766"/>
              <a:gd name="connsiteY12" fmla="*/ 9846492 h 984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04766" h="9846493">
                <a:moveTo>
                  <a:pt x="0" y="9846492"/>
                </a:moveTo>
                <a:lnTo>
                  <a:pt x="0" y="0"/>
                </a:lnTo>
                <a:lnTo>
                  <a:pt x="154999" y="0"/>
                </a:lnTo>
                <a:lnTo>
                  <a:pt x="4757260" y="0"/>
                </a:lnTo>
                <a:lnTo>
                  <a:pt x="4912259" y="0"/>
                </a:lnTo>
                <a:cubicBezTo>
                  <a:pt x="5018578" y="0"/>
                  <a:pt x="5104766" y="86191"/>
                  <a:pt x="5104766" y="192511"/>
                </a:cubicBezTo>
                <a:lnTo>
                  <a:pt x="5104766" y="1059547"/>
                </a:lnTo>
                <a:lnTo>
                  <a:pt x="5104766" y="2621285"/>
                </a:lnTo>
                <a:lnTo>
                  <a:pt x="5104766" y="7417719"/>
                </a:lnTo>
                <a:lnTo>
                  <a:pt x="5104766" y="8084460"/>
                </a:lnTo>
                <a:lnTo>
                  <a:pt x="5104766" y="9846493"/>
                </a:lnTo>
                <a:lnTo>
                  <a:pt x="154999" y="9846493"/>
                </a:lnTo>
                <a:lnTo>
                  <a:pt x="154999" y="9846492"/>
                </a:lnTo>
                <a:close/>
              </a:path>
            </a:pathLst>
          </a:custGeom>
          <a:solidFill>
            <a:schemeClr val="bg1"/>
          </a:solidFill>
          <a:ln w="9525" cap="flat" cmpd="sng" algn="ctr">
            <a:noFill/>
            <a:prstDash val="solid"/>
            <a:round/>
            <a:headEnd/>
            <a:tailEnd/>
          </a:ln>
          <a:effectLst>
            <a:outerShdw blurRad="152400" dist="88900" dir="2700000" algn="tl" rotWithShape="0">
              <a:srgbClr val="FFFFFF">
                <a:lumMod val="65000"/>
                <a:alpha val="28000"/>
              </a:srgb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UA" sz="1200" b="0" i="0" u="none" strike="noStrike" kern="0" cap="none" spc="0" normalizeH="0" baseline="0" noProof="0">
              <a:ln>
                <a:noFill/>
              </a:ln>
              <a:solidFill>
                <a:srgbClr val="FFFFFF"/>
              </a:solidFill>
              <a:effectLst/>
              <a:uLnTx/>
              <a:uFillTx/>
              <a:latin typeface="Segoe UI"/>
              <a:ea typeface="+mn-ea"/>
              <a:cs typeface="+mn-cs"/>
            </a:endParaRPr>
          </a:p>
        </p:txBody>
      </p:sp>
      <p:sp>
        <p:nvSpPr>
          <p:cNvPr id="4" name="Freeform: Shape 3">
            <a:extLst>
              <a:ext uri="{FF2B5EF4-FFF2-40B4-BE49-F238E27FC236}">
                <a16:creationId xmlns:a16="http://schemas.microsoft.com/office/drawing/2014/main" id="{08B04A97-3E84-DCA9-3CDC-B4A7B6B81C65}"/>
              </a:ext>
            </a:extLst>
          </p:cNvPr>
          <p:cNvSpPr>
            <a:spLocks/>
          </p:cNvSpPr>
          <p:nvPr/>
        </p:nvSpPr>
        <p:spPr bwMode="auto">
          <a:xfrm rot="5400000">
            <a:off x="-1060987" y="2552290"/>
            <a:ext cx="5104765" cy="2982791"/>
          </a:xfrm>
          <a:custGeom>
            <a:avLst/>
            <a:gdLst>
              <a:gd name="connsiteX0" fmla="*/ 0 w 5104765"/>
              <a:gd name="connsiteY0" fmla="*/ 2982790 h 2982791"/>
              <a:gd name="connsiteX1" fmla="*/ 0 w 5104765"/>
              <a:gd name="connsiteY1" fmla="*/ 2621280 h 2982791"/>
              <a:gd name="connsiteX2" fmla="*/ 0 w 5104765"/>
              <a:gd name="connsiteY2" fmla="*/ 361510 h 2982791"/>
              <a:gd name="connsiteX3" fmla="*/ 0 w 5104765"/>
              <a:gd name="connsiteY3" fmla="*/ 0 h 2982791"/>
              <a:gd name="connsiteX4" fmla="*/ 154999 w 5104765"/>
              <a:gd name="connsiteY4" fmla="*/ 0 h 2982791"/>
              <a:gd name="connsiteX5" fmla="*/ 4757259 w 5104765"/>
              <a:gd name="connsiteY5" fmla="*/ 0 h 2982791"/>
              <a:gd name="connsiteX6" fmla="*/ 4912258 w 5104765"/>
              <a:gd name="connsiteY6" fmla="*/ 0 h 2982791"/>
              <a:gd name="connsiteX7" fmla="*/ 5104765 w 5104765"/>
              <a:gd name="connsiteY7" fmla="*/ 192507 h 2982791"/>
              <a:gd name="connsiteX8" fmla="*/ 5104765 w 5104765"/>
              <a:gd name="connsiteY8" fmla="*/ 554017 h 2982791"/>
              <a:gd name="connsiteX9" fmla="*/ 5104765 w 5104765"/>
              <a:gd name="connsiteY9" fmla="*/ 2621281 h 2982791"/>
              <a:gd name="connsiteX10" fmla="*/ 5104765 w 5104765"/>
              <a:gd name="connsiteY10" fmla="*/ 2982791 h 2982791"/>
              <a:gd name="connsiteX11" fmla="*/ 4949766 w 5104765"/>
              <a:gd name="connsiteY11" fmla="*/ 2982791 h 298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4765" h="2982791">
                <a:moveTo>
                  <a:pt x="0" y="2982790"/>
                </a:moveTo>
                <a:lnTo>
                  <a:pt x="0" y="2621280"/>
                </a:lnTo>
                <a:lnTo>
                  <a:pt x="0" y="361510"/>
                </a:lnTo>
                <a:lnTo>
                  <a:pt x="0" y="0"/>
                </a:lnTo>
                <a:lnTo>
                  <a:pt x="154999" y="0"/>
                </a:lnTo>
                <a:lnTo>
                  <a:pt x="4757259" y="0"/>
                </a:lnTo>
                <a:lnTo>
                  <a:pt x="4912258" y="0"/>
                </a:lnTo>
                <a:cubicBezTo>
                  <a:pt x="5018577" y="0"/>
                  <a:pt x="5104765" y="86188"/>
                  <a:pt x="5104765" y="192507"/>
                </a:cubicBezTo>
                <a:lnTo>
                  <a:pt x="5104765" y="554017"/>
                </a:lnTo>
                <a:lnTo>
                  <a:pt x="5104765" y="2621281"/>
                </a:lnTo>
                <a:lnTo>
                  <a:pt x="5104765" y="2982791"/>
                </a:lnTo>
                <a:lnTo>
                  <a:pt x="4949766" y="2982791"/>
                </a:lnTo>
                <a:close/>
              </a:path>
            </a:pathLst>
          </a:custGeom>
          <a:solidFill>
            <a:schemeClr val="bg1">
              <a:lumMod val="95000"/>
            </a:schemeClr>
          </a:solidFill>
          <a:ln w="9525">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ru-UA" sz="1200" noProof="0">
              <a:solidFill>
                <a:schemeClr val="lt1"/>
              </a:solidFill>
            </a:endParaRPr>
          </a:p>
        </p:txBody>
      </p:sp>
      <p:sp>
        <p:nvSpPr>
          <p:cNvPr id="5" name="Rectangle: Single Corner Rounded 4">
            <a:extLst>
              <a:ext uri="{FF2B5EF4-FFF2-40B4-BE49-F238E27FC236}">
                <a16:creationId xmlns:a16="http://schemas.microsoft.com/office/drawing/2014/main" id="{9E67D01A-EF72-60C0-9C79-8B043962D6FD}"/>
              </a:ext>
            </a:extLst>
          </p:cNvPr>
          <p:cNvSpPr/>
          <p:nvPr/>
        </p:nvSpPr>
        <p:spPr bwMode="auto">
          <a:xfrm>
            <a:off x="0" y="1122586"/>
            <a:ext cx="11734800" cy="542886"/>
          </a:xfrm>
          <a:prstGeom prst="round1Rect">
            <a:avLst/>
          </a:prstGeom>
          <a:solidFill>
            <a:srgbClr val="8C63D5"/>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6" name="Text Placeholder 32">
            <a:extLst>
              <a:ext uri="{FF2B5EF4-FFF2-40B4-BE49-F238E27FC236}">
                <a16:creationId xmlns:a16="http://schemas.microsoft.com/office/drawing/2014/main" id="{EA3F46E4-0830-277B-36D8-D60E6A5A2E2B}"/>
              </a:ext>
            </a:extLst>
          </p:cNvPr>
          <p:cNvSpPr>
            <a:spLocks noGrp="1"/>
          </p:cNvSpPr>
          <p:nvPr>
            <p:ph type="body" sz="quarter" idx="12"/>
          </p:nvPr>
        </p:nvSpPr>
        <p:spPr>
          <a:xfrm>
            <a:off x="457200" y="1255530"/>
            <a:ext cx="2523001" cy="276999"/>
          </a:xfrm>
          <a:prstGeom prst="rect">
            <a:avLst/>
          </a:prstGeom>
        </p:spPr>
        <p:txBody>
          <a:bodyPr lIns="0" tIns="0" rIns="0" bIns="0">
            <a:noAutofit/>
          </a:bodyPr>
          <a:lstStyle>
            <a:lvl1pPr marL="0" marR="0" indent="0" algn="l" defTabSz="914367"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spc="0" baseline="0" dirty="0" smtClean="0">
                <a:solidFill>
                  <a:schemeClr val="tx1"/>
                </a:solidFill>
                <a:latin typeface="+mj-lt"/>
                <a:ea typeface="+mn-ea"/>
                <a:cs typeface="Segoe UI Semibold"/>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7" name="Text Placeholder 32">
            <a:extLst>
              <a:ext uri="{FF2B5EF4-FFF2-40B4-BE49-F238E27FC236}">
                <a16:creationId xmlns:a16="http://schemas.microsoft.com/office/drawing/2014/main" id="{6A2454CA-CCCF-F88B-4FC1-D1B11AB1007D}"/>
              </a:ext>
            </a:extLst>
          </p:cNvPr>
          <p:cNvSpPr>
            <a:spLocks noGrp="1"/>
          </p:cNvSpPr>
          <p:nvPr>
            <p:ph type="body" sz="quarter" idx="19"/>
          </p:nvPr>
        </p:nvSpPr>
        <p:spPr>
          <a:xfrm>
            <a:off x="2981237" y="1255530"/>
            <a:ext cx="1628855"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8" name="Text Placeholder 32">
            <a:extLst>
              <a:ext uri="{FF2B5EF4-FFF2-40B4-BE49-F238E27FC236}">
                <a16:creationId xmlns:a16="http://schemas.microsoft.com/office/drawing/2014/main" id="{8F62AC6B-7EEA-23BF-EB06-EBF2253CD02A}"/>
              </a:ext>
            </a:extLst>
          </p:cNvPr>
          <p:cNvSpPr>
            <a:spLocks noGrp="1"/>
          </p:cNvSpPr>
          <p:nvPr>
            <p:ph type="body" sz="quarter" idx="20"/>
          </p:nvPr>
        </p:nvSpPr>
        <p:spPr>
          <a:xfrm>
            <a:off x="4610092" y="1255530"/>
            <a:ext cx="2230421"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9" name="Text Placeholder 32">
            <a:extLst>
              <a:ext uri="{FF2B5EF4-FFF2-40B4-BE49-F238E27FC236}">
                <a16:creationId xmlns:a16="http://schemas.microsoft.com/office/drawing/2014/main" id="{76121AFB-8A1E-B1AD-FE0D-8232BA672A2F}"/>
              </a:ext>
            </a:extLst>
          </p:cNvPr>
          <p:cNvSpPr>
            <a:spLocks noGrp="1"/>
          </p:cNvSpPr>
          <p:nvPr>
            <p:ph type="body" sz="quarter" idx="21"/>
          </p:nvPr>
        </p:nvSpPr>
        <p:spPr>
          <a:xfrm>
            <a:off x="6841549" y="1255530"/>
            <a:ext cx="1967003"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0" name="Text Placeholder 32">
            <a:extLst>
              <a:ext uri="{FF2B5EF4-FFF2-40B4-BE49-F238E27FC236}">
                <a16:creationId xmlns:a16="http://schemas.microsoft.com/office/drawing/2014/main" id="{A21A4A1B-F4D9-86BB-50E4-B4A24A6318D4}"/>
              </a:ext>
            </a:extLst>
          </p:cNvPr>
          <p:cNvSpPr>
            <a:spLocks noGrp="1"/>
          </p:cNvSpPr>
          <p:nvPr>
            <p:ph type="body" sz="quarter" idx="22"/>
          </p:nvPr>
        </p:nvSpPr>
        <p:spPr>
          <a:xfrm>
            <a:off x="8809588" y="1255530"/>
            <a:ext cx="1462087"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sp>
        <p:nvSpPr>
          <p:cNvPr id="11" name="Text Placeholder 32">
            <a:extLst>
              <a:ext uri="{FF2B5EF4-FFF2-40B4-BE49-F238E27FC236}">
                <a16:creationId xmlns:a16="http://schemas.microsoft.com/office/drawing/2014/main" id="{B7A2FEFD-2E1E-EBBD-139B-E426B4C4197B}"/>
              </a:ext>
            </a:extLst>
          </p:cNvPr>
          <p:cNvSpPr>
            <a:spLocks noGrp="1"/>
          </p:cNvSpPr>
          <p:nvPr>
            <p:ph type="body" sz="quarter" idx="23"/>
          </p:nvPr>
        </p:nvSpPr>
        <p:spPr>
          <a:xfrm>
            <a:off x="10272713" y="1255530"/>
            <a:ext cx="1462087" cy="276999"/>
          </a:xfrm>
          <a:prstGeom prst="rect">
            <a:avLst/>
          </a:prstGeom>
        </p:spPr>
        <p:txBody>
          <a:bodyPr lIns="0" tIns="0" rIns="0" bIns="0">
            <a:noAutofit/>
          </a:bodyPr>
          <a:lstStyle>
            <a:lvl1pPr marL="0" marR="0" indent="0" algn="ctr" defTabSz="914400" rtl="0" eaLnBrk="1" fontAlgn="auto" latinLnBrk="0" hangingPunct="1">
              <a:lnSpc>
                <a:spcPct val="100000"/>
              </a:lnSpc>
              <a:spcBef>
                <a:spcPts val="1400"/>
              </a:spcBef>
              <a:spcAft>
                <a:spcPts val="0"/>
              </a:spcAft>
              <a:buClrTx/>
              <a:buSzPct val="90000"/>
              <a:buFont typeface="Wingdings" panose="05000000000000000000" pitchFamily="2" charset="2"/>
              <a:buNone/>
              <a:tabLst/>
              <a:defRPr lang="en-US" sz="1800" kern="1200" dirty="0" smtClean="0">
                <a:solidFill>
                  <a:schemeClr val="tx1"/>
                </a:solidFill>
                <a:latin typeface="+mj-lt"/>
                <a:ea typeface="+mn-ea"/>
                <a:cs typeface="+mn-cs"/>
              </a:defRPr>
            </a:lvl1pPr>
            <a:lvl2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2pPr>
            <a:lvl3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3pPr>
            <a:lvl4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smtClean="0">
                <a:ln>
                  <a:noFill/>
                </a:ln>
                <a:solidFill>
                  <a:schemeClr val="tx1"/>
                </a:solidFill>
                <a:effectLst/>
                <a:uLnTx/>
                <a:uFillTx/>
                <a:latin typeface="+mn-lt"/>
                <a:ea typeface="Calibri" panose="020F0502020204030204" pitchFamily="34" charset="0"/>
                <a:cs typeface="Calibri" panose="020F0502020204030204" pitchFamily="34" charset="0"/>
              </a:defRPr>
            </a:lvl4pPr>
            <a:lvl5pPr marL="0" marR="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kumimoji="0" lang="en-US" sz="1600" b="0" i="0" u="none" strike="noStrike" kern="1200" cap="none" spc="0" normalizeH="0" baseline="0" dirty="0">
                <a:ln>
                  <a:noFill/>
                </a:ln>
                <a:solidFill>
                  <a:schemeClr val="tx1"/>
                </a:solidFill>
                <a:effectLst/>
                <a:uLnTx/>
                <a:uFillTx/>
                <a:latin typeface="+mn-lt"/>
                <a:ea typeface="Calibri" panose="020F0502020204030204" pitchFamily="34" charset="0"/>
                <a:cs typeface="Calibri" panose="020F0502020204030204" pitchFamily="34" charset="0"/>
              </a:defRPr>
            </a:lvl5pPr>
          </a:lstStyle>
          <a:p>
            <a:pPr lvl="0"/>
            <a:r>
              <a:rPr lang="en-US"/>
              <a:t>Click to edit Master text styles</a:t>
            </a:r>
          </a:p>
        </p:txBody>
      </p:sp>
      <p:cxnSp>
        <p:nvCxnSpPr>
          <p:cNvPr id="12" name="Straight Connector 11">
            <a:extLst>
              <a:ext uri="{FF2B5EF4-FFF2-40B4-BE49-F238E27FC236}">
                <a16:creationId xmlns:a16="http://schemas.microsoft.com/office/drawing/2014/main" id="{36266A42-4043-724E-6924-F922BA2903A4}"/>
              </a:ext>
            </a:extLst>
          </p:cNvPr>
          <p:cNvCxnSpPr>
            <a:cxnSpLocks/>
          </p:cNvCxnSpPr>
          <p:nvPr/>
        </p:nvCxnSpPr>
        <p:spPr>
          <a:xfrm rot="5400000">
            <a:off x="4494600"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F618649-2EA7-9CCB-E31D-5A62732CE790}"/>
              </a:ext>
            </a:extLst>
          </p:cNvPr>
          <p:cNvCxnSpPr>
            <a:cxnSpLocks/>
          </p:cNvCxnSpPr>
          <p:nvPr/>
        </p:nvCxnSpPr>
        <p:spPr>
          <a:xfrm rot="5400000">
            <a:off x="6725539"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666828-8986-FE08-AEAD-F026EA74FAC7}"/>
              </a:ext>
            </a:extLst>
          </p:cNvPr>
          <p:cNvCxnSpPr>
            <a:cxnSpLocks/>
          </p:cNvCxnSpPr>
          <p:nvPr/>
        </p:nvCxnSpPr>
        <p:spPr>
          <a:xfrm rot="5400000">
            <a:off x="8693578"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EA93AB9-F291-B08F-C606-6E3BD0B50246}"/>
              </a:ext>
            </a:extLst>
          </p:cNvPr>
          <p:cNvCxnSpPr>
            <a:cxnSpLocks/>
          </p:cNvCxnSpPr>
          <p:nvPr/>
        </p:nvCxnSpPr>
        <p:spPr>
          <a:xfrm rot="5400000">
            <a:off x="10156701"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5FDF60-F2BE-FBFF-19E5-449BF07C8B42}"/>
              </a:ext>
            </a:extLst>
          </p:cNvPr>
          <p:cNvCxnSpPr>
            <a:cxnSpLocks/>
          </p:cNvCxnSpPr>
          <p:nvPr/>
        </p:nvCxnSpPr>
        <p:spPr>
          <a:xfrm rot="5400000">
            <a:off x="2865227" y="1394029"/>
            <a:ext cx="230983" cy="0"/>
          </a:xfrm>
          <a:prstGeom prst="line">
            <a:avLst/>
          </a:prstGeom>
          <a:ln w="22225" cap="rnd">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121150E6-1216-4DDF-AFF6-0AC43139F36F}"/>
              </a:ext>
            </a:extLst>
          </p:cNvPr>
          <p:cNvSpPr>
            <a:spLocks noGrp="1"/>
          </p:cNvSpPr>
          <p:nvPr>
            <p:ph type="title"/>
          </p:nvPr>
        </p:nvSpPr>
        <p:spPr>
          <a:xfrm>
            <a:off x="457200" y="289511"/>
            <a:ext cx="11277600" cy="683264"/>
          </a:xfrm>
        </p:spPr>
        <p:txBody>
          <a:bodyPr/>
          <a:lstStyle/>
          <a:p>
            <a:r>
              <a:rPr lang="en-US"/>
              <a:t>Click to edit Master title style</a:t>
            </a:r>
          </a:p>
        </p:txBody>
      </p:sp>
    </p:spTree>
    <p:extLst>
      <p:ext uri="{BB962C8B-B14F-4D97-AF65-F5344CB8AC3E}">
        <p14:creationId xmlns:p14="http://schemas.microsoft.com/office/powerpoint/2010/main" val="359150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1_Title Only">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2A2C0254-DB5B-FFFE-BA73-59A9A4ACA52F}"/>
              </a:ext>
            </a:extLst>
          </p:cNvPr>
          <p:cNvSpPr/>
          <p:nvPr/>
        </p:nvSpPr>
        <p:spPr bwMode="auto">
          <a:xfrm flipV="1">
            <a:off x="-1" y="-2"/>
            <a:ext cx="12192001" cy="6248401"/>
          </a:xfrm>
          <a:prstGeom prst="round1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64AD3089-8803-1460-94DA-5E18F41ED436}"/>
              </a:ext>
            </a:extLst>
          </p:cNvPr>
          <p:cNvPicPr>
            <a:picLocks noChangeAspect="1"/>
          </p:cNvPicPr>
          <p:nvPr/>
        </p:nvPicPr>
        <p:blipFill>
          <a:blip r:embed="rId2">
            <a:duotone>
              <a:schemeClr val="accent5">
                <a:shade val="45000"/>
                <a:satMod val="135000"/>
              </a:schemeClr>
              <a:prstClr val="white"/>
            </a:duotone>
          </a:blip>
          <a:stretch>
            <a:fillRect/>
          </a:stretch>
        </p:blipFill>
        <p:spPr>
          <a:xfrm>
            <a:off x="3940378" y="2903130"/>
            <a:ext cx="1168831" cy="1160452"/>
          </a:xfrm>
          <a:prstGeom prst="rect">
            <a:avLst/>
          </a:prstGeom>
        </p:spPr>
      </p:pic>
      <p:sp>
        <p:nvSpPr>
          <p:cNvPr id="5" name="Rectangle: Single Corner Rounded 4">
            <a:extLst>
              <a:ext uri="{FF2B5EF4-FFF2-40B4-BE49-F238E27FC236}">
                <a16:creationId xmlns:a16="http://schemas.microsoft.com/office/drawing/2014/main" id="{E04D3943-BC1E-0738-2C64-BE9F2D564A73}"/>
              </a:ext>
            </a:extLst>
          </p:cNvPr>
          <p:cNvSpPr/>
          <p:nvPr/>
        </p:nvSpPr>
        <p:spPr bwMode="auto">
          <a:xfrm>
            <a:off x="0" y="3695700"/>
            <a:ext cx="6041895" cy="3162300"/>
          </a:xfrm>
          <a:prstGeom prst="round1Rect">
            <a:avLst>
              <a:gd name="adj" fmla="val 50000"/>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14" name="Text Placeholder 3">
            <a:extLst>
              <a:ext uri="{FF2B5EF4-FFF2-40B4-BE49-F238E27FC236}">
                <a16:creationId xmlns:a16="http://schemas.microsoft.com/office/drawing/2014/main" id="{16A09D07-584B-1138-3DC0-CDA3DAACD12B}"/>
              </a:ext>
            </a:extLst>
          </p:cNvPr>
          <p:cNvSpPr>
            <a:spLocks noGrp="1"/>
          </p:cNvSpPr>
          <p:nvPr>
            <p:ph type="body" sz="quarter" idx="19" hasCustomPrompt="1"/>
          </p:nvPr>
        </p:nvSpPr>
        <p:spPr>
          <a:xfrm>
            <a:off x="457200" y="4589502"/>
            <a:ext cx="5289082" cy="1292662"/>
          </a:xfrm>
          <a:noFill/>
        </p:spPr>
        <p:txBody>
          <a:bodyPr wrap="square" lIns="0" tIns="0" rIns="0" bIns="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3600" b="0" kern="1200" cap="none" spc="0" baseline="0" dirty="0">
                <a:ln w="3175">
                  <a:noFill/>
                </a:ln>
                <a:solidFill>
                  <a:schemeClr val="tx1"/>
                </a:solidFill>
                <a:effectLst/>
                <a:latin typeface="+mj-lt"/>
                <a:ea typeface="+mn-ea"/>
                <a:cs typeface="+mn-cs"/>
              </a:defRPr>
            </a:lvl1pPr>
            <a:lvl2pPr>
              <a:defRPr lang="en-US" sz="1800" dirty="0">
                <a:solidFill>
                  <a:schemeClr val="tx1"/>
                </a:solidFill>
              </a:defRPr>
            </a:lvl2pPr>
            <a:lvl3pPr>
              <a:defRPr lang="en-US" sz="1800" dirty="0">
                <a:solidFill>
                  <a:schemeClr val="tx1"/>
                </a:solidFill>
              </a:defRPr>
            </a:lvl3pPr>
            <a:lvl4pPr>
              <a:defRPr lang="en-US" sz="1800" dirty="0">
                <a:solidFill>
                  <a:schemeClr val="tx1"/>
                </a:solidFill>
              </a:defRPr>
            </a:lvl4pPr>
            <a:lvl5pPr>
              <a:defRPr lang="en-US" sz="1800" dirty="0">
                <a:solidFill>
                  <a:schemeClr val="tx1"/>
                </a:solidFill>
              </a:defRPr>
            </a:lvl5pPr>
          </a:lstStyle>
          <a:p>
            <a:pPr marL="118803" lvl="0" indent="-342900" defTabSz="932742">
              <a:lnSpc>
                <a:spcPct val="100000"/>
              </a:lnSpc>
              <a:spcBef>
                <a:spcPts val="0"/>
              </a:spcBef>
            </a:pPr>
            <a:r>
              <a:rPr lang="en-US"/>
              <a:t>Edit Master text styles</a:t>
            </a:r>
          </a:p>
        </p:txBody>
      </p:sp>
      <p:sp>
        <p:nvSpPr>
          <p:cNvPr id="2" name="Title 1"/>
          <p:cNvSpPr>
            <a:spLocks noGrp="1"/>
          </p:cNvSpPr>
          <p:nvPr>
            <p:ph type="title"/>
          </p:nvPr>
        </p:nvSpPr>
        <p:spPr>
          <a:xfrm>
            <a:off x="457200" y="1508711"/>
            <a:ext cx="6134100" cy="1846659"/>
          </a:xfrm>
        </p:spPr>
        <p:txBody>
          <a:bodyPr>
            <a:spAutoFit/>
          </a:bodyPr>
          <a:lstStyle>
            <a:lvl1pPr marL="0" algn="l" defTabSz="914367" rtl="0" eaLnBrk="1" latinLnBrk="0" hangingPunct="1">
              <a:lnSpc>
                <a:spcPct val="100000"/>
              </a:lnSpc>
              <a:spcBef>
                <a:spcPts val="0"/>
              </a:spcBef>
              <a:buNone/>
              <a:defRPr lang="en-US" sz="5400" b="0" kern="1200" cap="none" spc="-100" baseline="0" dirty="0">
                <a:ln w="3175">
                  <a:noFill/>
                </a:ln>
                <a:solidFill>
                  <a:schemeClr val="accent5"/>
                </a:solidFill>
                <a:effectLst/>
                <a:latin typeface="+mj-lt"/>
                <a:ea typeface="+mn-ea"/>
                <a:cs typeface="Segoe UI" pitchFamily="34" charset="0"/>
              </a:defRPr>
            </a:lvl1pPr>
          </a:lstStyle>
          <a:p>
            <a:r>
              <a:rPr lang="en-US"/>
              <a:t>Click to edit Master title style</a:t>
            </a:r>
          </a:p>
        </p:txBody>
      </p:sp>
      <p:pic>
        <p:nvPicPr>
          <p:cNvPr id="17" name="Picture 16">
            <a:extLst>
              <a:ext uri="{FF2B5EF4-FFF2-40B4-BE49-F238E27FC236}">
                <a16:creationId xmlns:a16="http://schemas.microsoft.com/office/drawing/2014/main" id="{26C0705A-43F2-C806-5BFC-CE383618005F}"/>
              </a:ext>
            </a:extLst>
          </p:cNvPr>
          <p:cNvPicPr>
            <a:picLocks noChangeAspect="1"/>
          </p:cNvPicPr>
          <p:nvPr/>
        </p:nvPicPr>
        <p:blipFill>
          <a:blip r:embed="rId2">
            <a:duotone>
              <a:schemeClr val="accent5">
                <a:shade val="45000"/>
                <a:satMod val="135000"/>
              </a:schemeClr>
              <a:prstClr val="white"/>
            </a:duotone>
          </a:blip>
          <a:stretch>
            <a:fillRect/>
          </a:stretch>
        </p:blipFill>
        <p:spPr>
          <a:xfrm>
            <a:off x="10687086" y="189163"/>
            <a:ext cx="913692" cy="907142"/>
          </a:xfrm>
          <a:prstGeom prst="rect">
            <a:avLst/>
          </a:prstGeom>
        </p:spPr>
      </p:pic>
    </p:spTree>
    <p:extLst>
      <p:ext uri="{BB962C8B-B14F-4D97-AF65-F5344CB8AC3E}">
        <p14:creationId xmlns:p14="http://schemas.microsoft.com/office/powerpoint/2010/main" val="151109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ission Slide">
    <p:spTree>
      <p:nvGrpSpPr>
        <p:cNvPr id="1" name=""/>
        <p:cNvGrpSpPr/>
        <p:nvPr/>
      </p:nvGrpSpPr>
      <p:grpSpPr>
        <a:xfrm>
          <a:off x="0" y="0"/>
          <a:ext cx="0" cy="0"/>
          <a:chOff x="0" y="0"/>
          <a:chExt cx="0" cy="0"/>
        </a:xfrm>
      </p:grpSpPr>
      <p:sp>
        <p:nvSpPr>
          <p:cNvPr id="46" name="Rectangle: Single Corner Rounded 45">
            <a:extLst>
              <a:ext uri="{FF2B5EF4-FFF2-40B4-BE49-F238E27FC236}">
                <a16:creationId xmlns:a16="http://schemas.microsoft.com/office/drawing/2014/main" id="{EE4C2394-E966-70B7-EE1D-F135B800095F}"/>
              </a:ext>
            </a:extLst>
          </p:cNvPr>
          <p:cNvSpPr/>
          <p:nvPr/>
        </p:nvSpPr>
        <p:spPr bwMode="auto">
          <a:xfrm>
            <a:off x="0" y="2336801"/>
            <a:ext cx="12192000" cy="4521200"/>
          </a:xfrm>
          <a:prstGeom prst="round1Rect">
            <a:avLst>
              <a:gd name="adj" fmla="val 2341"/>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47" name="Rectangle: Single Corner Rounded 46">
            <a:extLst>
              <a:ext uri="{FF2B5EF4-FFF2-40B4-BE49-F238E27FC236}">
                <a16:creationId xmlns:a16="http://schemas.microsoft.com/office/drawing/2014/main" id="{4DDB5A94-4368-EF28-2F27-44EF8947F713}"/>
              </a:ext>
            </a:extLst>
          </p:cNvPr>
          <p:cNvSpPr/>
          <p:nvPr/>
        </p:nvSpPr>
        <p:spPr bwMode="auto">
          <a:xfrm rot="16200000">
            <a:off x="10501782" y="5167779"/>
            <a:ext cx="545804" cy="2834637"/>
          </a:xfrm>
          <a:prstGeom prst="round1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solidFill>
                <a:srgbClr val="FFFFFF"/>
              </a:solidFill>
              <a:latin typeface="Segoe UI"/>
              <a:cs typeface="Segoe UI" pitchFamily="34" charset="0"/>
            </a:endParaRPr>
          </a:p>
        </p:txBody>
      </p:sp>
      <p:sp>
        <p:nvSpPr>
          <p:cNvPr id="48" name="Rectangle: Rounded Corners 47">
            <a:extLst>
              <a:ext uri="{FF2B5EF4-FFF2-40B4-BE49-F238E27FC236}">
                <a16:creationId xmlns:a16="http://schemas.microsoft.com/office/drawing/2014/main" id="{2D00F447-36CF-BF35-CA88-4605C823021B}"/>
              </a:ext>
            </a:extLst>
          </p:cNvPr>
          <p:cNvSpPr>
            <a:spLocks/>
          </p:cNvSpPr>
          <p:nvPr/>
        </p:nvSpPr>
        <p:spPr bwMode="auto">
          <a:xfrm>
            <a:off x="457201" y="3191644"/>
            <a:ext cx="3600701" cy="2967856"/>
          </a:xfrm>
          <a:prstGeom prst="roundRect">
            <a:avLst>
              <a:gd name="adj" fmla="val 3524"/>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lvl="0"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cs typeface="Segoe UI" pitchFamily="34" charset="0"/>
            </a:endParaRPr>
          </a:p>
        </p:txBody>
      </p:sp>
      <p:sp>
        <p:nvSpPr>
          <p:cNvPr id="49" name="Rectangle: Rounded Corners 48">
            <a:extLst>
              <a:ext uri="{FF2B5EF4-FFF2-40B4-BE49-F238E27FC236}">
                <a16:creationId xmlns:a16="http://schemas.microsoft.com/office/drawing/2014/main" id="{D6535498-CB8E-BD06-67CF-A7FB6302C598}"/>
              </a:ext>
            </a:extLst>
          </p:cNvPr>
          <p:cNvSpPr>
            <a:spLocks/>
          </p:cNvSpPr>
          <p:nvPr/>
        </p:nvSpPr>
        <p:spPr bwMode="auto">
          <a:xfrm>
            <a:off x="4295649" y="3191644"/>
            <a:ext cx="3600701" cy="2967856"/>
          </a:xfrm>
          <a:prstGeom prst="roundRect">
            <a:avLst>
              <a:gd name="adj" fmla="val 3524"/>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50" name="Rectangle: Rounded Corners 49">
            <a:extLst>
              <a:ext uri="{FF2B5EF4-FFF2-40B4-BE49-F238E27FC236}">
                <a16:creationId xmlns:a16="http://schemas.microsoft.com/office/drawing/2014/main" id="{C87BA05C-7539-7835-BB2E-6460B70720C0}"/>
              </a:ext>
            </a:extLst>
          </p:cNvPr>
          <p:cNvSpPr>
            <a:spLocks/>
          </p:cNvSpPr>
          <p:nvPr/>
        </p:nvSpPr>
        <p:spPr bwMode="auto">
          <a:xfrm>
            <a:off x="8134098" y="3191644"/>
            <a:ext cx="3600701" cy="2967856"/>
          </a:xfrm>
          <a:prstGeom prst="roundRect">
            <a:avLst>
              <a:gd name="adj" fmla="val 3604"/>
            </a:avLst>
          </a:pr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lIns="182880" rIns="1463040" rtlCol="0" anchor="ctr"/>
          <a:lstStyle/>
          <a:p>
            <a:pPr>
              <a:spcAft>
                <a:spcPts val="1200"/>
              </a:spcAft>
            </a:pPr>
            <a:endParaRPr lang="en-US" sz="2800" b="1">
              <a:solidFill>
                <a:schemeClr val="accent4"/>
              </a:solidFill>
            </a:endParaRPr>
          </a:p>
        </p:txBody>
      </p:sp>
      <p:sp>
        <p:nvSpPr>
          <p:cNvPr id="51" name="TextBox 50">
            <a:extLst>
              <a:ext uri="{FF2B5EF4-FFF2-40B4-BE49-F238E27FC236}">
                <a16:creationId xmlns:a16="http://schemas.microsoft.com/office/drawing/2014/main" id="{A3BCFC2A-1E96-9CB9-6742-918203A8C92E}"/>
              </a:ext>
            </a:extLst>
          </p:cNvPr>
          <p:cNvSpPr txBox="1"/>
          <p:nvPr/>
        </p:nvSpPr>
        <p:spPr>
          <a:xfrm>
            <a:off x="9412995" y="6446598"/>
            <a:ext cx="442686" cy="276999"/>
          </a:xfrm>
          <a:prstGeom prst="rect">
            <a:avLst/>
          </a:prstGeom>
          <a:noFill/>
        </p:spPr>
        <p:txBody>
          <a:bodyPr wrap="square" lIns="0" tIns="0" rIns="0" bIns="0">
            <a:spAutoFit/>
          </a:bodyPr>
          <a:lstStyle/>
          <a:p>
            <a:pPr algn="ctr"/>
            <a:r>
              <a:rPr kumimoji="0" lang="en-US" sz="1800" b="0" i="0" u="none" strike="noStrike" kern="0" cap="none" spc="0" normalizeH="0" baseline="0" noProof="0">
                <a:ln>
                  <a:noFill/>
                </a:ln>
                <a:solidFill>
                  <a:srgbClr val="008575"/>
                </a:solidFill>
                <a:effectLst/>
                <a:uLnTx/>
                <a:uFillTx/>
                <a:latin typeface="Arial Black" panose="020B0A04020102020204"/>
                <a:ea typeface="+mn-ea"/>
                <a:cs typeface="+mn-cs"/>
              </a:rPr>
              <a:t>💻</a:t>
            </a:r>
            <a:endParaRPr lang="en-US"/>
          </a:p>
        </p:txBody>
      </p:sp>
      <p:sp>
        <p:nvSpPr>
          <p:cNvPr id="52" name="Text Placeholder 28">
            <a:extLst>
              <a:ext uri="{FF2B5EF4-FFF2-40B4-BE49-F238E27FC236}">
                <a16:creationId xmlns:a16="http://schemas.microsoft.com/office/drawing/2014/main" id="{E3DF6A9C-5537-9513-B3C9-B3ABC60A463A}"/>
              </a:ext>
            </a:extLst>
          </p:cNvPr>
          <p:cNvSpPr>
            <a:spLocks noGrp="1"/>
          </p:cNvSpPr>
          <p:nvPr>
            <p:ph type="body" sz="quarter" idx="19"/>
          </p:nvPr>
        </p:nvSpPr>
        <p:spPr>
          <a:xfrm>
            <a:off x="576263" y="44846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53" name="Text Placeholder 28">
            <a:extLst>
              <a:ext uri="{FF2B5EF4-FFF2-40B4-BE49-F238E27FC236}">
                <a16:creationId xmlns:a16="http://schemas.microsoft.com/office/drawing/2014/main" id="{E60CEA71-4D4A-99A7-CF10-38A2390F47CD}"/>
              </a:ext>
            </a:extLst>
          </p:cNvPr>
          <p:cNvSpPr>
            <a:spLocks noGrp="1"/>
          </p:cNvSpPr>
          <p:nvPr>
            <p:ph type="body" sz="quarter" idx="20"/>
          </p:nvPr>
        </p:nvSpPr>
        <p:spPr>
          <a:xfrm>
            <a:off x="4414711" y="44846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54" name="Text Placeholder 28">
            <a:extLst>
              <a:ext uri="{FF2B5EF4-FFF2-40B4-BE49-F238E27FC236}">
                <a16:creationId xmlns:a16="http://schemas.microsoft.com/office/drawing/2014/main" id="{B487A31D-9791-FCE2-8429-7510EA196468}"/>
              </a:ext>
            </a:extLst>
          </p:cNvPr>
          <p:cNvSpPr>
            <a:spLocks noGrp="1"/>
          </p:cNvSpPr>
          <p:nvPr>
            <p:ph type="body" sz="quarter" idx="21"/>
          </p:nvPr>
        </p:nvSpPr>
        <p:spPr>
          <a:xfrm>
            <a:off x="8253160" y="44846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55" name="Text Placeholder 3">
            <a:extLst>
              <a:ext uri="{FF2B5EF4-FFF2-40B4-BE49-F238E27FC236}">
                <a16:creationId xmlns:a16="http://schemas.microsoft.com/office/drawing/2014/main" id="{04D77DE8-51E1-2DE5-3A51-D38D4CA0EBE9}"/>
              </a:ext>
            </a:extLst>
          </p:cNvPr>
          <p:cNvSpPr>
            <a:spLocks noGrp="1"/>
          </p:cNvSpPr>
          <p:nvPr>
            <p:ph type="body" sz="quarter" idx="15" hasCustomPrompt="1"/>
          </p:nvPr>
        </p:nvSpPr>
        <p:spPr>
          <a:xfrm>
            <a:off x="576263" y="4088191"/>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5"/>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sp>
        <p:nvSpPr>
          <p:cNvPr id="56" name="Text Placeholder 3">
            <a:extLst>
              <a:ext uri="{FF2B5EF4-FFF2-40B4-BE49-F238E27FC236}">
                <a16:creationId xmlns:a16="http://schemas.microsoft.com/office/drawing/2014/main" id="{2A0CDC08-DC44-227E-D767-41DA431A6FA2}"/>
              </a:ext>
            </a:extLst>
          </p:cNvPr>
          <p:cNvSpPr>
            <a:spLocks noGrp="1"/>
          </p:cNvSpPr>
          <p:nvPr>
            <p:ph type="body" sz="quarter" idx="16" hasCustomPrompt="1"/>
          </p:nvPr>
        </p:nvSpPr>
        <p:spPr>
          <a:xfrm>
            <a:off x="8253160" y="4081067"/>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5"/>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sp>
        <p:nvSpPr>
          <p:cNvPr id="57" name="Text Placeholder 3">
            <a:extLst>
              <a:ext uri="{FF2B5EF4-FFF2-40B4-BE49-F238E27FC236}">
                <a16:creationId xmlns:a16="http://schemas.microsoft.com/office/drawing/2014/main" id="{23325EBD-3E95-308F-DA08-CA04DAC96D56}"/>
              </a:ext>
            </a:extLst>
          </p:cNvPr>
          <p:cNvSpPr>
            <a:spLocks noGrp="1"/>
          </p:cNvSpPr>
          <p:nvPr>
            <p:ph type="body" sz="quarter" idx="17" hasCustomPrompt="1"/>
          </p:nvPr>
        </p:nvSpPr>
        <p:spPr>
          <a:xfrm>
            <a:off x="4414711" y="4081067"/>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5"/>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pic>
        <p:nvPicPr>
          <p:cNvPr id="58" name="Picture 57">
            <a:extLst>
              <a:ext uri="{FF2B5EF4-FFF2-40B4-BE49-F238E27FC236}">
                <a16:creationId xmlns:a16="http://schemas.microsoft.com/office/drawing/2014/main" id="{2BD3F5E4-834F-ABD0-4F06-B678DB58118B}"/>
              </a:ext>
            </a:extLst>
          </p:cNvPr>
          <p:cNvPicPr>
            <a:picLocks/>
          </p:cNvPicPr>
          <p:nvPr/>
        </p:nvPicPr>
        <p:blipFill>
          <a:blip r:embed="rId2"/>
          <a:stretch>
            <a:fillRect/>
          </a:stretch>
        </p:blipFill>
        <p:spPr>
          <a:xfrm>
            <a:off x="576263" y="3310708"/>
            <a:ext cx="633539" cy="634405"/>
          </a:xfrm>
          <a:prstGeom prst="rect">
            <a:avLst/>
          </a:prstGeom>
        </p:spPr>
      </p:pic>
      <p:sp>
        <p:nvSpPr>
          <p:cNvPr id="59" name="Title 1">
            <a:extLst>
              <a:ext uri="{FF2B5EF4-FFF2-40B4-BE49-F238E27FC236}">
                <a16:creationId xmlns:a16="http://schemas.microsoft.com/office/drawing/2014/main" id="{73049BA5-1975-4CCF-EC43-060294F59556}"/>
              </a:ext>
            </a:extLst>
          </p:cNvPr>
          <p:cNvSpPr>
            <a:spLocks noGrp="1"/>
          </p:cNvSpPr>
          <p:nvPr>
            <p:ph type="title"/>
          </p:nvPr>
        </p:nvSpPr>
        <p:spPr>
          <a:xfrm>
            <a:off x="457200" y="289511"/>
            <a:ext cx="11277600" cy="738664"/>
          </a:xfrm>
        </p:spPr>
        <p:txBody>
          <a:bodyPr>
            <a:noAutofit/>
          </a:bodyPr>
          <a:lstStyle>
            <a:lvl1pPr>
              <a:defRPr sz="3600">
                <a:solidFill>
                  <a:schemeClr val="tx1"/>
                </a:solidFill>
              </a:defRPr>
            </a:lvl1pPr>
          </a:lstStyle>
          <a:p>
            <a:r>
              <a:rPr lang="en-US"/>
              <a:t>Click to edit Master title style</a:t>
            </a:r>
          </a:p>
        </p:txBody>
      </p:sp>
      <p:pic>
        <p:nvPicPr>
          <p:cNvPr id="60" name="Picture 59">
            <a:extLst>
              <a:ext uri="{FF2B5EF4-FFF2-40B4-BE49-F238E27FC236}">
                <a16:creationId xmlns:a16="http://schemas.microsoft.com/office/drawing/2014/main" id="{2B63FA04-3C86-CB31-7793-2B88213EEE27}"/>
              </a:ext>
            </a:extLst>
          </p:cNvPr>
          <p:cNvPicPr>
            <a:picLocks/>
          </p:cNvPicPr>
          <p:nvPr/>
        </p:nvPicPr>
        <p:blipFill>
          <a:blip r:embed="rId2"/>
          <a:stretch>
            <a:fillRect/>
          </a:stretch>
        </p:blipFill>
        <p:spPr>
          <a:xfrm>
            <a:off x="4414711" y="3310706"/>
            <a:ext cx="633539" cy="634405"/>
          </a:xfrm>
          <a:prstGeom prst="rect">
            <a:avLst/>
          </a:prstGeom>
        </p:spPr>
      </p:pic>
      <p:pic>
        <p:nvPicPr>
          <p:cNvPr id="61" name="Picture 60">
            <a:extLst>
              <a:ext uri="{FF2B5EF4-FFF2-40B4-BE49-F238E27FC236}">
                <a16:creationId xmlns:a16="http://schemas.microsoft.com/office/drawing/2014/main" id="{DCBD61F9-739C-6E34-1128-BCD290C07B41}"/>
              </a:ext>
            </a:extLst>
          </p:cNvPr>
          <p:cNvPicPr>
            <a:picLocks/>
          </p:cNvPicPr>
          <p:nvPr/>
        </p:nvPicPr>
        <p:blipFill>
          <a:blip r:embed="rId2"/>
          <a:stretch>
            <a:fillRect/>
          </a:stretch>
        </p:blipFill>
        <p:spPr>
          <a:xfrm>
            <a:off x="8253160" y="3310706"/>
            <a:ext cx="633539" cy="634405"/>
          </a:xfrm>
          <a:prstGeom prst="rect">
            <a:avLst/>
          </a:prstGeom>
        </p:spPr>
      </p:pic>
      <p:sp>
        <p:nvSpPr>
          <p:cNvPr id="62" name="Text Placeholder 60">
            <a:extLst>
              <a:ext uri="{FF2B5EF4-FFF2-40B4-BE49-F238E27FC236}">
                <a16:creationId xmlns:a16="http://schemas.microsoft.com/office/drawing/2014/main" id="{426AA967-7189-B95C-FAD8-D53AE4222961}"/>
              </a:ext>
            </a:extLst>
          </p:cNvPr>
          <p:cNvSpPr>
            <a:spLocks noGrp="1"/>
          </p:cNvSpPr>
          <p:nvPr>
            <p:ph type="body" sz="quarter" idx="30"/>
          </p:nvPr>
        </p:nvSpPr>
        <p:spPr>
          <a:xfrm>
            <a:off x="457200" y="1313156"/>
            <a:ext cx="11277600" cy="461665"/>
          </a:xfrm>
          <a:noFill/>
        </p:spPr>
        <p:txBody>
          <a:bodyPr/>
          <a:lstStyle>
            <a:lvl1pPr marL="0" indent="0">
              <a:buNone/>
              <a:defRPr sz="2000">
                <a:solidFill>
                  <a:schemeClr val="tx1"/>
                </a:solidFill>
                <a:latin typeface="+mn-lt"/>
              </a:defRPr>
            </a:lvl1pPr>
            <a:lvl2pPr marL="224096" indent="0">
              <a:buNone/>
              <a:defRPr sz="2000"/>
            </a:lvl2pPr>
            <a:lvl3pPr marL="448193" indent="0">
              <a:buNone/>
              <a:defRPr sz="2000"/>
            </a:lvl3pPr>
            <a:lvl4pPr marL="672289" indent="0">
              <a:buNone/>
              <a:defRPr sz="2000"/>
            </a:lvl4pPr>
            <a:lvl5pPr marL="896386" indent="0">
              <a:buNone/>
              <a:defRPr sz="2000"/>
            </a:lvl5pPr>
          </a:lstStyle>
          <a:p>
            <a:pPr lvl="0"/>
            <a:r>
              <a:rPr lang="en-US"/>
              <a:t>Click to edit Master text styles</a:t>
            </a:r>
          </a:p>
        </p:txBody>
      </p:sp>
      <p:sp>
        <p:nvSpPr>
          <p:cNvPr id="63" name="Text Placeholder 62">
            <a:extLst>
              <a:ext uri="{FF2B5EF4-FFF2-40B4-BE49-F238E27FC236}">
                <a16:creationId xmlns:a16="http://schemas.microsoft.com/office/drawing/2014/main" id="{7AED8E6A-A7A3-C7A0-C87F-C3EDBF928127}"/>
              </a:ext>
            </a:extLst>
          </p:cNvPr>
          <p:cNvSpPr>
            <a:spLocks noGrp="1"/>
          </p:cNvSpPr>
          <p:nvPr>
            <p:ph type="body" sz="quarter" idx="31"/>
          </p:nvPr>
        </p:nvSpPr>
        <p:spPr>
          <a:xfrm>
            <a:off x="576262" y="2495550"/>
            <a:ext cx="11277600" cy="461665"/>
          </a:xfrm>
          <a:noFill/>
        </p:spPr>
        <p:txBody>
          <a:bodyPr/>
          <a:lstStyle>
            <a:lvl1pPr marL="0" indent="0">
              <a:buNone/>
              <a:defRPr sz="2000">
                <a:solidFill>
                  <a:schemeClr val="tx1"/>
                </a:solidFill>
              </a:defRPr>
            </a:lvl1pPr>
            <a:lvl2pPr marL="224096" indent="0">
              <a:buNone/>
              <a:defRPr sz="2000">
                <a:solidFill>
                  <a:schemeClr val="bg1"/>
                </a:solidFill>
              </a:defRPr>
            </a:lvl2pPr>
            <a:lvl3pPr marL="448193" indent="0">
              <a:buNone/>
              <a:defRPr sz="2000">
                <a:solidFill>
                  <a:schemeClr val="bg1"/>
                </a:solidFill>
              </a:defRPr>
            </a:lvl3pPr>
            <a:lvl4pPr marL="672289" indent="0">
              <a:buNone/>
              <a:defRPr sz="2000">
                <a:solidFill>
                  <a:schemeClr val="bg1"/>
                </a:solidFill>
              </a:defRPr>
            </a:lvl4pPr>
            <a:lvl5pPr marL="896386" indent="0">
              <a:buNone/>
              <a:defRPr sz="2000">
                <a:solidFill>
                  <a:schemeClr val="bg1"/>
                </a:solidFill>
              </a:defRPr>
            </a:lvl5pPr>
          </a:lstStyle>
          <a:p>
            <a:pPr lvl="0"/>
            <a:r>
              <a:rPr lang="en-US"/>
              <a:t>Click to edit Master text styles</a:t>
            </a:r>
          </a:p>
        </p:txBody>
      </p:sp>
      <p:sp>
        <p:nvSpPr>
          <p:cNvPr id="64" name="Text Placeholder 64">
            <a:extLst>
              <a:ext uri="{FF2B5EF4-FFF2-40B4-BE49-F238E27FC236}">
                <a16:creationId xmlns:a16="http://schemas.microsoft.com/office/drawing/2014/main" id="{1AF075C0-8AD6-3A86-59A1-07D7C7B83265}"/>
              </a:ext>
            </a:extLst>
          </p:cNvPr>
          <p:cNvSpPr>
            <a:spLocks noGrp="1"/>
          </p:cNvSpPr>
          <p:nvPr>
            <p:ph type="body" sz="quarter" idx="32" hasCustomPrompt="1"/>
          </p:nvPr>
        </p:nvSpPr>
        <p:spPr>
          <a:xfrm>
            <a:off x="9875520" y="6395815"/>
            <a:ext cx="2217420" cy="378565"/>
          </a:xfrm>
          <a:noFill/>
        </p:spPr>
        <p:txBody>
          <a:bodyPr lIns="27432" tIns="91440" rIns="0" bIns="91440"/>
          <a:lstStyle>
            <a:lvl1pPr marL="0" indent="0">
              <a:buNone/>
              <a:defRPr sz="1400">
                <a:solidFill>
                  <a:schemeClr val="bg1"/>
                </a:solidFill>
                <a:latin typeface="+mn-lt"/>
              </a:defRPr>
            </a:lvl1pPr>
            <a:lvl2pPr marL="224096" indent="0">
              <a:buNone/>
              <a:defRPr sz="1400">
                <a:latin typeface="+mn-lt"/>
              </a:defRPr>
            </a:lvl2pPr>
            <a:lvl3pPr marL="448193" indent="0">
              <a:buNone/>
              <a:defRPr sz="1400">
                <a:latin typeface="+mn-lt"/>
              </a:defRPr>
            </a:lvl3pPr>
            <a:lvl4pPr marL="672289" indent="0">
              <a:buNone/>
              <a:defRPr sz="1400">
                <a:latin typeface="+mn-lt"/>
              </a:defRPr>
            </a:lvl4pPr>
            <a:lvl5pPr marL="896386" indent="0">
              <a:buNone/>
              <a:defRPr sz="1400">
                <a:latin typeface="+mn-lt"/>
              </a:defRPr>
            </a:lvl5pPr>
          </a:lstStyle>
          <a:p>
            <a:pPr lvl="0"/>
            <a:r>
              <a:rPr lang="en-US"/>
              <a:t>Click to edit text styles</a:t>
            </a:r>
          </a:p>
        </p:txBody>
      </p:sp>
    </p:spTree>
    <p:extLst>
      <p:ext uri="{BB962C8B-B14F-4D97-AF65-F5344CB8AC3E}">
        <p14:creationId xmlns:p14="http://schemas.microsoft.com/office/powerpoint/2010/main" val="390198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Mission Slide">
    <p:spTree>
      <p:nvGrpSpPr>
        <p:cNvPr id="1" name=""/>
        <p:cNvGrpSpPr/>
        <p:nvPr/>
      </p:nvGrpSpPr>
      <p:grpSpPr>
        <a:xfrm>
          <a:off x="0" y="0"/>
          <a:ext cx="0" cy="0"/>
          <a:chOff x="0" y="0"/>
          <a:chExt cx="0" cy="0"/>
        </a:xfrm>
      </p:grpSpPr>
      <p:sp>
        <p:nvSpPr>
          <p:cNvPr id="59" name="Title 1">
            <a:extLst>
              <a:ext uri="{FF2B5EF4-FFF2-40B4-BE49-F238E27FC236}">
                <a16:creationId xmlns:a16="http://schemas.microsoft.com/office/drawing/2014/main" id="{73049BA5-1975-4CCF-EC43-060294F59556}"/>
              </a:ext>
            </a:extLst>
          </p:cNvPr>
          <p:cNvSpPr>
            <a:spLocks noGrp="1"/>
          </p:cNvSpPr>
          <p:nvPr>
            <p:ph type="title"/>
          </p:nvPr>
        </p:nvSpPr>
        <p:spPr>
          <a:xfrm>
            <a:off x="457200" y="289511"/>
            <a:ext cx="11277600" cy="738664"/>
          </a:xfrm>
        </p:spPr>
        <p:txBody>
          <a:bodyPr>
            <a:noAutofit/>
          </a:bodyPr>
          <a:lstStyle>
            <a:lvl1pPr>
              <a:defRPr sz="3600">
                <a:solidFill>
                  <a:schemeClr val="tx1"/>
                </a:solidFill>
              </a:defRPr>
            </a:lvl1pPr>
          </a:lstStyle>
          <a:p>
            <a:r>
              <a:rPr lang="en-US"/>
              <a:t>Click to edit Master title style</a:t>
            </a:r>
          </a:p>
        </p:txBody>
      </p:sp>
      <p:sp>
        <p:nvSpPr>
          <p:cNvPr id="15" name="Freeform: Shape 14">
            <a:extLst>
              <a:ext uri="{FF2B5EF4-FFF2-40B4-BE49-F238E27FC236}">
                <a16:creationId xmlns:a16="http://schemas.microsoft.com/office/drawing/2014/main" id="{CACEC80B-4BDA-5262-02EA-FEA4B4B25BF7}"/>
              </a:ext>
            </a:extLst>
          </p:cNvPr>
          <p:cNvSpPr/>
          <p:nvPr/>
        </p:nvSpPr>
        <p:spPr bwMode="auto">
          <a:xfrm>
            <a:off x="0" y="1364344"/>
            <a:ext cx="12192000" cy="5493657"/>
          </a:xfrm>
          <a:custGeom>
            <a:avLst/>
            <a:gdLst>
              <a:gd name="connsiteX0" fmla="*/ 0 w 12192000"/>
              <a:gd name="connsiteY0" fmla="*/ 0 h 5493657"/>
              <a:gd name="connsiteX1" fmla="*/ 12086159 w 12192000"/>
              <a:gd name="connsiteY1" fmla="*/ 0 h 5493657"/>
              <a:gd name="connsiteX2" fmla="*/ 12192000 w 12192000"/>
              <a:gd name="connsiteY2" fmla="*/ 105841 h 5493657"/>
              <a:gd name="connsiteX3" fmla="*/ 12192000 w 12192000"/>
              <a:gd name="connsiteY3" fmla="*/ 1078298 h 5493657"/>
              <a:gd name="connsiteX4" fmla="*/ 12192000 w 12192000"/>
              <a:gd name="connsiteY4" fmla="*/ 4521200 h 5493657"/>
              <a:gd name="connsiteX5" fmla="*/ 12192000 w 12192000"/>
              <a:gd name="connsiteY5" fmla="*/ 5493657 h 5493657"/>
              <a:gd name="connsiteX6" fmla="*/ 0 w 12192000"/>
              <a:gd name="connsiteY6" fmla="*/ 5493657 h 5493657"/>
              <a:gd name="connsiteX7" fmla="*/ 0 w 12192000"/>
              <a:gd name="connsiteY7" fmla="*/ 4521200 h 5493657"/>
              <a:gd name="connsiteX8" fmla="*/ 0 w 12192000"/>
              <a:gd name="connsiteY8" fmla="*/ 972457 h 549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493657">
                <a:moveTo>
                  <a:pt x="0" y="0"/>
                </a:moveTo>
                <a:lnTo>
                  <a:pt x="12086159" y="0"/>
                </a:lnTo>
                <a:cubicBezTo>
                  <a:pt x="12144613" y="0"/>
                  <a:pt x="12192000" y="47387"/>
                  <a:pt x="12192000" y="105841"/>
                </a:cubicBezTo>
                <a:lnTo>
                  <a:pt x="12192000" y="1078298"/>
                </a:lnTo>
                <a:lnTo>
                  <a:pt x="12192000" y="4521200"/>
                </a:lnTo>
                <a:lnTo>
                  <a:pt x="12192000" y="5493657"/>
                </a:lnTo>
                <a:lnTo>
                  <a:pt x="0" y="5493657"/>
                </a:lnTo>
                <a:lnTo>
                  <a:pt x="0" y="4521200"/>
                </a:lnTo>
                <a:lnTo>
                  <a:pt x="0" y="972457"/>
                </a:lnTo>
                <a:close/>
              </a:path>
            </a:pathLst>
          </a:cu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16" name="Rectangle: Single Corner Rounded 15">
            <a:extLst>
              <a:ext uri="{FF2B5EF4-FFF2-40B4-BE49-F238E27FC236}">
                <a16:creationId xmlns:a16="http://schemas.microsoft.com/office/drawing/2014/main" id="{EB0D2820-CBCC-EF62-C5FD-89295E0CF298}"/>
              </a:ext>
            </a:extLst>
          </p:cNvPr>
          <p:cNvSpPr/>
          <p:nvPr/>
        </p:nvSpPr>
        <p:spPr bwMode="auto">
          <a:xfrm rot="16200000">
            <a:off x="10501782" y="5167779"/>
            <a:ext cx="545804" cy="2834637"/>
          </a:xfrm>
          <a:prstGeom prst="round1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solidFill>
                <a:srgbClr val="FFFFFF"/>
              </a:solidFill>
              <a:latin typeface="Segoe UI"/>
              <a:cs typeface="Segoe UI" pitchFamily="34" charset="0"/>
            </a:endParaRPr>
          </a:p>
        </p:txBody>
      </p:sp>
      <p:sp>
        <p:nvSpPr>
          <p:cNvPr id="17" name="Freeform: Shape 16">
            <a:extLst>
              <a:ext uri="{FF2B5EF4-FFF2-40B4-BE49-F238E27FC236}">
                <a16:creationId xmlns:a16="http://schemas.microsoft.com/office/drawing/2014/main" id="{3B5456EF-5E4A-A3F3-1AF5-FE24EDAB493D}"/>
              </a:ext>
            </a:extLst>
          </p:cNvPr>
          <p:cNvSpPr>
            <a:spLocks/>
          </p:cNvSpPr>
          <p:nvPr/>
        </p:nvSpPr>
        <p:spPr bwMode="auto">
          <a:xfrm>
            <a:off x="457201" y="2493144"/>
            <a:ext cx="3600701" cy="3666356"/>
          </a:xfrm>
          <a:custGeom>
            <a:avLst/>
            <a:gdLst>
              <a:gd name="connsiteX0" fmla="*/ 104587 w 3600701"/>
              <a:gd name="connsiteY0" fmla="*/ 0 h 3666356"/>
              <a:gd name="connsiteX1" fmla="*/ 3496114 w 3600701"/>
              <a:gd name="connsiteY1" fmla="*/ 0 h 3666356"/>
              <a:gd name="connsiteX2" fmla="*/ 3600701 w 3600701"/>
              <a:gd name="connsiteY2" fmla="*/ 104587 h 3666356"/>
              <a:gd name="connsiteX3" fmla="*/ 3600701 w 3600701"/>
              <a:gd name="connsiteY3" fmla="*/ 803087 h 3666356"/>
              <a:gd name="connsiteX4" fmla="*/ 3600701 w 3600701"/>
              <a:gd name="connsiteY4" fmla="*/ 2863269 h 3666356"/>
              <a:gd name="connsiteX5" fmla="*/ 3600701 w 3600701"/>
              <a:gd name="connsiteY5" fmla="*/ 3561769 h 3666356"/>
              <a:gd name="connsiteX6" fmla="*/ 3496114 w 3600701"/>
              <a:gd name="connsiteY6" fmla="*/ 3666356 h 3666356"/>
              <a:gd name="connsiteX7" fmla="*/ 104587 w 3600701"/>
              <a:gd name="connsiteY7" fmla="*/ 3666356 h 3666356"/>
              <a:gd name="connsiteX8" fmla="*/ 0 w 3600701"/>
              <a:gd name="connsiteY8" fmla="*/ 3561769 h 3666356"/>
              <a:gd name="connsiteX9" fmla="*/ 0 w 3600701"/>
              <a:gd name="connsiteY9" fmla="*/ 2863269 h 3666356"/>
              <a:gd name="connsiteX10" fmla="*/ 0 w 3600701"/>
              <a:gd name="connsiteY10" fmla="*/ 803087 h 3666356"/>
              <a:gd name="connsiteX11" fmla="*/ 0 w 3600701"/>
              <a:gd name="connsiteY11" fmla="*/ 104587 h 3666356"/>
              <a:gd name="connsiteX12" fmla="*/ 104587 w 3600701"/>
              <a:gd name="connsiteY12" fmla="*/ 0 h 366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0701" h="3666356">
                <a:moveTo>
                  <a:pt x="104587" y="0"/>
                </a:moveTo>
                <a:lnTo>
                  <a:pt x="3496114" y="0"/>
                </a:lnTo>
                <a:cubicBezTo>
                  <a:pt x="3553876" y="0"/>
                  <a:pt x="3600701" y="46825"/>
                  <a:pt x="3600701" y="104587"/>
                </a:cubicBezTo>
                <a:lnTo>
                  <a:pt x="3600701" y="803087"/>
                </a:lnTo>
                <a:lnTo>
                  <a:pt x="3600701" y="2863269"/>
                </a:lnTo>
                <a:lnTo>
                  <a:pt x="3600701" y="3561769"/>
                </a:lnTo>
                <a:cubicBezTo>
                  <a:pt x="3600701" y="3619531"/>
                  <a:pt x="3553876" y="3666356"/>
                  <a:pt x="3496114" y="3666356"/>
                </a:cubicBezTo>
                <a:lnTo>
                  <a:pt x="104587" y="3666356"/>
                </a:lnTo>
                <a:cubicBezTo>
                  <a:pt x="46825" y="3666356"/>
                  <a:pt x="0" y="3619531"/>
                  <a:pt x="0" y="3561769"/>
                </a:cubicBezTo>
                <a:lnTo>
                  <a:pt x="0" y="2863269"/>
                </a:lnTo>
                <a:lnTo>
                  <a:pt x="0" y="803087"/>
                </a:lnTo>
                <a:lnTo>
                  <a:pt x="0" y="104587"/>
                </a:lnTo>
                <a:cubicBezTo>
                  <a:pt x="0" y="46825"/>
                  <a:pt x="46825" y="0"/>
                  <a:pt x="104587"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18" name="Freeform: Shape 17">
            <a:extLst>
              <a:ext uri="{FF2B5EF4-FFF2-40B4-BE49-F238E27FC236}">
                <a16:creationId xmlns:a16="http://schemas.microsoft.com/office/drawing/2014/main" id="{28829649-D2C0-A037-2185-0D22D06EBA63}"/>
              </a:ext>
            </a:extLst>
          </p:cNvPr>
          <p:cNvSpPr>
            <a:spLocks/>
          </p:cNvSpPr>
          <p:nvPr/>
        </p:nvSpPr>
        <p:spPr bwMode="auto">
          <a:xfrm>
            <a:off x="4295649" y="2493144"/>
            <a:ext cx="3600701" cy="3666356"/>
          </a:xfrm>
          <a:custGeom>
            <a:avLst/>
            <a:gdLst>
              <a:gd name="connsiteX0" fmla="*/ 104587 w 3600701"/>
              <a:gd name="connsiteY0" fmla="*/ 0 h 3666356"/>
              <a:gd name="connsiteX1" fmla="*/ 3496114 w 3600701"/>
              <a:gd name="connsiteY1" fmla="*/ 0 h 3666356"/>
              <a:gd name="connsiteX2" fmla="*/ 3600701 w 3600701"/>
              <a:gd name="connsiteY2" fmla="*/ 104587 h 3666356"/>
              <a:gd name="connsiteX3" fmla="*/ 3600701 w 3600701"/>
              <a:gd name="connsiteY3" fmla="*/ 803087 h 3666356"/>
              <a:gd name="connsiteX4" fmla="*/ 3600701 w 3600701"/>
              <a:gd name="connsiteY4" fmla="*/ 2863269 h 3666356"/>
              <a:gd name="connsiteX5" fmla="*/ 3600701 w 3600701"/>
              <a:gd name="connsiteY5" fmla="*/ 3561769 h 3666356"/>
              <a:gd name="connsiteX6" fmla="*/ 3496114 w 3600701"/>
              <a:gd name="connsiteY6" fmla="*/ 3666356 h 3666356"/>
              <a:gd name="connsiteX7" fmla="*/ 104587 w 3600701"/>
              <a:gd name="connsiteY7" fmla="*/ 3666356 h 3666356"/>
              <a:gd name="connsiteX8" fmla="*/ 0 w 3600701"/>
              <a:gd name="connsiteY8" fmla="*/ 3561769 h 3666356"/>
              <a:gd name="connsiteX9" fmla="*/ 0 w 3600701"/>
              <a:gd name="connsiteY9" fmla="*/ 2863269 h 3666356"/>
              <a:gd name="connsiteX10" fmla="*/ 0 w 3600701"/>
              <a:gd name="connsiteY10" fmla="*/ 803087 h 3666356"/>
              <a:gd name="connsiteX11" fmla="*/ 0 w 3600701"/>
              <a:gd name="connsiteY11" fmla="*/ 104587 h 3666356"/>
              <a:gd name="connsiteX12" fmla="*/ 104587 w 3600701"/>
              <a:gd name="connsiteY12" fmla="*/ 0 h 366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0701" h="3666356">
                <a:moveTo>
                  <a:pt x="104587" y="0"/>
                </a:moveTo>
                <a:lnTo>
                  <a:pt x="3496114" y="0"/>
                </a:lnTo>
                <a:cubicBezTo>
                  <a:pt x="3553876" y="0"/>
                  <a:pt x="3600701" y="46825"/>
                  <a:pt x="3600701" y="104587"/>
                </a:cubicBezTo>
                <a:lnTo>
                  <a:pt x="3600701" y="803087"/>
                </a:lnTo>
                <a:lnTo>
                  <a:pt x="3600701" y="2863269"/>
                </a:lnTo>
                <a:lnTo>
                  <a:pt x="3600701" y="3561769"/>
                </a:lnTo>
                <a:cubicBezTo>
                  <a:pt x="3600701" y="3619531"/>
                  <a:pt x="3553876" y="3666356"/>
                  <a:pt x="3496114" y="3666356"/>
                </a:cubicBezTo>
                <a:lnTo>
                  <a:pt x="104587" y="3666356"/>
                </a:lnTo>
                <a:cubicBezTo>
                  <a:pt x="46825" y="3666356"/>
                  <a:pt x="0" y="3619531"/>
                  <a:pt x="0" y="3561769"/>
                </a:cubicBezTo>
                <a:lnTo>
                  <a:pt x="0" y="2863269"/>
                </a:lnTo>
                <a:lnTo>
                  <a:pt x="0" y="803087"/>
                </a:lnTo>
                <a:lnTo>
                  <a:pt x="0" y="104587"/>
                </a:lnTo>
                <a:cubicBezTo>
                  <a:pt x="0" y="46825"/>
                  <a:pt x="46825" y="0"/>
                  <a:pt x="104587"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19" name="Freeform: Shape 18">
            <a:extLst>
              <a:ext uri="{FF2B5EF4-FFF2-40B4-BE49-F238E27FC236}">
                <a16:creationId xmlns:a16="http://schemas.microsoft.com/office/drawing/2014/main" id="{21478B5A-8A13-7B92-8B16-4BC32385AD8A}"/>
              </a:ext>
            </a:extLst>
          </p:cNvPr>
          <p:cNvSpPr>
            <a:spLocks/>
          </p:cNvSpPr>
          <p:nvPr/>
        </p:nvSpPr>
        <p:spPr bwMode="auto">
          <a:xfrm>
            <a:off x="8134098" y="2493144"/>
            <a:ext cx="3600701" cy="3666356"/>
          </a:xfrm>
          <a:custGeom>
            <a:avLst/>
            <a:gdLst>
              <a:gd name="connsiteX0" fmla="*/ 106962 w 3600701"/>
              <a:gd name="connsiteY0" fmla="*/ 0 h 3666356"/>
              <a:gd name="connsiteX1" fmla="*/ 3493739 w 3600701"/>
              <a:gd name="connsiteY1" fmla="*/ 0 h 3666356"/>
              <a:gd name="connsiteX2" fmla="*/ 3600701 w 3600701"/>
              <a:gd name="connsiteY2" fmla="*/ 106962 h 3666356"/>
              <a:gd name="connsiteX3" fmla="*/ 3600701 w 3600701"/>
              <a:gd name="connsiteY3" fmla="*/ 805462 h 3666356"/>
              <a:gd name="connsiteX4" fmla="*/ 3600701 w 3600701"/>
              <a:gd name="connsiteY4" fmla="*/ 2860894 h 3666356"/>
              <a:gd name="connsiteX5" fmla="*/ 3600701 w 3600701"/>
              <a:gd name="connsiteY5" fmla="*/ 3559394 h 3666356"/>
              <a:gd name="connsiteX6" fmla="*/ 3493739 w 3600701"/>
              <a:gd name="connsiteY6" fmla="*/ 3666356 h 3666356"/>
              <a:gd name="connsiteX7" fmla="*/ 106962 w 3600701"/>
              <a:gd name="connsiteY7" fmla="*/ 3666356 h 3666356"/>
              <a:gd name="connsiteX8" fmla="*/ 0 w 3600701"/>
              <a:gd name="connsiteY8" fmla="*/ 3559394 h 3666356"/>
              <a:gd name="connsiteX9" fmla="*/ 0 w 3600701"/>
              <a:gd name="connsiteY9" fmla="*/ 2860894 h 3666356"/>
              <a:gd name="connsiteX10" fmla="*/ 0 w 3600701"/>
              <a:gd name="connsiteY10" fmla="*/ 805462 h 3666356"/>
              <a:gd name="connsiteX11" fmla="*/ 0 w 3600701"/>
              <a:gd name="connsiteY11" fmla="*/ 106962 h 3666356"/>
              <a:gd name="connsiteX12" fmla="*/ 106962 w 3600701"/>
              <a:gd name="connsiteY12" fmla="*/ 0 h 366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0701" h="3666356">
                <a:moveTo>
                  <a:pt x="106962" y="0"/>
                </a:moveTo>
                <a:lnTo>
                  <a:pt x="3493739" y="0"/>
                </a:lnTo>
                <a:cubicBezTo>
                  <a:pt x="3552812" y="0"/>
                  <a:pt x="3600701" y="47889"/>
                  <a:pt x="3600701" y="106962"/>
                </a:cubicBezTo>
                <a:lnTo>
                  <a:pt x="3600701" y="805462"/>
                </a:lnTo>
                <a:lnTo>
                  <a:pt x="3600701" y="2860894"/>
                </a:lnTo>
                <a:lnTo>
                  <a:pt x="3600701" y="3559394"/>
                </a:lnTo>
                <a:cubicBezTo>
                  <a:pt x="3600701" y="3618467"/>
                  <a:pt x="3552812" y="3666356"/>
                  <a:pt x="3493739" y="3666356"/>
                </a:cubicBezTo>
                <a:lnTo>
                  <a:pt x="106962" y="3666356"/>
                </a:lnTo>
                <a:cubicBezTo>
                  <a:pt x="47889" y="3666356"/>
                  <a:pt x="0" y="3618467"/>
                  <a:pt x="0" y="3559394"/>
                </a:cubicBezTo>
                <a:lnTo>
                  <a:pt x="0" y="2860894"/>
                </a:lnTo>
                <a:lnTo>
                  <a:pt x="0" y="805462"/>
                </a:lnTo>
                <a:lnTo>
                  <a:pt x="0" y="106962"/>
                </a:lnTo>
                <a:cubicBezTo>
                  <a:pt x="0" y="47889"/>
                  <a:pt x="47889" y="0"/>
                  <a:pt x="106962" y="0"/>
                </a:cubicBezTo>
                <a:close/>
              </a:path>
            </a:pathLst>
          </a:custGeom>
          <a:solidFill>
            <a:schemeClr val="bg1"/>
          </a:solidFill>
          <a:ln w="9525" cap="flat" cmpd="sng" algn="ctr">
            <a:noFill/>
            <a:prstDash val="solid"/>
            <a:round/>
            <a:headEnd/>
            <a:tailEnd/>
          </a:ln>
          <a:effectLst>
            <a:outerShdw blurRad="330200" dist="342900" dir="2700000" algn="tl" rotWithShape="0">
              <a:schemeClr val="tx1">
                <a:alpha val="14000"/>
              </a:schemeClr>
            </a:outerShdw>
          </a:effectLst>
        </p:spPr>
        <p:txBody>
          <a:bodyPr wrap="square" lIns="182880" rIns="1463040" rtlCol="0" anchor="ctr">
            <a:noAutofit/>
          </a:bodyPr>
          <a:lstStyle/>
          <a:p>
            <a:pPr>
              <a:spcAft>
                <a:spcPts val="1200"/>
              </a:spcAft>
            </a:pPr>
            <a:endParaRPr lang="en-US" sz="2800" b="1">
              <a:solidFill>
                <a:schemeClr val="accent4"/>
              </a:solidFill>
            </a:endParaRPr>
          </a:p>
        </p:txBody>
      </p:sp>
      <p:sp>
        <p:nvSpPr>
          <p:cNvPr id="20" name="TextBox 19">
            <a:extLst>
              <a:ext uri="{FF2B5EF4-FFF2-40B4-BE49-F238E27FC236}">
                <a16:creationId xmlns:a16="http://schemas.microsoft.com/office/drawing/2014/main" id="{187D3088-9C43-A140-D51A-359452F8C5E7}"/>
              </a:ext>
            </a:extLst>
          </p:cNvPr>
          <p:cNvSpPr txBox="1"/>
          <p:nvPr/>
        </p:nvSpPr>
        <p:spPr>
          <a:xfrm>
            <a:off x="9412995" y="6446598"/>
            <a:ext cx="442686" cy="276999"/>
          </a:xfrm>
          <a:prstGeom prst="rect">
            <a:avLst/>
          </a:prstGeom>
          <a:noFill/>
        </p:spPr>
        <p:txBody>
          <a:bodyPr wrap="square" lIns="0" tIns="0" rIns="0" bIns="0">
            <a:spAutoFit/>
          </a:bodyPr>
          <a:lstStyle/>
          <a:p>
            <a:pPr algn="ctr"/>
            <a:r>
              <a:rPr kumimoji="0" lang="en-US" sz="1800" b="0" i="0" u="none" strike="noStrike" kern="0" cap="none" spc="0" normalizeH="0" baseline="0" noProof="0">
                <a:ln>
                  <a:noFill/>
                </a:ln>
                <a:solidFill>
                  <a:srgbClr val="008575"/>
                </a:solidFill>
                <a:effectLst/>
                <a:uLnTx/>
                <a:uFillTx/>
                <a:latin typeface="Arial Black" panose="020B0A04020102020204"/>
                <a:ea typeface="+mn-ea"/>
                <a:cs typeface="+mn-cs"/>
              </a:rPr>
              <a:t>💻</a:t>
            </a:r>
            <a:endParaRPr lang="en-US"/>
          </a:p>
        </p:txBody>
      </p:sp>
      <p:sp>
        <p:nvSpPr>
          <p:cNvPr id="21" name="Text Placeholder 28">
            <a:extLst>
              <a:ext uri="{FF2B5EF4-FFF2-40B4-BE49-F238E27FC236}">
                <a16:creationId xmlns:a16="http://schemas.microsoft.com/office/drawing/2014/main" id="{77BFB74B-802E-C22B-5B2C-EA7877F4E3F9}"/>
              </a:ext>
            </a:extLst>
          </p:cNvPr>
          <p:cNvSpPr>
            <a:spLocks noGrp="1"/>
          </p:cNvSpPr>
          <p:nvPr>
            <p:ph type="body" sz="quarter" idx="19"/>
          </p:nvPr>
        </p:nvSpPr>
        <p:spPr>
          <a:xfrm>
            <a:off x="576263" y="37861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22" name="Text Placeholder 28">
            <a:extLst>
              <a:ext uri="{FF2B5EF4-FFF2-40B4-BE49-F238E27FC236}">
                <a16:creationId xmlns:a16="http://schemas.microsoft.com/office/drawing/2014/main" id="{327026AF-E153-4FCD-B81A-F26828F67E9B}"/>
              </a:ext>
            </a:extLst>
          </p:cNvPr>
          <p:cNvSpPr>
            <a:spLocks noGrp="1"/>
          </p:cNvSpPr>
          <p:nvPr>
            <p:ph type="body" sz="quarter" idx="20"/>
          </p:nvPr>
        </p:nvSpPr>
        <p:spPr>
          <a:xfrm>
            <a:off x="4414711" y="37861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23" name="Text Placeholder 28">
            <a:extLst>
              <a:ext uri="{FF2B5EF4-FFF2-40B4-BE49-F238E27FC236}">
                <a16:creationId xmlns:a16="http://schemas.microsoft.com/office/drawing/2014/main" id="{C3461947-4ACF-9C93-A0F0-E532BFCF2FF0}"/>
              </a:ext>
            </a:extLst>
          </p:cNvPr>
          <p:cNvSpPr>
            <a:spLocks noGrp="1"/>
          </p:cNvSpPr>
          <p:nvPr>
            <p:ph type="body" sz="quarter" idx="21"/>
          </p:nvPr>
        </p:nvSpPr>
        <p:spPr>
          <a:xfrm>
            <a:off x="8253160" y="3786137"/>
            <a:ext cx="3362576" cy="215444"/>
          </a:xfrm>
        </p:spPr>
        <p:txBody>
          <a:bodyPr lIns="0" tIns="0" rIns="0" bIns="0"/>
          <a:lstStyle>
            <a:lvl1pPr marL="176213" indent="-176213">
              <a:lnSpc>
                <a:spcPct val="100000"/>
              </a:lnSpc>
              <a:spcBef>
                <a:spcPts val="200"/>
              </a:spcBef>
              <a:spcAft>
                <a:spcPts val="200"/>
              </a:spcAft>
              <a:buClr>
                <a:schemeClr val="tx1"/>
              </a:buClr>
              <a:buSzPct val="100000"/>
              <a:buFont typeface="Arial" panose="020B0604020202020204" pitchFamily="34" charset="0"/>
              <a:buChar char="•"/>
              <a:defRPr sz="1400">
                <a:solidFill>
                  <a:schemeClr val="tx1"/>
                </a:solidFill>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a:t>Click to edit Master text styles</a:t>
            </a:r>
          </a:p>
        </p:txBody>
      </p:sp>
      <p:sp>
        <p:nvSpPr>
          <p:cNvPr id="24" name="Text Placeholder 3">
            <a:extLst>
              <a:ext uri="{FF2B5EF4-FFF2-40B4-BE49-F238E27FC236}">
                <a16:creationId xmlns:a16="http://schemas.microsoft.com/office/drawing/2014/main" id="{9C6AF0D9-08C6-3138-D3C9-9C70C8A0C85B}"/>
              </a:ext>
            </a:extLst>
          </p:cNvPr>
          <p:cNvSpPr>
            <a:spLocks noGrp="1"/>
          </p:cNvSpPr>
          <p:nvPr>
            <p:ph type="body" sz="quarter" idx="15" hasCustomPrompt="1"/>
          </p:nvPr>
        </p:nvSpPr>
        <p:spPr>
          <a:xfrm>
            <a:off x="576263" y="3389691"/>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4"/>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sp>
        <p:nvSpPr>
          <p:cNvPr id="25" name="Text Placeholder 3">
            <a:extLst>
              <a:ext uri="{FF2B5EF4-FFF2-40B4-BE49-F238E27FC236}">
                <a16:creationId xmlns:a16="http://schemas.microsoft.com/office/drawing/2014/main" id="{26E28D99-CB0B-0B8F-DF8E-7FCD8229FC33}"/>
              </a:ext>
            </a:extLst>
          </p:cNvPr>
          <p:cNvSpPr>
            <a:spLocks noGrp="1"/>
          </p:cNvSpPr>
          <p:nvPr>
            <p:ph type="body" sz="quarter" idx="16" hasCustomPrompt="1"/>
          </p:nvPr>
        </p:nvSpPr>
        <p:spPr>
          <a:xfrm>
            <a:off x="8253160" y="3382567"/>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4"/>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sp>
        <p:nvSpPr>
          <p:cNvPr id="26" name="Text Placeholder 3">
            <a:extLst>
              <a:ext uri="{FF2B5EF4-FFF2-40B4-BE49-F238E27FC236}">
                <a16:creationId xmlns:a16="http://schemas.microsoft.com/office/drawing/2014/main" id="{3F30DF8F-3CA6-A8FB-F6B5-A398939745A4}"/>
              </a:ext>
            </a:extLst>
          </p:cNvPr>
          <p:cNvSpPr>
            <a:spLocks noGrp="1"/>
          </p:cNvSpPr>
          <p:nvPr>
            <p:ph type="body" sz="quarter" idx="17" hasCustomPrompt="1"/>
          </p:nvPr>
        </p:nvSpPr>
        <p:spPr>
          <a:xfrm>
            <a:off x="4414711" y="3382567"/>
            <a:ext cx="3362576" cy="276999"/>
          </a:xfrm>
          <a:noFill/>
        </p:spPr>
        <p:txBody>
          <a:bodyPr wrap="square" lIns="0" tIns="0" rIns="0" bIns="0" rtlCol="0" anchor="t">
            <a:spAutoFit/>
          </a:bodyPr>
          <a:lstStyle>
            <a:lvl1pPr marL="0" indent="0">
              <a:buNone/>
              <a:defRPr kumimoji="0" lang="en-US" sz="1800" b="0" i="0" u="none" strike="noStrike" cap="none" normalizeH="0" dirty="0">
                <a:ln>
                  <a:noFill/>
                </a:ln>
                <a:solidFill>
                  <a:schemeClr val="accent4"/>
                </a:solidFill>
                <a:effectLst/>
                <a:uLnTx/>
                <a:uFillTx/>
                <a:latin typeface="+mj-lt"/>
                <a:cs typeface="Calibri Light"/>
              </a:defRPr>
            </a:lvl1pPr>
          </a:lstStyle>
          <a:p>
            <a:pPr marL="118803" lvl="0" indent="-342900" defTabSz="914400">
              <a:lnSpc>
                <a:spcPct val="100000"/>
              </a:lnSpc>
              <a:spcBef>
                <a:spcPts val="0"/>
              </a:spcBef>
              <a:buSzTx/>
            </a:pPr>
            <a:r>
              <a:rPr lang="en-US"/>
              <a:t>Edit Master text styles</a:t>
            </a:r>
          </a:p>
        </p:txBody>
      </p:sp>
      <p:pic>
        <p:nvPicPr>
          <p:cNvPr id="27" name="Picture 26">
            <a:extLst>
              <a:ext uri="{FF2B5EF4-FFF2-40B4-BE49-F238E27FC236}">
                <a16:creationId xmlns:a16="http://schemas.microsoft.com/office/drawing/2014/main" id="{2A4245A7-7F50-FCE2-E45C-B10E170984BD}"/>
              </a:ext>
            </a:extLst>
          </p:cNvPr>
          <p:cNvPicPr>
            <a:picLocks/>
          </p:cNvPicPr>
          <p:nvPr/>
        </p:nvPicPr>
        <p:blipFill>
          <a:blip r:embed="rId2"/>
          <a:stretch>
            <a:fillRect/>
          </a:stretch>
        </p:blipFill>
        <p:spPr>
          <a:xfrm>
            <a:off x="576263" y="2612208"/>
            <a:ext cx="633539" cy="634405"/>
          </a:xfrm>
          <a:prstGeom prst="rect">
            <a:avLst/>
          </a:prstGeom>
        </p:spPr>
      </p:pic>
      <p:pic>
        <p:nvPicPr>
          <p:cNvPr id="28" name="Picture 27">
            <a:extLst>
              <a:ext uri="{FF2B5EF4-FFF2-40B4-BE49-F238E27FC236}">
                <a16:creationId xmlns:a16="http://schemas.microsoft.com/office/drawing/2014/main" id="{EF1A2B24-5933-8F3C-5C9B-D63731CBC93B}"/>
              </a:ext>
            </a:extLst>
          </p:cNvPr>
          <p:cNvPicPr>
            <a:picLocks/>
          </p:cNvPicPr>
          <p:nvPr/>
        </p:nvPicPr>
        <p:blipFill>
          <a:blip r:embed="rId2"/>
          <a:stretch>
            <a:fillRect/>
          </a:stretch>
        </p:blipFill>
        <p:spPr>
          <a:xfrm>
            <a:off x="4414711" y="2612206"/>
            <a:ext cx="633539" cy="634405"/>
          </a:xfrm>
          <a:prstGeom prst="rect">
            <a:avLst/>
          </a:prstGeom>
        </p:spPr>
      </p:pic>
      <p:pic>
        <p:nvPicPr>
          <p:cNvPr id="29" name="Picture 28">
            <a:extLst>
              <a:ext uri="{FF2B5EF4-FFF2-40B4-BE49-F238E27FC236}">
                <a16:creationId xmlns:a16="http://schemas.microsoft.com/office/drawing/2014/main" id="{6FC7C904-89A4-3AC4-2A58-975CDCC1C7FF}"/>
              </a:ext>
            </a:extLst>
          </p:cNvPr>
          <p:cNvPicPr>
            <a:picLocks/>
          </p:cNvPicPr>
          <p:nvPr/>
        </p:nvPicPr>
        <p:blipFill>
          <a:blip r:embed="rId2"/>
          <a:stretch>
            <a:fillRect/>
          </a:stretch>
        </p:blipFill>
        <p:spPr>
          <a:xfrm>
            <a:off x="8253160" y="2612206"/>
            <a:ext cx="633539" cy="634405"/>
          </a:xfrm>
          <a:prstGeom prst="rect">
            <a:avLst/>
          </a:prstGeom>
        </p:spPr>
      </p:pic>
      <p:sp>
        <p:nvSpPr>
          <p:cNvPr id="30" name="Text Placeholder 62">
            <a:extLst>
              <a:ext uri="{FF2B5EF4-FFF2-40B4-BE49-F238E27FC236}">
                <a16:creationId xmlns:a16="http://schemas.microsoft.com/office/drawing/2014/main" id="{001C5344-B11E-1767-F7F8-1753B24AFA3B}"/>
              </a:ext>
            </a:extLst>
          </p:cNvPr>
          <p:cNvSpPr>
            <a:spLocks noGrp="1"/>
          </p:cNvSpPr>
          <p:nvPr>
            <p:ph type="body" sz="quarter" idx="31"/>
          </p:nvPr>
        </p:nvSpPr>
        <p:spPr>
          <a:xfrm>
            <a:off x="576262" y="1668236"/>
            <a:ext cx="11277600" cy="461665"/>
          </a:xfrm>
          <a:noFill/>
        </p:spPr>
        <p:txBody>
          <a:bodyPr/>
          <a:lstStyle>
            <a:lvl1pPr marL="0" indent="0">
              <a:buNone/>
              <a:defRPr sz="2000">
                <a:solidFill>
                  <a:schemeClr val="tx1"/>
                </a:solidFill>
              </a:defRPr>
            </a:lvl1pPr>
            <a:lvl2pPr marL="224096" indent="0">
              <a:buNone/>
              <a:defRPr sz="2000">
                <a:solidFill>
                  <a:schemeClr val="bg1"/>
                </a:solidFill>
              </a:defRPr>
            </a:lvl2pPr>
            <a:lvl3pPr marL="448193" indent="0">
              <a:buNone/>
              <a:defRPr sz="2000">
                <a:solidFill>
                  <a:schemeClr val="bg1"/>
                </a:solidFill>
              </a:defRPr>
            </a:lvl3pPr>
            <a:lvl4pPr marL="672289" indent="0">
              <a:buNone/>
              <a:defRPr sz="2000">
                <a:solidFill>
                  <a:schemeClr val="bg1"/>
                </a:solidFill>
              </a:defRPr>
            </a:lvl4pPr>
            <a:lvl5pPr marL="896386" indent="0">
              <a:buNone/>
              <a:defRPr sz="2000">
                <a:solidFill>
                  <a:schemeClr val="bg1"/>
                </a:solidFill>
              </a:defRPr>
            </a:lvl5pPr>
          </a:lstStyle>
          <a:p>
            <a:pPr lvl="0"/>
            <a:r>
              <a:rPr lang="en-US"/>
              <a:t>Click to edit Master text styles</a:t>
            </a:r>
          </a:p>
        </p:txBody>
      </p:sp>
      <p:sp>
        <p:nvSpPr>
          <p:cNvPr id="31" name="Text Placeholder 64">
            <a:extLst>
              <a:ext uri="{FF2B5EF4-FFF2-40B4-BE49-F238E27FC236}">
                <a16:creationId xmlns:a16="http://schemas.microsoft.com/office/drawing/2014/main" id="{1261F680-DF15-C25B-A174-CA655ECEE297}"/>
              </a:ext>
            </a:extLst>
          </p:cNvPr>
          <p:cNvSpPr>
            <a:spLocks noGrp="1"/>
          </p:cNvSpPr>
          <p:nvPr>
            <p:ph type="body" sz="quarter" idx="32" hasCustomPrompt="1"/>
          </p:nvPr>
        </p:nvSpPr>
        <p:spPr>
          <a:xfrm>
            <a:off x="9875520" y="6395815"/>
            <a:ext cx="2217420" cy="378565"/>
          </a:xfrm>
          <a:noFill/>
        </p:spPr>
        <p:txBody>
          <a:bodyPr lIns="27432" tIns="91440" rIns="0" bIns="91440"/>
          <a:lstStyle>
            <a:lvl1pPr marL="0" indent="0">
              <a:buNone/>
              <a:defRPr sz="1400">
                <a:solidFill>
                  <a:schemeClr val="bg1"/>
                </a:solidFill>
                <a:latin typeface="+mn-lt"/>
              </a:defRPr>
            </a:lvl1pPr>
            <a:lvl2pPr marL="224096" indent="0">
              <a:buNone/>
              <a:defRPr sz="1400">
                <a:latin typeface="+mn-lt"/>
              </a:defRPr>
            </a:lvl2pPr>
            <a:lvl3pPr marL="448193" indent="0">
              <a:buNone/>
              <a:defRPr sz="1400">
                <a:latin typeface="+mn-lt"/>
              </a:defRPr>
            </a:lvl3pPr>
            <a:lvl4pPr marL="672289" indent="0">
              <a:buNone/>
              <a:defRPr sz="1400">
                <a:latin typeface="+mn-lt"/>
              </a:defRPr>
            </a:lvl4pPr>
            <a:lvl5pPr marL="896386" indent="0">
              <a:buNone/>
              <a:defRPr sz="1400">
                <a:latin typeface="+mn-lt"/>
              </a:defRPr>
            </a:lvl5pPr>
          </a:lstStyle>
          <a:p>
            <a:pPr lvl="0"/>
            <a:r>
              <a:rPr lang="en-US"/>
              <a:t>Click to edit text styles</a:t>
            </a:r>
          </a:p>
        </p:txBody>
      </p:sp>
    </p:spTree>
    <p:extLst>
      <p:ext uri="{BB962C8B-B14F-4D97-AF65-F5344CB8AC3E}">
        <p14:creationId xmlns:p14="http://schemas.microsoft.com/office/powerpoint/2010/main" val="12116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Org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9138045" cy="738664"/>
          </a:xfrm>
        </p:spPr>
        <p:txBody>
          <a:bodyPr>
            <a:noAutofit/>
          </a:bodyPr>
          <a:lstStyle>
            <a:lvl1pPr>
              <a:defRPr sz="3600"/>
            </a:lvl1pPr>
          </a:lstStyle>
          <a:p>
            <a:r>
              <a:rPr lang="en-US"/>
              <a:t>Click to edit Master title style</a:t>
            </a:r>
          </a:p>
        </p:txBody>
      </p:sp>
      <p:pic>
        <p:nvPicPr>
          <p:cNvPr id="3" name="Picture 2">
            <a:extLst>
              <a:ext uri="{FF2B5EF4-FFF2-40B4-BE49-F238E27FC236}">
                <a16:creationId xmlns:a16="http://schemas.microsoft.com/office/drawing/2014/main" id="{B32443F2-D6ED-612A-3FC7-3D0EF7F79665}"/>
              </a:ext>
            </a:extLst>
          </p:cNvPr>
          <p:cNvPicPr>
            <a:picLocks noChangeAspect="1"/>
          </p:cNvPicPr>
          <p:nvPr/>
        </p:nvPicPr>
        <p:blipFill>
          <a:blip r:embed="rId2"/>
          <a:stretch>
            <a:fillRect/>
          </a:stretch>
        </p:blipFill>
        <p:spPr>
          <a:xfrm>
            <a:off x="-153979" y="-228525"/>
            <a:ext cx="660047" cy="655315"/>
          </a:xfrm>
          <a:prstGeom prst="rect">
            <a:avLst/>
          </a:prstGeom>
        </p:spPr>
      </p:pic>
      <p:sp>
        <p:nvSpPr>
          <p:cNvPr id="4" name="Freeform: Shape 3">
            <a:extLst>
              <a:ext uri="{FF2B5EF4-FFF2-40B4-BE49-F238E27FC236}">
                <a16:creationId xmlns:a16="http://schemas.microsoft.com/office/drawing/2014/main" id="{B4D47F0B-2526-D333-9021-A8C151BDC83E}"/>
              </a:ext>
            </a:extLst>
          </p:cNvPr>
          <p:cNvSpPr/>
          <p:nvPr/>
        </p:nvSpPr>
        <p:spPr bwMode="auto">
          <a:xfrm>
            <a:off x="9813763" y="0"/>
            <a:ext cx="2378237" cy="6719867"/>
          </a:xfrm>
          <a:custGeom>
            <a:avLst/>
            <a:gdLst>
              <a:gd name="connsiteX0" fmla="*/ 198109 w 2378237"/>
              <a:gd name="connsiteY0" fmla="*/ 0 h 6568489"/>
              <a:gd name="connsiteX1" fmla="*/ 2378237 w 2378237"/>
              <a:gd name="connsiteY1" fmla="*/ 0 h 6568489"/>
              <a:gd name="connsiteX2" fmla="*/ 2378237 w 2378237"/>
              <a:gd name="connsiteY2" fmla="*/ 6568489 h 6568489"/>
              <a:gd name="connsiteX3" fmla="*/ 198109 w 2378237"/>
              <a:gd name="connsiteY3" fmla="*/ 6568489 h 6568489"/>
              <a:gd name="connsiteX4" fmla="*/ 0 w 2378237"/>
              <a:gd name="connsiteY4" fmla="*/ 6370380 h 6568489"/>
              <a:gd name="connsiteX5" fmla="*/ 0 w 2378237"/>
              <a:gd name="connsiteY5" fmla="*/ 198109 h 6568489"/>
              <a:gd name="connsiteX6" fmla="*/ 198109 w 2378237"/>
              <a:gd name="connsiteY6" fmla="*/ 0 h 656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8237" h="6568489">
                <a:moveTo>
                  <a:pt x="198109" y="0"/>
                </a:moveTo>
                <a:lnTo>
                  <a:pt x="2378237" y="0"/>
                </a:lnTo>
                <a:lnTo>
                  <a:pt x="2378237" y="6568489"/>
                </a:lnTo>
                <a:lnTo>
                  <a:pt x="198109" y="6568489"/>
                </a:lnTo>
                <a:cubicBezTo>
                  <a:pt x="88696" y="6568489"/>
                  <a:pt x="0" y="6479793"/>
                  <a:pt x="0" y="6370380"/>
                </a:cubicBezTo>
                <a:lnTo>
                  <a:pt x="0" y="198109"/>
                </a:lnTo>
                <a:cubicBezTo>
                  <a:pt x="0" y="88696"/>
                  <a:pt x="88696" y="0"/>
                  <a:pt x="198109" y="0"/>
                </a:cubicBezTo>
                <a:close/>
              </a:path>
            </a:pathLst>
          </a:custGeom>
          <a:solidFill>
            <a:schemeClr val="accent5">
              <a:alpha val="18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reeform 16">
            <a:extLst>
              <a:ext uri="{FF2B5EF4-FFF2-40B4-BE49-F238E27FC236}">
                <a16:creationId xmlns:a16="http://schemas.microsoft.com/office/drawing/2014/main" id="{1B4C67B5-C3A6-0B13-A18C-AFFD70E782B3}"/>
              </a:ext>
            </a:extLst>
          </p:cNvPr>
          <p:cNvSpPr>
            <a:spLocks/>
          </p:cNvSpPr>
          <p:nvPr/>
        </p:nvSpPr>
        <p:spPr bwMode="auto">
          <a:xfrm>
            <a:off x="2742113" y="1337961"/>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6" name="Freeform 16">
            <a:extLst>
              <a:ext uri="{FF2B5EF4-FFF2-40B4-BE49-F238E27FC236}">
                <a16:creationId xmlns:a16="http://schemas.microsoft.com/office/drawing/2014/main" id="{EAEF16CB-4CD4-E1EE-A32B-E546CC57CA36}"/>
              </a:ext>
            </a:extLst>
          </p:cNvPr>
          <p:cNvSpPr>
            <a:spLocks/>
          </p:cNvSpPr>
          <p:nvPr/>
        </p:nvSpPr>
        <p:spPr bwMode="auto">
          <a:xfrm>
            <a:off x="5050068" y="1337961"/>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7" name="Freeform 16">
            <a:extLst>
              <a:ext uri="{FF2B5EF4-FFF2-40B4-BE49-F238E27FC236}">
                <a16:creationId xmlns:a16="http://schemas.microsoft.com/office/drawing/2014/main" id="{95C2D867-9F55-E8D8-45AD-302DAD7ECCB5}"/>
              </a:ext>
            </a:extLst>
          </p:cNvPr>
          <p:cNvSpPr>
            <a:spLocks/>
          </p:cNvSpPr>
          <p:nvPr/>
        </p:nvSpPr>
        <p:spPr bwMode="auto">
          <a:xfrm>
            <a:off x="430011" y="324589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8" name="Freeform 16">
            <a:extLst>
              <a:ext uri="{FF2B5EF4-FFF2-40B4-BE49-F238E27FC236}">
                <a16:creationId xmlns:a16="http://schemas.microsoft.com/office/drawing/2014/main" id="{261CD1AF-CA60-5012-AE58-EE5CBEE8F485}"/>
              </a:ext>
            </a:extLst>
          </p:cNvPr>
          <p:cNvSpPr>
            <a:spLocks/>
          </p:cNvSpPr>
          <p:nvPr/>
        </p:nvSpPr>
        <p:spPr bwMode="auto">
          <a:xfrm>
            <a:off x="5047995" y="324589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9" name="Freeform 16">
            <a:extLst>
              <a:ext uri="{FF2B5EF4-FFF2-40B4-BE49-F238E27FC236}">
                <a16:creationId xmlns:a16="http://schemas.microsoft.com/office/drawing/2014/main" id="{6CAA608D-3440-16D6-4E04-DBF00EFA0A93}"/>
              </a:ext>
            </a:extLst>
          </p:cNvPr>
          <p:cNvSpPr>
            <a:spLocks/>
          </p:cNvSpPr>
          <p:nvPr/>
        </p:nvSpPr>
        <p:spPr bwMode="auto">
          <a:xfrm>
            <a:off x="2737966" y="324589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1" name="Freeform 16">
            <a:extLst>
              <a:ext uri="{FF2B5EF4-FFF2-40B4-BE49-F238E27FC236}">
                <a16:creationId xmlns:a16="http://schemas.microsoft.com/office/drawing/2014/main" id="{7AC8EB48-1A16-EFDF-6579-63133609328A}"/>
              </a:ext>
            </a:extLst>
          </p:cNvPr>
          <p:cNvSpPr>
            <a:spLocks/>
          </p:cNvSpPr>
          <p:nvPr/>
        </p:nvSpPr>
        <p:spPr bwMode="auto">
          <a:xfrm>
            <a:off x="430011" y="511533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2" name="Freeform 16">
            <a:extLst>
              <a:ext uri="{FF2B5EF4-FFF2-40B4-BE49-F238E27FC236}">
                <a16:creationId xmlns:a16="http://schemas.microsoft.com/office/drawing/2014/main" id="{9A1DDD4D-FB5F-DC42-24AA-41FD3C80D585}"/>
              </a:ext>
            </a:extLst>
          </p:cNvPr>
          <p:cNvSpPr>
            <a:spLocks/>
          </p:cNvSpPr>
          <p:nvPr/>
        </p:nvSpPr>
        <p:spPr bwMode="auto">
          <a:xfrm>
            <a:off x="5047995" y="511533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3" name="Freeform 16">
            <a:extLst>
              <a:ext uri="{FF2B5EF4-FFF2-40B4-BE49-F238E27FC236}">
                <a16:creationId xmlns:a16="http://schemas.microsoft.com/office/drawing/2014/main" id="{912E0788-82AE-E9D0-8326-422E2FD8D428}"/>
              </a:ext>
            </a:extLst>
          </p:cNvPr>
          <p:cNvSpPr>
            <a:spLocks/>
          </p:cNvSpPr>
          <p:nvPr/>
        </p:nvSpPr>
        <p:spPr bwMode="auto">
          <a:xfrm>
            <a:off x="2737966" y="511533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6" name="Freeform 9">
            <a:extLst>
              <a:ext uri="{FF2B5EF4-FFF2-40B4-BE49-F238E27FC236}">
                <a16:creationId xmlns:a16="http://schemas.microsoft.com/office/drawing/2014/main" id="{36658742-5550-4AFE-3579-B7369ACEF442}"/>
              </a:ext>
            </a:extLst>
          </p:cNvPr>
          <p:cNvSpPr>
            <a:spLocks noEditPoints="1"/>
          </p:cNvSpPr>
          <p:nvPr/>
        </p:nvSpPr>
        <p:spPr bwMode="auto">
          <a:xfrm>
            <a:off x="2742113" y="1337961"/>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p>
        </p:txBody>
      </p:sp>
      <p:sp>
        <p:nvSpPr>
          <p:cNvPr id="17" name="Freeform 9">
            <a:extLst>
              <a:ext uri="{FF2B5EF4-FFF2-40B4-BE49-F238E27FC236}">
                <a16:creationId xmlns:a16="http://schemas.microsoft.com/office/drawing/2014/main" id="{40300120-0A4E-8386-A246-EE3807216778}"/>
              </a:ext>
            </a:extLst>
          </p:cNvPr>
          <p:cNvSpPr>
            <a:spLocks noEditPoints="1"/>
          </p:cNvSpPr>
          <p:nvPr/>
        </p:nvSpPr>
        <p:spPr bwMode="auto">
          <a:xfrm>
            <a:off x="5050068" y="1337961"/>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p>
        </p:txBody>
      </p:sp>
      <p:sp>
        <p:nvSpPr>
          <p:cNvPr id="20" name="Freeform 9">
            <a:extLst>
              <a:ext uri="{FF2B5EF4-FFF2-40B4-BE49-F238E27FC236}">
                <a16:creationId xmlns:a16="http://schemas.microsoft.com/office/drawing/2014/main" id="{AAD9D443-4D83-3BC1-7876-46981792450E}"/>
              </a:ext>
            </a:extLst>
          </p:cNvPr>
          <p:cNvSpPr>
            <a:spLocks noEditPoints="1"/>
          </p:cNvSpPr>
          <p:nvPr/>
        </p:nvSpPr>
        <p:spPr bwMode="auto">
          <a:xfrm>
            <a:off x="430012" y="324589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21" name="Freeform 9">
            <a:extLst>
              <a:ext uri="{FF2B5EF4-FFF2-40B4-BE49-F238E27FC236}">
                <a16:creationId xmlns:a16="http://schemas.microsoft.com/office/drawing/2014/main" id="{B5E5B35C-B202-5A29-7D61-18023AE91786}"/>
              </a:ext>
            </a:extLst>
          </p:cNvPr>
          <p:cNvSpPr>
            <a:spLocks noEditPoints="1"/>
          </p:cNvSpPr>
          <p:nvPr/>
        </p:nvSpPr>
        <p:spPr bwMode="auto">
          <a:xfrm>
            <a:off x="5047996" y="324589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24" name="Freeform 9">
            <a:extLst>
              <a:ext uri="{FF2B5EF4-FFF2-40B4-BE49-F238E27FC236}">
                <a16:creationId xmlns:a16="http://schemas.microsoft.com/office/drawing/2014/main" id="{E66D7770-8B49-D2F8-ACAB-09D1A2D00349}"/>
              </a:ext>
            </a:extLst>
          </p:cNvPr>
          <p:cNvSpPr>
            <a:spLocks noEditPoints="1"/>
          </p:cNvSpPr>
          <p:nvPr/>
        </p:nvSpPr>
        <p:spPr bwMode="auto">
          <a:xfrm>
            <a:off x="2737967" y="324589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28" name="Freeform 9">
            <a:extLst>
              <a:ext uri="{FF2B5EF4-FFF2-40B4-BE49-F238E27FC236}">
                <a16:creationId xmlns:a16="http://schemas.microsoft.com/office/drawing/2014/main" id="{A496F505-DD88-1A96-1AF7-338BA256ADE9}"/>
              </a:ext>
            </a:extLst>
          </p:cNvPr>
          <p:cNvSpPr>
            <a:spLocks noEditPoints="1"/>
          </p:cNvSpPr>
          <p:nvPr/>
        </p:nvSpPr>
        <p:spPr bwMode="auto">
          <a:xfrm>
            <a:off x="430012" y="511533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29" name="Freeform 9">
            <a:extLst>
              <a:ext uri="{FF2B5EF4-FFF2-40B4-BE49-F238E27FC236}">
                <a16:creationId xmlns:a16="http://schemas.microsoft.com/office/drawing/2014/main" id="{17BDBAB6-A0D8-4D31-3EF5-954A989BE35C}"/>
              </a:ext>
            </a:extLst>
          </p:cNvPr>
          <p:cNvSpPr>
            <a:spLocks noEditPoints="1"/>
          </p:cNvSpPr>
          <p:nvPr/>
        </p:nvSpPr>
        <p:spPr bwMode="auto">
          <a:xfrm>
            <a:off x="5047996" y="511533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32" name="Freeform 9">
            <a:extLst>
              <a:ext uri="{FF2B5EF4-FFF2-40B4-BE49-F238E27FC236}">
                <a16:creationId xmlns:a16="http://schemas.microsoft.com/office/drawing/2014/main" id="{0F60F35E-DF40-318E-D89A-767A3AE8D179}"/>
              </a:ext>
            </a:extLst>
          </p:cNvPr>
          <p:cNvSpPr>
            <a:spLocks noEditPoints="1"/>
          </p:cNvSpPr>
          <p:nvPr/>
        </p:nvSpPr>
        <p:spPr bwMode="auto">
          <a:xfrm>
            <a:off x="2737967" y="511533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33" name="Freeform 9">
            <a:extLst>
              <a:ext uri="{FF2B5EF4-FFF2-40B4-BE49-F238E27FC236}">
                <a16:creationId xmlns:a16="http://schemas.microsoft.com/office/drawing/2014/main" id="{20104E2B-478B-9C0E-5124-3600852325F8}"/>
              </a:ext>
            </a:extLst>
          </p:cNvPr>
          <p:cNvSpPr>
            <a:spLocks noEditPoints="1"/>
          </p:cNvSpPr>
          <p:nvPr/>
        </p:nvSpPr>
        <p:spPr bwMode="auto">
          <a:xfrm>
            <a:off x="2742113" y="1337961"/>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36" name="Freeform 9">
            <a:extLst>
              <a:ext uri="{FF2B5EF4-FFF2-40B4-BE49-F238E27FC236}">
                <a16:creationId xmlns:a16="http://schemas.microsoft.com/office/drawing/2014/main" id="{907A2A7E-997C-A365-66A9-0917BFD5719D}"/>
              </a:ext>
            </a:extLst>
          </p:cNvPr>
          <p:cNvSpPr>
            <a:spLocks noEditPoints="1"/>
          </p:cNvSpPr>
          <p:nvPr/>
        </p:nvSpPr>
        <p:spPr bwMode="auto">
          <a:xfrm>
            <a:off x="5050068" y="1337961"/>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37" name="Freeform 9">
            <a:extLst>
              <a:ext uri="{FF2B5EF4-FFF2-40B4-BE49-F238E27FC236}">
                <a16:creationId xmlns:a16="http://schemas.microsoft.com/office/drawing/2014/main" id="{35DB9496-946F-4BE0-A5C3-20F3D429A0F9}"/>
              </a:ext>
            </a:extLst>
          </p:cNvPr>
          <p:cNvSpPr>
            <a:spLocks noEditPoints="1"/>
          </p:cNvSpPr>
          <p:nvPr/>
        </p:nvSpPr>
        <p:spPr bwMode="auto">
          <a:xfrm>
            <a:off x="430011" y="324589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40" name="Freeform 9">
            <a:extLst>
              <a:ext uri="{FF2B5EF4-FFF2-40B4-BE49-F238E27FC236}">
                <a16:creationId xmlns:a16="http://schemas.microsoft.com/office/drawing/2014/main" id="{D50DBDD1-9D4D-1AC1-9546-58BB9FE0BE36}"/>
              </a:ext>
            </a:extLst>
          </p:cNvPr>
          <p:cNvSpPr>
            <a:spLocks noEditPoints="1"/>
          </p:cNvSpPr>
          <p:nvPr/>
        </p:nvSpPr>
        <p:spPr bwMode="auto">
          <a:xfrm>
            <a:off x="5047996" y="324589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41" name="Freeform 9">
            <a:extLst>
              <a:ext uri="{FF2B5EF4-FFF2-40B4-BE49-F238E27FC236}">
                <a16:creationId xmlns:a16="http://schemas.microsoft.com/office/drawing/2014/main" id="{5DD01855-7D2C-688D-427A-7B18BEB119AD}"/>
              </a:ext>
            </a:extLst>
          </p:cNvPr>
          <p:cNvSpPr>
            <a:spLocks noEditPoints="1"/>
          </p:cNvSpPr>
          <p:nvPr/>
        </p:nvSpPr>
        <p:spPr bwMode="auto">
          <a:xfrm>
            <a:off x="2737967" y="324589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45" name="Freeform 9">
            <a:extLst>
              <a:ext uri="{FF2B5EF4-FFF2-40B4-BE49-F238E27FC236}">
                <a16:creationId xmlns:a16="http://schemas.microsoft.com/office/drawing/2014/main" id="{B49AFF80-A04C-E280-92C4-40DE150B4700}"/>
              </a:ext>
            </a:extLst>
          </p:cNvPr>
          <p:cNvSpPr>
            <a:spLocks noEditPoints="1"/>
          </p:cNvSpPr>
          <p:nvPr/>
        </p:nvSpPr>
        <p:spPr bwMode="auto">
          <a:xfrm>
            <a:off x="5047996" y="511533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48" name="Freeform 9">
            <a:extLst>
              <a:ext uri="{FF2B5EF4-FFF2-40B4-BE49-F238E27FC236}">
                <a16:creationId xmlns:a16="http://schemas.microsoft.com/office/drawing/2014/main" id="{42718622-2F03-2004-B645-993105A4A883}"/>
              </a:ext>
            </a:extLst>
          </p:cNvPr>
          <p:cNvSpPr>
            <a:spLocks noEditPoints="1"/>
          </p:cNvSpPr>
          <p:nvPr/>
        </p:nvSpPr>
        <p:spPr bwMode="auto">
          <a:xfrm>
            <a:off x="2737967" y="511533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grpSp>
        <p:nvGrpSpPr>
          <p:cNvPr id="49" name="Group 48">
            <a:extLst>
              <a:ext uri="{FF2B5EF4-FFF2-40B4-BE49-F238E27FC236}">
                <a16:creationId xmlns:a16="http://schemas.microsoft.com/office/drawing/2014/main" id="{014ECEE6-E532-7FF2-8009-16AC187C613A}"/>
              </a:ext>
            </a:extLst>
          </p:cNvPr>
          <p:cNvGrpSpPr/>
          <p:nvPr/>
        </p:nvGrpSpPr>
        <p:grpSpPr>
          <a:xfrm>
            <a:off x="10754693" y="1532175"/>
            <a:ext cx="496376" cy="231628"/>
            <a:chOff x="10754693" y="1328975"/>
            <a:chExt cx="496376" cy="231628"/>
          </a:xfrm>
        </p:grpSpPr>
        <p:sp>
          <p:nvSpPr>
            <p:cNvPr id="50" name="Isosceles Triangle 49">
              <a:extLst>
                <a:ext uri="{FF2B5EF4-FFF2-40B4-BE49-F238E27FC236}">
                  <a16:creationId xmlns:a16="http://schemas.microsoft.com/office/drawing/2014/main" id="{C4DB4CF8-6136-1CFC-D380-30D9614DDB9A}"/>
                </a:ext>
              </a:extLst>
            </p:cNvPr>
            <p:cNvSpPr/>
            <p:nvPr/>
          </p:nvSpPr>
          <p:spPr bwMode="auto">
            <a:xfrm rot="10800000">
              <a:off x="10754694" y="1386471"/>
              <a:ext cx="496375" cy="174132"/>
            </a:xfrm>
            <a:prstGeom prst="triangle">
              <a:avLst/>
            </a:prstGeom>
            <a:gradFill flip="none" rotWithShape="1">
              <a:gsLst>
                <a:gs pos="0">
                  <a:schemeClr val="accent5"/>
                </a:gs>
                <a:gs pos="100000">
                  <a:schemeClr val="bg2">
                    <a:lumMod val="75000"/>
                    <a:alpha val="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solidFill>
                  <a:schemeClr val="tx1"/>
                </a:solidFill>
                <a:cs typeface="Segoe UI" pitchFamily="34" charset="0"/>
              </a:endParaRPr>
            </a:p>
          </p:txBody>
        </p:sp>
        <p:sp>
          <p:nvSpPr>
            <p:cNvPr id="51" name="Isosceles Triangle 50">
              <a:extLst>
                <a:ext uri="{FF2B5EF4-FFF2-40B4-BE49-F238E27FC236}">
                  <a16:creationId xmlns:a16="http://schemas.microsoft.com/office/drawing/2014/main" id="{979C7BAA-795E-75CE-FABE-A9C29F3C48EE}"/>
                </a:ext>
              </a:extLst>
            </p:cNvPr>
            <p:cNvSpPr/>
            <p:nvPr/>
          </p:nvSpPr>
          <p:spPr bwMode="auto">
            <a:xfrm rot="10800000">
              <a:off x="10754693" y="1328975"/>
              <a:ext cx="496375" cy="174132"/>
            </a:xfrm>
            <a:prstGeom prst="triangle">
              <a:avLst/>
            </a:prstGeom>
            <a:gradFill flip="none" rotWithShape="1">
              <a:gsLst>
                <a:gs pos="0">
                  <a:schemeClr val="accent5"/>
                </a:gs>
                <a:gs pos="100000">
                  <a:schemeClr val="bg2">
                    <a:lumMod val="75000"/>
                    <a:alpha val="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grpSp>
      <p:sp>
        <p:nvSpPr>
          <p:cNvPr id="52" name="Text Placeholder 62">
            <a:extLst>
              <a:ext uri="{FF2B5EF4-FFF2-40B4-BE49-F238E27FC236}">
                <a16:creationId xmlns:a16="http://schemas.microsoft.com/office/drawing/2014/main" id="{8A0FF1D3-E061-927C-2C05-9D73828EFA93}"/>
              </a:ext>
            </a:extLst>
          </p:cNvPr>
          <p:cNvSpPr>
            <a:spLocks noGrp="1"/>
          </p:cNvSpPr>
          <p:nvPr>
            <p:ph type="body" sz="quarter" idx="10" hasCustomPrompt="1"/>
          </p:nvPr>
        </p:nvSpPr>
        <p:spPr>
          <a:xfrm>
            <a:off x="2822584" y="2003965"/>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rgbClr val="CBBDFF"/>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53" name="Text Placeholder 62">
            <a:extLst>
              <a:ext uri="{FF2B5EF4-FFF2-40B4-BE49-F238E27FC236}">
                <a16:creationId xmlns:a16="http://schemas.microsoft.com/office/drawing/2014/main" id="{45A47598-8E2D-EBD0-A367-F09B95AD55E0}"/>
              </a:ext>
            </a:extLst>
          </p:cNvPr>
          <p:cNvSpPr>
            <a:spLocks noGrp="1"/>
          </p:cNvSpPr>
          <p:nvPr>
            <p:ph type="body" sz="quarter" idx="12" hasCustomPrompt="1"/>
          </p:nvPr>
        </p:nvSpPr>
        <p:spPr>
          <a:xfrm>
            <a:off x="2822584" y="2170073"/>
            <a:ext cx="1815564" cy="528350"/>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54" name="Text Placeholder 62">
            <a:extLst>
              <a:ext uri="{FF2B5EF4-FFF2-40B4-BE49-F238E27FC236}">
                <a16:creationId xmlns:a16="http://schemas.microsoft.com/office/drawing/2014/main" id="{B7632FE4-A747-5DC4-3396-7FC19C185EB2}"/>
              </a:ext>
            </a:extLst>
          </p:cNvPr>
          <p:cNvSpPr>
            <a:spLocks noGrp="1"/>
          </p:cNvSpPr>
          <p:nvPr>
            <p:ph type="body" sz="quarter" idx="13" hasCustomPrompt="1"/>
          </p:nvPr>
        </p:nvSpPr>
        <p:spPr>
          <a:xfrm>
            <a:off x="5130538" y="2003965"/>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rgbClr val="CBBDFF"/>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55" name="Text Placeholder 62">
            <a:extLst>
              <a:ext uri="{FF2B5EF4-FFF2-40B4-BE49-F238E27FC236}">
                <a16:creationId xmlns:a16="http://schemas.microsoft.com/office/drawing/2014/main" id="{40A03085-993B-2DC8-2D9A-300FE582ED84}"/>
              </a:ext>
            </a:extLst>
          </p:cNvPr>
          <p:cNvSpPr>
            <a:spLocks noGrp="1"/>
          </p:cNvSpPr>
          <p:nvPr>
            <p:ph type="body" sz="quarter" idx="14" hasCustomPrompt="1"/>
          </p:nvPr>
        </p:nvSpPr>
        <p:spPr>
          <a:xfrm>
            <a:off x="5130538" y="2170073"/>
            <a:ext cx="1815564" cy="528350"/>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58" name="Text Placeholder 62">
            <a:extLst>
              <a:ext uri="{FF2B5EF4-FFF2-40B4-BE49-F238E27FC236}">
                <a16:creationId xmlns:a16="http://schemas.microsoft.com/office/drawing/2014/main" id="{A6D6E35A-F5B3-2772-CC99-B860FF6288BD}"/>
              </a:ext>
            </a:extLst>
          </p:cNvPr>
          <p:cNvSpPr>
            <a:spLocks noGrp="1"/>
          </p:cNvSpPr>
          <p:nvPr>
            <p:ph type="body" sz="quarter" idx="19" hasCustomPrompt="1"/>
          </p:nvPr>
        </p:nvSpPr>
        <p:spPr>
          <a:xfrm>
            <a:off x="2822584" y="4012343"/>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61" name="Text Placeholder 62">
            <a:extLst>
              <a:ext uri="{FF2B5EF4-FFF2-40B4-BE49-F238E27FC236}">
                <a16:creationId xmlns:a16="http://schemas.microsoft.com/office/drawing/2014/main" id="{709B1C62-9C75-BC6D-F2DB-A4B57BF643A6}"/>
              </a:ext>
            </a:extLst>
          </p:cNvPr>
          <p:cNvSpPr>
            <a:spLocks noGrp="1"/>
          </p:cNvSpPr>
          <p:nvPr>
            <p:ph type="body" sz="quarter" idx="20" hasCustomPrompt="1"/>
          </p:nvPr>
        </p:nvSpPr>
        <p:spPr>
          <a:xfrm>
            <a:off x="2822584" y="4171308"/>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62" name="Text Placeholder 62">
            <a:extLst>
              <a:ext uri="{FF2B5EF4-FFF2-40B4-BE49-F238E27FC236}">
                <a16:creationId xmlns:a16="http://schemas.microsoft.com/office/drawing/2014/main" id="{A57B3825-D921-F482-24B3-B280C1CDAFD5}"/>
              </a:ext>
            </a:extLst>
          </p:cNvPr>
          <p:cNvSpPr>
            <a:spLocks noGrp="1"/>
          </p:cNvSpPr>
          <p:nvPr>
            <p:ph type="body" sz="quarter" idx="21" hasCustomPrompt="1"/>
          </p:nvPr>
        </p:nvSpPr>
        <p:spPr>
          <a:xfrm>
            <a:off x="5130538" y="4012343"/>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64" name="Text Placeholder 62">
            <a:extLst>
              <a:ext uri="{FF2B5EF4-FFF2-40B4-BE49-F238E27FC236}">
                <a16:creationId xmlns:a16="http://schemas.microsoft.com/office/drawing/2014/main" id="{B8F2FAA8-7FC1-4CC2-9951-9F6268D861CF}"/>
              </a:ext>
            </a:extLst>
          </p:cNvPr>
          <p:cNvSpPr>
            <a:spLocks noGrp="1"/>
          </p:cNvSpPr>
          <p:nvPr>
            <p:ph type="body" sz="quarter" idx="22" hasCustomPrompt="1"/>
          </p:nvPr>
        </p:nvSpPr>
        <p:spPr>
          <a:xfrm>
            <a:off x="5130538" y="4178451"/>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65" name="Text Placeholder 62">
            <a:extLst>
              <a:ext uri="{FF2B5EF4-FFF2-40B4-BE49-F238E27FC236}">
                <a16:creationId xmlns:a16="http://schemas.microsoft.com/office/drawing/2014/main" id="{B5207FD8-C11D-A03B-8814-D6823B4F8081}"/>
              </a:ext>
            </a:extLst>
          </p:cNvPr>
          <p:cNvSpPr>
            <a:spLocks noGrp="1"/>
          </p:cNvSpPr>
          <p:nvPr>
            <p:ph type="body" sz="quarter" idx="23" hasCustomPrompt="1"/>
          </p:nvPr>
        </p:nvSpPr>
        <p:spPr>
          <a:xfrm>
            <a:off x="510483" y="4012343"/>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66" name="Text Placeholder 62">
            <a:extLst>
              <a:ext uri="{FF2B5EF4-FFF2-40B4-BE49-F238E27FC236}">
                <a16:creationId xmlns:a16="http://schemas.microsoft.com/office/drawing/2014/main" id="{E6BF86D4-175D-CC92-E1D9-630C280E412F}"/>
              </a:ext>
            </a:extLst>
          </p:cNvPr>
          <p:cNvSpPr>
            <a:spLocks noGrp="1"/>
          </p:cNvSpPr>
          <p:nvPr>
            <p:ph type="body" sz="quarter" idx="24" hasCustomPrompt="1"/>
          </p:nvPr>
        </p:nvSpPr>
        <p:spPr>
          <a:xfrm>
            <a:off x="510483" y="4171308"/>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72" name="Text Placeholder 62">
            <a:extLst>
              <a:ext uri="{FF2B5EF4-FFF2-40B4-BE49-F238E27FC236}">
                <a16:creationId xmlns:a16="http://schemas.microsoft.com/office/drawing/2014/main" id="{42F2AF6E-530E-F436-886E-A3DA13A84B1D}"/>
              </a:ext>
            </a:extLst>
          </p:cNvPr>
          <p:cNvSpPr>
            <a:spLocks noGrp="1"/>
          </p:cNvSpPr>
          <p:nvPr>
            <p:ph type="body" sz="quarter" idx="27" hasCustomPrompt="1"/>
          </p:nvPr>
        </p:nvSpPr>
        <p:spPr>
          <a:xfrm>
            <a:off x="2822584" y="5882101"/>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73" name="Text Placeholder 62">
            <a:extLst>
              <a:ext uri="{FF2B5EF4-FFF2-40B4-BE49-F238E27FC236}">
                <a16:creationId xmlns:a16="http://schemas.microsoft.com/office/drawing/2014/main" id="{6F30EE50-2638-15BC-82CB-C7749F39B4F2}"/>
              </a:ext>
            </a:extLst>
          </p:cNvPr>
          <p:cNvSpPr>
            <a:spLocks noGrp="1"/>
          </p:cNvSpPr>
          <p:nvPr>
            <p:ph type="body" sz="quarter" idx="28" hasCustomPrompt="1"/>
          </p:nvPr>
        </p:nvSpPr>
        <p:spPr>
          <a:xfrm>
            <a:off x="2822584" y="6048209"/>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74" name="Text Placeholder 62">
            <a:extLst>
              <a:ext uri="{FF2B5EF4-FFF2-40B4-BE49-F238E27FC236}">
                <a16:creationId xmlns:a16="http://schemas.microsoft.com/office/drawing/2014/main" id="{0ADAAC92-92B6-E652-1942-5AB19BDEF4BF}"/>
              </a:ext>
            </a:extLst>
          </p:cNvPr>
          <p:cNvSpPr>
            <a:spLocks noGrp="1"/>
          </p:cNvSpPr>
          <p:nvPr>
            <p:ph type="body" sz="quarter" idx="29" hasCustomPrompt="1"/>
          </p:nvPr>
        </p:nvSpPr>
        <p:spPr>
          <a:xfrm>
            <a:off x="5130538" y="5882101"/>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75" name="Text Placeholder 62">
            <a:extLst>
              <a:ext uri="{FF2B5EF4-FFF2-40B4-BE49-F238E27FC236}">
                <a16:creationId xmlns:a16="http://schemas.microsoft.com/office/drawing/2014/main" id="{508A8790-6B70-EAA3-7A36-E2C045233848}"/>
              </a:ext>
            </a:extLst>
          </p:cNvPr>
          <p:cNvSpPr>
            <a:spLocks noGrp="1"/>
          </p:cNvSpPr>
          <p:nvPr>
            <p:ph type="body" sz="quarter" idx="30" hasCustomPrompt="1"/>
          </p:nvPr>
        </p:nvSpPr>
        <p:spPr>
          <a:xfrm>
            <a:off x="5130538" y="6048209"/>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76" name="Text Placeholder 62">
            <a:extLst>
              <a:ext uri="{FF2B5EF4-FFF2-40B4-BE49-F238E27FC236}">
                <a16:creationId xmlns:a16="http://schemas.microsoft.com/office/drawing/2014/main" id="{CB33FFC4-2DDD-745C-F776-58DBFBEEA015}"/>
              </a:ext>
            </a:extLst>
          </p:cNvPr>
          <p:cNvSpPr>
            <a:spLocks noGrp="1"/>
          </p:cNvSpPr>
          <p:nvPr>
            <p:ph type="body" sz="quarter" idx="31" hasCustomPrompt="1"/>
          </p:nvPr>
        </p:nvSpPr>
        <p:spPr>
          <a:xfrm>
            <a:off x="510483" y="5882101"/>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77" name="Text Placeholder 62">
            <a:extLst>
              <a:ext uri="{FF2B5EF4-FFF2-40B4-BE49-F238E27FC236}">
                <a16:creationId xmlns:a16="http://schemas.microsoft.com/office/drawing/2014/main" id="{E1B3E712-47E5-6E2E-A8FD-69E2BF51EF2A}"/>
              </a:ext>
            </a:extLst>
          </p:cNvPr>
          <p:cNvSpPr>
            <a:spLocks noGrp="1"/>
          </p:cNvSpPr>
          <p:nvPr>
            <p:ph type="body" sz="quarter" idx="32" hasCustomPrompt="1"/>
          </p:nvPr>
        </p:nvSpPr>
        <p:spPr>
          <a:xfrm>
            <a:off x="510483" y="6048209"/>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92" name="Picture Placeholder 104">
            <a:extLst>
              <a:ext uri="{FF2B5EF4-FFF2-40B4-BE49-F238E27FC236}">
                <a16:creationId xmlns:a16="http://schemas.microsoft.com/office/drawing/2014/main" id="{8D7386C2-174E-AEB3-D2E5-4FF63B9D637F}"/>
              </a:ext>
            </a:extLst>
          </p:cNvPr>
          <p:cNvSpPr>
            <a:spLocks noGrp="1"/>
          </p:cNvSpPr>
          <p:nvPr>
            <p:ph type="pic" sz="quarter" idx="41" hasCustomPrompt="1"/>
          </p:nvPr>
        </p:nvSpPr>
        <p:spPr>
          <a:xfrm>
            <a:off x="1040303" y="305814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93" name="Picture Placeholder 109">
            <a:extLst>
              <a:ext uri="{FF2B5EF4-FFF2-40B4-BE49-F238E27FC236}">
                <a16:creationId xmlns:a16="http://schemas.microsoft.com/office/drawing/2014/main" id="{5DBEA33C-EA5F-4450-0438-EDD86CE2AC8E}"/>
              </a:ext>
            </a:extLst>
          </p:cNvPr>
          <p:cNvSpPr>
            <a:spLocks noGrp="1"/>
          </p:cNvSpPr>
          <p:nvPr>
            <p:ph type="pic" sz="quarter" idx="42" hasCustomPrompt="1"/>
          </p:nvPr>
        </p:nvSpPr>
        <p:spPr>
          <a:xfrm>
            <a:off x="3348257" y="305814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2" name="Picture Placeholder 110">
            <a:extLst>
              <a:ext uri="{FF2B5EF4-FFF2-40B4-BE49-F238E27FC236}">
                <a16:creationId xmlns:a16="http://schemas.microsoft.com/office/drawing/2014/main" id="{35D19C3E-747B-7F13-0DAA-E7EA96B63828}"/>
              </a:ext>
            </a:extLst>
          </p:cNvPr>
          <p:cNvSpPr>
            <a:spLocks noGrp="1"/>
          </p:cNvSpPr>
          <p:nvPr>
            <p:ph type="pic" sz="quarter" idx="43" hasCustomPrompt="1"/>
          </p:nvPr>
        </p:nvSpPr>
        <p:spPr>
          <a:xfrm>
            <a:off x="5658287" y="305814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4" name="Picture Placeholder 113">
            <a:extLst>
              <a:ext uri="{FF2B5EF4-FFF2-40B4-BE49-F238E27FC236}">
                <a16:creationId xmlns:a16="http://schemas.microsoft.com/office/drawing/2014/main" id="{87FCE278-C808-5429-ED4B-36E31B6C2650}"/>
              </a:ext>
            </a:extLst>
          </p:cNvPr>
          <p:cNvSpPr>
            <a:spLocks noGrp="1"/>
          </p:cNvSpPr>
          <p:nvPr>
            <p:ph type="pic" sz="quarter" idx="46" hasCustomPrompt="1"/>
          </p:nvPr>
        </p:nvSpPr>
        <p:spPr>
          <a:xfrm>
            <a:off x="5658287" y="492758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6" name="Picture Placeholder 114">
            <a:extLst>
              <a:ext uri="{FF2B5EF4-FFF2-40B4-BE49-F238E27FC236}">
                <a16:creationId xmlns:a16="http://schemas.microsoft.com/office/drawing/2014/main" id="{126E7231-3D4D-9CB5-657A-651DB9940BC9}"/>
              </a:ext>
            </a:extLst>
          </p:cNvPr>
          <p:cNvSpPr>
            <a:spLocks noGrp="1"/>
          </p:cNvSpPr>
          <p:nvPr>
            <p:ph type="pic" sz="quarter" idx="47" hasCustomPrompt="1"/>
          </p:nvPr>
        </p:nvSpPr>
        <p:spPr>
          <a:xfrm>
            <a:off x="3348257" y="492758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7" name="Picture Placeholder 115">
            <a:extLst>
              <a:ext uri="{FF2B5EF4-FFF2-40B4-BE49-F238E27FC236}">
                <a16:creationId xmlns:a16="http://schemas.microsoft.com/office/drawing/2014/main" id="{CC66F2F5-B825-9B47-51D8-0CB717BDE9F9}"/>
              </a:ext>
            </a:extLst>
          </p:cNvPr>
          <p:cNvSpPr>
            <a:spLocks noGrp="1"/>
          </p:cNvSpPr>
          <p:nvPr>
            <p:ph type="pic" sz="quarter" idx="48" hasCustomPrompt="1"/>
          </p:nvPr>
        </p:nvSpPr>
        <p:spPr>
          <a:xfrm>
            <a:off x="1040303" y="492758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8" name="Picture Placeholder 113">
            <a:extLst>
              <a:ext uri="{FF2B5EF4-FFF2-40B4-BE49-F238E27FC236}">
                <a16:creationId xmlns:a16="http://schemas.microsoft.com/office/drawing/2014/main" id="{03AF14B9-55D6-F926-9BAB-28784F99F219}"/>
              </a:ext>
            </a:extLst>
          </p:cNvPr>
          <p:cNvSpPr>
            <a:spLocks noGrp="1"/>
          </p:cNvSpPr>
          <p:nvPr>
            <p:ph type="pic" sz="quarter" idx="55" hasCustomPrompt="1"/>
          </p:nvPr>
        </p:nvSpPr>
        <p:spPr>
          <a:xfrm>
            <a:off x="10624919" y="166340"/>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09" name="Text Placeholder 62">
            <a:extLst>
              <a:ext uri="{FF2B5EF4-FFF2-40B4-BE49-F238E27FC236}">
                <a16:creationId xmlns:a16="http://schemas.microsoft.com/office/drawing/2014/main" id="{72786951-C23C-2828-29AE-6B0622D85DE9}"/>
              </a:ext>
            </a:extLst>
          </p:cNvPr>
          <p:cNvSpPr>
            <a:spLocks noGrp="1"/>
          </p:cNvSpPr>
          <p:nvPr>
            <p:ph type="body" sz="quarter" idx="56" hasCustomPrompt="1"/>
          </p:nvPr>
        </p:nvSpPr>
        <p:spPr>
          <a:xfrm>
            <a:off x="10095099" y="1028632"/>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113" name="Text Placeholder 62">
            <a:extLst>
              <a:ext uri="{FF2B5EF4-FFF2-40B4-BE49-F238E27FC236}">
                <a16:creationId xmlns:a16="http://schemas.microsoft.com/office/drawing/2014/main" id="{00D2F131-27C7-C0C6-DDDC-5E43DF8A6599}"/>
              </a:ext>
            </a:extLst>
          </p:cNvPr>
          <p:cNvSpPr>
            <a:spLocks noGrp="1"/>
          </p:cNvSpPr>
          <p:nvPr>
            <p:ph type="body" sz="quarter" idx="57" hasCustomPrompt="1"/>
          </p:nvPr>
        </p:nvSpPr>
        <p:spPr>
          <a:xfrm>
            <a:off x="10095099" y="1194741"/>
            <a:ext cx="1815564" cy="174132"/>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p:txBody>
      </p:sp>
      <p:grpSp>
        <p:nvGrpSpPr>
          <p:cNvPr id="123" name="Group 122">
            <a:extLst>
              <a:ext uri="{FF2B5EF4-FFF2-40B4-BE49-F238E27FC236}">
                <a16:creationId xmlns:a16="http://schemas.microsoft.com/office/drawing/2014/main" id="{41512B09-77A3-EE4C-D39D-68EE0016421D}"/>
              </a:ext>
            </a:extLst>
          </p:cNvPr>
          <p:cNvGrpSpPr/>
          <p:nvPr/>
        </p:nvGrpSpPr>
        <p:grpSpPr>
          <a:xfrm>
            <a:off x="10754693" y="3310175"/>
            <a:ext cx="496376" cy="231628"/>
            <a:chOff x="10754693" y="1328975"/>
            <a:chExt cx="496376" cy="231628"/>
          </a:xfrm>
        </p:grpSpPr>
        <p:sp>
          <p:nvSpPr>
            <p:cNvPr id="124" name="Isosceles Triangle 123">
              <a:extLst>
                <a:ext uri="{FF2B5EF4-FFF2-40B4-BE49-F238E27FC236}">
                  <a16:creationId xmlns:a16="http://schemas.microsoft.com/office/drawing/2014/main" id="{27B75F78-FBAA-7578-88F9-96AACBF94DB7}"/>
                </a:ext>
              </a:extLst>
            </p:cNvPr>
            <p:cNvSpPr/>
            <p:nvPr/>
          </p:nvSpPr>
          <p:spPr bwMode="auto">
            <a:xfrm rot="10800000">
              <a:off x="10754694" y="1386471"/>
              <a:ext cx="496375" cy="174132"/>
            </a:xfrm>
            <a:prstGeom prst="triangle">
              <a:avLst/>
            </a:prstGeom>
            <a:gradFill flip="none" rotWithShape="1">
              <a:gsLst>
                <a:gs pos="0">
                  <a:schemeClr val="accent5"/>
                </a:gs>
                <a:gs pos="100000">
                  <a:schemeClr val="bg2">
                    <a:lumMod val="75000"/>
                    <a:alpha val="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solidFill>
                  <a:schemeClr val="tx1"/>
                </a:solidFill>
                <a:cs typeface="Segoe UI" pitchFamily="34" charset="0"/>
              </a:endParaRPr>
            </a:p>
          </p:txBody>
        </p:sp>
        <p:sp>
          <p:nvSpPr>
            <p:cNvPr id="125" name="Isosceles Triangle 124">
              <a:extLst>
                <a:ext uri="{FF2B5EF4-FFF2-40B4-BE49-F238E27FC236}">
                  <a16:creationId xmlns:a16="http://schemas.microsoft.com/office/drawing/2014/main" id="{1E3A4715-E6C1-6EA7-3563-305765A82DF5}"/>
                </a:ext>
              </a:extLst>
            </p:cNvPr>
            <p:cNvSpPr/>
            <p:nvPr/>
          </p:nvSpPr>
          <p:spPr bwMode="auto">
            <a:xfrm rot="10800000">
              <a:off x="10754693" y="1328975"/>
              <a:ext cx="496375" cy="174132"/>
            </a:xfrm>
            <a:prstGeom prst="triangle">
              <a:avLst/>
            </a:prstGeom>
            <a:gradFill flip="none" rotWithShape="1">
              <a:gsLst>
                <a:gs pos="0">
                  <a:schemeClr val="accent5"/>
                </a:gs>
                <a:gs pos="100000">
                  <a:schemeClr val="bg2">
                    <a:lumMod val="75000"/>
                    <a:alpha val="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a:solidFill>
                  <a:schemeClr val="tx1"/>
                </a:solidFill>
                <a:ea typeface="Segoe UI" pitchFamily="34" charset="0"/>
                <a:cs typeface="Segoe UI" pitchFamily="34" charset="0"/>
              </a:endParaRPr>
            </a:p>
          </p:txBody>
        </p:sp>
      </p:grpSp>
      <p:sp>
        <p:nvSpPr>
          <p:cNvPr id="126" name="Picture Placeholder 113">
            <a:extLst>
              <a:ext uri="{FF2B5EF4-FFF2-40B4-BE49-F238E27FC236}">
                <a16:creationId xmlns:a16="http://schemas.microsoft.com/office/drawing/2014/main" id="{08E54EBD-30B9-D86E-D71A-526E27D0388B}"/>
              </a:ext>
            </a:extLst>
          </p:cNvPr>
          <p:cNvSpPr>
            <a:spLocks noGrp="1"/>
          </p:cNvSpPr>
          <p:nvPr>
            <p:ph type="pic" sz="quarter" idx="58" hasCustomPrompt="1"/>
          </p:nvPr>
        </p:nvSpPr>
        <p:spPr>
          <a:xfrm>
            <a:off x="10624919" y="1944340"/>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27" name="Text Placeholder 62">
            <a:extLst>
              <a:ext uri="{FF2B5EF4-FFF2-40B4-BE49-F238E27FC236}">
                <a16:creationId xmlns:a16="http://schemas.microsoft.com/office/drawing/2014/main" id="{70B86B54-13B6-3B09-ADB9-E48F5654938C}"/>
              </a:ext>
            </a:extLst>
          </p:cNvPr>
          <p:cNvSpPr>
            <a:spLocks noGrp="1"/>
          </p:cNvSpPr>
          <p:nvPr>
            <p:ph type="body" sz="quarter" idx="59" hasCustomPrompt="1"/>
          </p:nvPr>
        </p:nvSpPr>
        <p:spPr>
          <a:xfrm>
            <a:off x="10095099" y="2806632"/>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128" name="Text Placeholder 62">
            <a:extLst>
              <a:ext uri="{FF2B5EF4-FFF2-40B4-BE49-F238E27FC236}">
                <a16:creationId xmlns:a16="http://schemas.microsoft.com/office/drawing/2014/main" id="{ED8008AE-F7E3-46CC-3A01-FD4DE7425E85}"/>
              </a:ext>
            </a:extLst>
          </p:cNvPr>
          <p:cNvSpPr>
            <a:spLocks noGrp="1"/>
          </p:cNvSpPr>
          <p:nvPr>
            <p:ph type="body" sz="quarter" idx="60" hasCustomPrompt="1"/>
          </p:nvPr>
        </p:nvSpPr>
        <p:spPr>
          <a:xfrm>
            <a:off x="10095099" y="2972741"/>
            <a:ext cx="1815564" cy="174132"/>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p:txBody>
      </p:sp>
      <p:sp>
        <p:nvSpPr>
          <p:cNvPr id="129" name="Picture Placeholder 113">
            <a:extLst>
              <a:ext uri="{FF2B5EF4-FFF2-40B4-BE49-F238E27FC236}">
                <a16:creationId xmlns:a16="http://schemas.microsoft.com/office/drawing/2014/main" id="{1CA228BC-97B8-1291-8D8D-3BBA7CB9DB6A}"/>
              </a:ext>
            </a:extLst>
          </p:cNvPr>
          <p:cNvSpPr>
            <a:spLocks noGrp="1"/>
          </p:cNvSpPr>
          <p:nvPr>
            <p:ph type="pic" sz="quarter" idx="61" hasCustomPrompt="1"/>
          </p:nvPr>
        </p:nvSpPr>
        <p:spPr>
          <a:xfrm>
            <a:off x="10624919" y="3671540"/>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
        <p:nvSpPr>
          <p:cNvPr id="130" name="Text Placeholder 62">
            <a:extLst>
              <a:ext uri="{FF2B5EF4-FFF2-40B4-BE49-F238E27FC236}">
                <a16:creationId xmlns:a16="http://schemas.microsoft.com/office/drawing/2014/main" id="{EF25EF0E-12EE-7682-C8FE-7C07C6FE035E}"/>
              </a:ext>
            </a:extLst>
          </p:cNvPr>
          <p:cNvSpPr>
            <a:spLocks noGrp="1"/>
          </p:cNvSpPr>
          <p:nvPr>
            <p:ph type="body" sz="quarter" idx="62" hasCustomPrompt="1"/>
          </p:nvPr>
        </p:nvSpPr>
        <p:spPr>
          <a:xfrm>
            <a:off x="10095099" y="4533832"/>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131" name="Text Placeholder 62">
            <a:extLst>
              <a:ext uri="{FF2B5EF4-FFF2-40B4-BE49-F238E27FC236}">
                <a16:creationId xmlns:a16="http://schemas.microsoft.com/office/drawing/2014/main" id="{019EBF99-D5B8-5D0D-8701-CF194508988A}"/>
              </a:ext>
            </a:extLst>
          </p:cNvPr>
          <p:cNvSpPr>
            <a:spLocks noGrp="1"/>
          </p:cNvSpPr>
          <p:nvPr>
            <p:ph type="body" sz="quarter" idx="63" hasCustomPrompt="1"/>
          </p:nvPr>
        </p:nvSpPr>
        <p:spPr>
          <a:xfrm>
            <a:off x="10095099" y="4699941"/>
            <a:ext cx="1815564" cy="174132"/>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p:txBody>
      </p:sp>
      <p:pic>
        <p:nvPicPr>
          <p:cNvPr id="132" name="Picture 131">
            <a:extLst>
              <a:ext uri="{FF2B5EF4-FFF2-40B4-BE49-F238E27FC236}">
                <a16:creationId xmlns:a16="http://schemas.microsoft.com/office/drawing/2014/main" id="{A3EDE38F-320D-CB1F-DAD6-7E769C251AE4}"/>
              </a:ext>
            </a:extLst>
          </p:cNvPr>
          <p:cNvPicPr>
            <a:picLocks noChangeAspect="1"/>
          </p:cNvPicPr>
          <p:nvPr/>
        </p:nvPicPr>
        <p:blipFill>
          <a:blip r:embed="rId4"/>
          <a:stretch>
            <a:fillRect/>
          </a:stretch>
        </p:blipFill>
        <p:spPr>
          <a:xfrm>
            <a:off x="10381035" y="5239290"/>
            <a:ext cx="1243692" cy="1249788"/>
          </a:xfrm>
          <a:prstGeom prst="rect">
            <a:avLst/>
          </a:prstGeom>
        </p:spPr>
      </p:pic>
      <p:sp>
        <p:nvSpPr>
          <p:cNvPr id="133" name="Picture Placeholder 116">
            <a:extLst>
              <a:ext uri="{FF2B5EF4-FFF2-40B4-BE49-F238E27FC236}">
                <a16:creationId xmlns:a16="http://schemas.microsoft.com/office/drawing/2014/main" id="{D08951A8-B92E-847D-D495-C9DC816B5AC5}"/>
              </a:ext>
            </a:extLst>
          </p:cNvPr>
          <p:cNvSpPr>
            <a:spLocks noGrp="1"/>
          </p:cNvSpPr>
          <p:nvPr>
            <p:ph type="pic" sz="quarter" idx="49" hasCustomPrompt="1"/>
          </p:nvPr>
        </p:nvSpPr>
        <p:spPr>
          <a:xfrm>
            <a:off x="5660358" y="112360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defRPr>
            </a:lvl1pPr>
          </a:lstStyle>
          <a:p>
            <a:r>
              <a:rPr lang="en-US"/>
              <a:t>Insert Image</a:t>
            </a:r>
          </a:p>
        </p:txBody>
      </p:sp>
      <p:sp>
        <p:nvSpPr>
          <p:cNvPr id="134" name="Picture Placeholder 117">
            <a:extLst>
              <a:ext uri="{FF2B5EF4-FFF2-40B4-BE49-F238E27FC236}">
                <a16:creationId xmlns:a16="http://schemas.microsoft.com/office/drawing/2014/main" id="{84D7DF12-4D2D-35D7-DB86-50FFB4966F1A}"/>
              </a:ext>
            </a:extLst>
          </p:cNvPr>
          <p:cNvSpPr>
            <a:spLocks noGrp="1"/>
          </p:cNvSpPr>
          <p:nvPr>
            <p:ph type="pic" sz="quarter" idx="50" hasCustomPrompt="1"/>
          </p:nvPr>
        </p:nvSpPr>
        <p:spPr>
          <a:xfrm>
            <a:off x="3352404" y="112360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defRPr>
            </a:lvl1pPr>
          </a:lstStyle>
          <a:p>
            <a:r>
              <a:rPr lang="en-US"/>
              <a:t>Insert Image</a:t>
            </a:r>
          </a:p>
        </p:txBody>
      </p:sp>
      <p:sp>
        <p:nvSpPr>
          <p:cNvPr id="14" name="Freeform 16">
            <a:extLst>
              <a:ext uri="{FF2B5EF4-FFF2-40B4-BE49-F238E27FC236}">
                <a16:creationId xmlns:a16="http://schemas.microsoft.com/office/drawing/2014/main" id="{52D0DAB2-32F3-722B-C82B-5840870E031C}"/>
              </a:ext>
            </a:extLst>
          </p:cNvPr>
          <p:cNvSpPr>
            <a:spLocks/>
          </p:cNvSpPr>
          <p:nvPr/>
        </p:nvSpPr>
        <p:spPr bwMode="auto">
          <a:xfrm>
            <a:off x="7392908" y="3245898"/>
            <a:ext cx="1976508" cy="1389332"/>
          </a:xfrm>
          <a:prstGeom prst="roundRect">
            <a:avLst>
              <a:gd name="adj" fmla="val 6700"/>
            </a:avLst>
          </a:prstGeom>
          <a:gradFill>
            <a:gsLst>
              <a:gs pos="0">
                <a:schemeClr val="bg1"/>
              </a:gs>
              <a:gs pos="100000">
                <a:schemeClr val="bg2"/>
              </a:gs>
            </a:gsLst>
            <a:lin ang="2700000" scaled="0"/>
          </a:gradFill>
          <a:ln w="9525">
            <a:noFill/>
            <a:round/>
            <a:headEnd/>
            <a:tailEnd/>
          </a:ln>
          <a:effectLst>
            <a:outerShdw blurRad="330200" dist="342900" dir="2700000" algn="tl" rotWithShape="0">
              <a:schemeClr val="bg1">
                <a:lumMod val="75000"/>
                <a:alpha val="2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endParaRPr lang="ru-UA" sz="900" b="1">
              <a:solidFill>
                <a:schemeClr val="accent4"/>
              </a:solidFill>
            </a:endParaRPr>
          </a:p>
        </p:txBody>
      </p:sp>
      <p:sp>
        <p:nvSpPr>
          <p:cNvPr id="15" name="Freeform 9">
            <a:extLst>
              <a:ext uri="{FF2B5EF4-FFF2-40B4-BE49-F238E27FC236}">
                <a16:creationId xmlns:a16="http://schemas.microsoft.com/office/drawing/2014/main" id="{8A813BF0-5D25-80D4-CB46-DB1045454E57}"/>
              </a:ext>
            </a:extLst>
          </p:cNvPr>
          <p:cNvSpPr>
            <a:spLocks noEditPoints="1"/>
          </p:cNvSpPr>
          <p:nvPr/>
        </p:nvSpPr>
        <p:spPr bwMode="auto">
          <a:xfrm>
            <a:off x="7392909" y="3245898"/>
            <a:ext cx="1976508" cy="1389332"/>
          </a:xfrm>
          <a:prstGeom prst="roundRect">
            <a:avLst>
              <a:gd name="adj" fmla="val 6700"/>
            </a:avLst>
          </a:prstGeom>
          <a:noFill/>
          <a:ln w="6350">
            <a:gradFill>
              <a:gsLst>
                <a:gs pos="0">
                  <a:schemeClr val="accent5">
                    <a:alpha val="21000"/>
                  </a:schemeClr>
                </a:gs>
                <a:gs pos="100000">
                  <a:schemeClr val="accent5">
                    <a:alpha val="0"/>
                  </a:schemeClr>
                </a:gs>
              </a:gsLst>
              <a:lin ang="5400000" scaled="1"/>
            </a:gradFill>
          </a:ln>
        </p:spPr>
        <p:txBody>
          <a:bodyPr vert="horz" wrap="square" lIns="91440" tIns="45720" rIns="91440" bIns="45720" numCol="1" anchor="t" anchorCtr="0" compatLnSpc="1">
            <a:prstTxWarp prst="textNoShape">
              <a:avLst/>
            </a:prstTxWarp>
          </a:bodyPr>
          <a:lstStyle/>
          <a:p>
            <a:endParaRPr lang="ru-UA" sz="1200">
              <a:solidFill>
                <a:schemeClr val="tx1"/>
              </a:solidFill>
              <a:effectLst/>
            </a:endParaRPr>
          </a:p>
        </p:txBody>
      </p:sp>
      <p:sp>
        <p:nvSpPr>
          <p:cNvPr id="18" name="Freeform 9">
            <a:extLst>
              <a:ext uri="{FF2B5EF4-FFF2-40B4-BE49-F238E27FC236}">
                <a16:creationId xmlns:a16="http://schemas.microsoft.com/office/drawing/2014/main" id="{1F195395-4CCC-F2AD-A192-5ED92C782E1C}"/>
              </a:ext>
            </a:extLst>
          </p:cNvPr>
          <p:cNvSpPr>
            <a:spLocks noEditPoints="1"/>
          </p:cNvSpPr>
          <p:nvPr/>
        </p:nvSpPr>
        <p:spPr bwMode="auto">
          <a:xfrm>
            <a:off x="7392909" y="3245898"/>
            <a:ext cx="1976508" cy="1389332"/>
          </a:xfrm>
          <a:prstGeom prst="roundRect">
            <a:avLst>
              <a:gd name="adj" fmla="val 6700"/>
            </a:avLst>
          </a:prstGeom>
          <a:noFill/>
          <a:ln>
            <a:gradFill flip="none" rotWithShape="1">
              <a:gsLst>
                <a:gs pos="0">
                  <a:schemeClr val="tx1">
                    <a:alpha val="33000"/>
                  </a:schemeClr>
                </a:gs>
                <a:gs pos="82000">
                  <a:schemeClr val="tx1">
                    <a:alpha val="0"/>
                  </a:schemeClr>
                </a:gs>
              </a:gsLst>
              <a:lin ang="18900000" scaled="1"/>
              <a:tileRect/>
            </a:gradFill>
          </a:ln>
        </p:spPr>
        <p:txBody>
          <a:bodyPr vert="horz" wrap="square" lIns="91440" tIns="45720" rIns="91440" bIns="45720" numCol="1" anchor="t" anchorCtr="0" compatLnSpc="1">
            <a:prstTxWarp prst="textNoShape">
              <a:avLst/>
            </a:prstTxWarp>
          </a:bodyPr>
          <a:lstStyle/>
          <a:p>
            <a:pPr lvl="0"/>
            <a:endParaRPr lang="ru-UA" sz="1200"/>
          </a:p>
        </p:txBody>
      </p:sp>
      <p:sp>
        <p:nvSpPr>
          <p:cNvPr id="19" name="Text Placeholder 62">
            <a:extLst>
              <a:ext uri="{FF2B5EF4-FFF2-40B4-BE49-F238E27FC236}">
                <a16:creationId xmlns:a16="http://schemas.microsoft.com/office/drawing/2014/main" id="{613FE7DC-44B6-8204-4AFB-1A66587C9AF7}"/>
              </a:ext>
            </a:extLst>
          </p:cNvPr>
          <p:cNvSpPr>
            <a:spLocks noGrp="1"/>
          </p:cNvSpPr>
          <p:nvPr>
            <p:ph type="body" sz="quarter" idx="64" hasCustomPrompt="1"/>
          </p:nvPr>
        </p:nvSpPr>
        <p:spPr>
          <a:xfrm>
            <a:off x="7475451" y="4012343"/>
            <a:ext cx="1815564" cy="152349"/>
          </a:xfrm>
        </p:spPr>
        <p:txBody>
          <a:bodyPr wrap="square" lIns="0" tIns="0" rIns="0" bIns="0">
            <a:noAutofit/>
          </a:bodyPr>
          <a:lstStyle>
            <a:lvl1pPr marL="0" indent="0" algn="ctr" defTabSz="914225" rtl="0" eaLnBrk="1" latinLnBrk="0" hangingPunct="1">
              <a:spcAft>
                <a:spcPts val="200"/>
              </a:spcAft>
              <a:buNone/>
              <a:defRPr lang="en-US" sz="1100" b="1" kern="1200" dirty="0" smtClean="0">
                <a:solidFill>
                  <a:schemeClr val="tx1"/>
                </a:solidFill>
                <a:effectLst/>
                <a:latin typeface="+mn-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lvl="0"/>
            <a:r>
              <a:rPr lang="en-US"/>
              <a:t>INSERT NAME</a:t>
            </a:r>
          </a:p>
        </p:txBody>
      </p:sp>
      <p:sp>
        <p:nvSpPr>
          <p:cNvPr id="22" name="Text Placeholder 62">
            <a:extLst>
              <a:ext uri="{FF2B5EF4-FFF2-40B4-BE49-F238E27FC236}">
                <a16:creationId xmlns:a16="http://schemas.microsoft.com/office/drawing/2014/main" id="{505F1367-FF40-4910-D9D9-29AE71A616BF}"/>
              </a:ext>
            </a:extLst>
          </p:cNvPr>
          <p:cNvSpPr>
            <a:spLocks noGrp="1"/>
          </p:cNvSpPr>
          <p:nvPr>
            <p:ph type="body" sz="quarter" idx="65" hasCustomPrompt="1"/>
          </p:nvPr>
        </p:nvSpPr>
        <p:spPr>
          <a:xfrm>
            <a:off x="7475451" y="4178451"/>
            <a:ext cx="1815564" cy="333425"/>
          </a:xfrm>
        </p:spPr>
        <p:txBody>
          <a:bodyPr wrap="square" lIns="0" tIns="0" rIns="0" bIns="0">
            <a:noAutofit/>
          </a:bodyPr>
          <a:lstStyle>
            <a:lvl1pPr marL="0" indent="0" algn="ctr" defTabSz="914225" rtl="0" eaLnBrk="1" latinLnBrk="0" hangingPunct="1">
              <a:lnSpc>
                <a:spcPct val="100000"/>
              </a:lnSpc>
              <a:spcBef>
                <a:spcPts val="0"/>
              </a:spcBef>
              <a:spcAft>
                <a:spcPts val="200"/>
              </a:spcAft>
              <a:buNone/>
              <a:defRPr lang="en-US" sz="1000" b="0" kern="1200" baseline="0" dirty="0" smtClean="0">
                <a:solidFill>
                  <a:schemeClr val="tx1"/>
                </a:solidFill>
                <a:effectLst/>
                <a:latin typeface="+mj-lt"/>
                <a:ea typeface="+mn-ea"/>
                <a:cs typeface="+mn-cs"/>
              </a:defRPr>
            </a:lvl1pPr>
            <a:lvl2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2pPr>
            <a:lvl3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3pPr>
            <a:lvl4pPr marL="0" indent="0" algn="ctr" defTabSz="914225" rtl="0" eaLnBrk="1" latinLnBrk="0" hangingPunct="1">
              <a:spcAft>
                <a:spcPts val="200"/>
              </a:spcAft>
              <a:buNone/>
              <a:defRPr lang="en-US" sz="1100" b="1" kern="1200" dirty="0" smtClean="0">
                <a:solidFill>
                  <a:srgbClr val="CBBDFF"/>
                </a:solidFill>
                <a:effectLst>
                  <a:outerShdw blurRad="38100" dist="38100" dir="2700000" algn="tl">
                    <a:srgbClr val="000000">
                      <a:alpha val="43137"/>
                    </a:srgbClr>
                  </a:outerShdw>
                </a:effectLst>
                <a:latin typeface="+mn-lt"/>
                <a:ea typeface="+mn-ea"/>
                <a:cs typeface="+mn-cs"/>
              </a:defRPr>
            </a:lvl4pPr>
            <a:lvl5pPr marL="0" indent="0" algn="ctr" defTabSz="914225" rtl="0" eaLnBrk="1" latinLnBrk="0" hangingPunct="1">
              <a:spcAft>
                <a:spcPts val="200"/>
              </a:spcAft>
              <a:buNone/>
              <a:defRPr lang="en-US" sz="1100" b="1" kern="1200" dirty="0">
                <a:solidFill>
                  <a:srgbClr val="CBBDFF"/>
                </a:solidFill>
                <a:effectLst>
                  <a:outerShdw blurRad="38100" dist="38100" dir="2700000" algn="tl">
                    <a:srgbClr val="000000">
                      <a:alpha val="43137"/>
                    </a:srgbClr>
                  </a:outerShdw>
                </a:effectLst>
                <a:latin typeface="+mn-lt"/>
                <a:ea typeface="+mn-ea"/>
                <a:cs typeface="+mn-cs"/>
              </a:defRPr>
            </a:lvl5pPr>
          </a:lstStyle>
          <a:p>
            <a:pPr algn="ctr" defTabSz="914225">
              <a:spcAft>
                <a:spcPts val="200"/>
              </a:spcAft>
              <a:defRPr/>
            </a:pPr>
            <a:r>
              <a:rPr lang="en-US" sz="1000">
                <a:latin typeface="+mj-lt"/>
              </a:rPr>
              <a:t>Designation</a:t>
            </a:r>
          </a:p>
          <a:p>
            <a:pPr algn="ctr" defTabSz="914225">
              <a:spcAft>
                <a:spcPts val="200"/>
              </a:spcAft>
              <a:defRPr/>
            </a:pPr>
            <a:r>
              <a:rPr lang="en-US" sz="1000">
                <a:latin typeface="+mj-lt"/>
              </a:rPr>
              <a:t>Location</a:t>
            </a:r>
          </a:p>
        </p:txBody>
      </p:sp>
      <p:sp>
        <p:nvSpPr>
          <p:cNvPr id="23" name="Picture Placeholder 110">
            <a:extLst>
              <a:ext uri="{FF2B5EF4-FFF2-40B4-BE49-F238E27FC236}">
                <a16:creationId xmlns:a16="http://schemas.microsoft.com/office/drawing/2014/main" id="{1E87FA67-9231-0AF2-5955-DDA7898BE174}"/>
              </a:ext>
            </a:extLst>
          </p:cNvPr>
          <p:cNvSpPr>
            <a:spLocks noGrp="1"/>
          </p:cNvSpPr>
          <p:nvPr>
            <p:ph type="pic" sz="quarter" idx="66" hasCustomPrompt="1"/>
          </p:nvPr>
        </p:nvSpPr>
        <p:spPr>
          <a:xfrm>
            <a:off x="8003200" y="3058149"/>
            <a:ext cx="755925" cy="755925"/>
          </a:xfrm>
          <a:custGeom>
            <a:avLst/>
            <a:gdLst>
              <a:gd name="connsiteX0" fmla="*/ 1361452 w 2722904"/>
              <a:gd name="connsiteY0" fmla="*/ 0 h 2722904"/>
              <a:gd name="connsiteX1" fmla="*/ 2722904 w 2722904"/>
              <a:gd name="connsiteY1" fmla="*/ 1361452 h 2722904"/>
              <a:gd name="connsiteX2" fmla="*/ 1361452 w 2722904"/>
              <a:gd name="connsiteY2" fmla="*/ 2722904 h 2722904"/>
              <a:gd name="connsiteX3" fmla="*/ 0 w 2722904"/>
              <a:gd name="connsiteY3" fmla="*/ 1361452 h 2722904"/>
              <a:gd name="connsiteX4" fmla="*/ 1361452 w 2722904"/>
              <a:gd name="connsiteY4" fmla="*/ 0 h 272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904" h="2722904">
                <a:moveTo>
                  <a:pt x="1361452" y="0"/>
                </a:moveTo>
                <a:cubicBezTo>
                  <a:pt x="2113361" y="0"/>
                  <a:pt x="2722904" y="609543"/>
                  <a:pt x="2722904" y="1361452"/>
                </a:cubicBezTo>
                <a:cubicBezTo>
                  <a:pt x="2722904" y="2113361"/>
                  <a:pt x="2113361" y="2722904"/>
                  <a:pt x="1361452" y="2722904"/>
                </a:cubicBezTo>
                <a:cubicBezTo>
                  <a:pt x="609543" y="2722904"/>
                  <a:pt x="0" y="2113361"/>
                  <a:pt x="0" y="1361452"/>
                </a:cubicBezTo>
                <a:cubicBezTo>
                  <a:pt x="0" y="609543"/>
                  <a:pt x="609543" y="0"/>
                  <a:pt x="1361452" y="0"/>
                </a:cubicBezTo>
                <a:close/>
              </a:path>
            </a:pathLst>
          </a:custGeom>
          <a:blipFill>
            <a:blip r:embed="rId3"/>
            <a:stretch>
              <a:fillRect/>
            </a:stretch>
          </a:blipFill>
        </p:spPr>
        <p:txBody>
          <a:bodyPr wrap="square" lIns="0" tIns="457200" rIns="0" bIns="91440" anchor="ctr">
            <a:noAutofit/>
          </a:bodyPr>
          <a:lstStyle>
            <a:lvl1pPr marL="0" indent="0" algn="ctr">
              <a:buNone/>
              <a:defRPr sz="600">
                <a:solidFill>
                  <a:schemeClr val="bg1"/>
                </a:solidFill>
                <a:effectLst/>
              </a:defRPr>
            </a:lvl1pPr>
          </a:lstStyle>
          <a:p>
            <a:r>
              <a:rPr lang="en-US"/>
              <a:t>Insert Image</a:t>
            </a:r>
          </a:p>
        </p:txBody>
      </p:sp>
    </p:spTree>
    <p:extLst>
      <p:ext uri="{BB962C8B-B14F-4D97-AF65-F5344CB8AC3E}">
        <p14:creationId xmlns:p14="http://schemas.microsoft.com/office/powerpoint/2010/main" val="76301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2575942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2_Section Title 1">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5B5F87B3-A319-951F-542D-616CAF596A82}"/>
              </a:ext>
            </a:extLst>
          </p:cNvPr>
          <p:cNvSpPr/>
          <p:nvPr/>
        </p:nvSpPr>
        <p:spPr bwMode="auto">
          <a:xfrm flipH="1">
            <a:off x="266700" y="479426"/>
            <a:ext cx="11925300" cy="6378574"/>
          </a:xfrm>
          <a:prstGeom prst="round1Rect">
            <a:avLst>
              <a:gd name="adj" fmla="val 3469"/>
            </a:avLst>
          </a:prstGeom>
          <a:solidFill>
            <a:schemeClr val="accent5">
              <a:lumMod val="20000"/>
              <a:lumOff val="80000"/>
              <a:alpha val="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D2F2C68C-F447-25BD-2CD9-0A96EFF1C165}"/>
              </a:ext>
            </a:extLst>
          </p:cNvPr>
          <p:cNvSpPr/>
          <p:nvPr/>
        </p:nvSpPr>
        <p:spPr bwMode="auto">
          <a:xfrm>
            <a:off x="0" y="2249714"/>
            <a:ext cx="12192000" cy="235857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8" name="Title 1">
            <a:extLst>
              <a:ext uri="{FF2B5EF4-FFF2-40B4-BE49-F238E27FC236}">
                <a16:creationId xmlns:a16="http://schemas.microsoft.com/office/drawing/2014/main" id="{68725946-1E67-ACF1-F7A3-A9BD9FEC7531}"/>
              </a:ext>
            </a:extLst>
          </p:cNvPr>
          <p:cNvSpPr>
            <a:spLocks noGrp="1"/>
          </p:cNvSpPr>
          <p:nvPr>
            <p:ph type="title" hasCustomPrompt="1"/>
          </p:nvPr>
        </p:nvSpPr>
        <p:spPr>
          <a:xfrm>
            <a:off x="457200" y="3059668"/>
            <a:ext cx="5339992" cy="738664"/>
          </a:xfrm>
          <a:noFill/>
        </p:spPr>
        <p:txBody>
          <a:bodyPr wrap="square" tIns="91440" bIns="91440" anchor="t" anchorCtr="0">
            <a:spAutoFit/>
          </a:bodyPr>
          <a:lstStyle>
            <a:lvl1pPr>
              <a:defRPr sz="4000" spc="-98" baseline="0">
                <a:solidFill>
                  <a:schemeClr val="tx1"/>
                </a:solidFill>
              </a:defRPr>
            </a:lvl1pPr>
          </a:lstStyle>
          <a:p>
            <a:r>
              <a:rPr lang="en-US"/>
              <a:t>Section title</a:t>
            </a:r>
          </a:p>
        </p:txBody>
      </p:sp>
    </p:spTree>
    <p:extLst>
      <p:ext uri="{BB962C8B-B14F-4D97-AF65-F5344CB8AC3E}">
        <p14:creationId xmlns:p14="http://schemas.microsoft.com/office/powerpoint/2010/main" val="5485018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1">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D35CC0-1A29-89F3-436C-B09B69098C47}"/>
              </a:ext>
            </a:extLst>
          </p:cNvPr>
          <p:cNvSpPr/>
          <p:nvPr/>
        </p:nvSpPr>
        <p:spPr bwMode="auto">
          <a:xfrm>
            <a:off x="0" y="2249714"/>
            <a:ext cx="12192000" cy="235857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28" name="Title 1">
            <a:extLst>
              <a:ext uri="{FF2B5EF4-FFF2-40B4-BE49-F238E27FC236}">
                <a16:creationId xmlns:a16="http://schemas.microsoft.com/office/drawing/2014/main" id="{7C1088AB-8ED4-2381-F629-02244096209D}"/>
              </a:ext>
            </a:extLst>
          </p:cNvPr>
          <p:cNvSpPr>
            <a:spLocks noGrp="1"/>
          </p:cNvSpPr>
          <p:nvPr>
            <p:ph type="title" hasCustomPrompt="1"/>
          </p:nvPr>
        </p:nvSpPr>
        <p:spPr>
          <a:xfrm>
            <a:off x="457200" y="3059668"/>
            <a:ext cx="5339992" cy="738664"/>
          </a:xfrm>
          <a:noFill/>
        </p:spPr>
        <p:txBody>
          <a:bodyPr wrap="square" tIns="91440" bIns="91440" anchor="t" anchorCtr="0">
            <a:spAutoFit/>
          </a:bodyPr>
          <a:lstStyle>
            <a:lvl1pPr>
              <a:defRPr sz="4000" spc="-98" baseline="0">
                <a:solidFill>
                  <a:schemeClr val="tx1"/>
                </a:solidFill>
              </a:defRPr>
            </a:lvl1pPr>
          </a:lstStyle>
          <a:p>
            <a:r>
              <a:rPr lang="en-US"/>
              <a:t>Section title</a:t>
            </a:r>
          </a:p>
        </p:txBody>
      </p:sp>
    </p:spTree>
    <p:extLst>
      <p:ext uri="{BB962C8B-B14F-4D97-AF65-F5344CB8AC3E}">
        <p14:creationId xmlns:p14="http://schemas.microsoft.com/office/powerpoint/2010/main" val="728895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379516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spTree>
    <p:extLst>
      <p:ext uri="{BB962C8B-B14F-4D97-AF65-F5344CB8AC3E}">
        <p14:creationId xmlns:p14="http://schemas.microsoft.com/office/powerpoint/2010/main" val="41032360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11"/>
            <a:ext cx="11277600" cy="899665"/>
          </a:xfrm>
        </p:spPr>
        <p:txBody>
          <a:bodyPr/>
          <a:lstStyle/>
          <a:p>
            <a:r>
              <a:rPr lang="en-US"/>
              <a:t>Click to edit Master title style</a:t>
            </a:r>
          </a:p>
        </p:txBody>
      </p:sp>
      <p:sp>
        <p:nvSpPr>
          <p:cNvPr id="4" name="Text Placeholder 3"/>
          <p:cNvSpPr>
            <a:spLocks noGrp="1"/>
          </p:cNvSpPr>
          <p:nvPr>
            <p:ph type="body" sz="quarter" idx="10"/>
          </p:nvPr>
        </p:nvSpPr>
        <p:spPr>
          <a:xfrm>
            <a:off x="457200" y="1189177"/>
            <a:ext cx="11277600" cy="2263268"/>
          </a:xfrm>
        </p:spPr>
        <p:txBody>
          <a:bodyPr wrap="square">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081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ection Title 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619822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5">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223728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6">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929EB9-65AF-40A9-8894-B16CCACA98C9}"/>
              </a:ext>
            </a:extLst>
          </p:cNvPr>
          <p:cNvSpPr/>
          <p:nvPr/>
        </p:nvSpPr>
        <p:spPr bwMode="auto">
          <a:xfrm>
            <a:off x="6096000" y="0"/>
            <a:ext cx="6096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57200" y="2084172"/>
            <a:ext cx="5339992" cy="1158793"/>
          </a:xfrm>
          <a:noFill/>
        </p:spPr>
        <p:txBody>
          <a:bodyPr wrap="square" tIns="91440" bIns="91440" anchor="t" anchorCtr="0">
            <a:spAutoFit/>
          </a:bodyPr>
          <a:lstStyle>
            <a:lvl1pPr>
              <a:defRPr sz="7058" spc="-98" baseline="0">
                <a:gradFill>
                  <a:gsLst>
                    <a:gs pos="100000">
                      <a:schemeClr val="bg1"/>
                    </a:gs>
                    <a:gs pos="0">
                      <a:schemeClr val="bg1"/>
                    </a:gs>
                  </a:gsLst>
                  <a:lin ang="5400000" scaled="0"/>
                </a:gradFill>
              </a:defRPr>
            </a:lvl1pPr>
          </a:lstStyle>
          <a:p>
            <a:r>
              <a:rPr lang="en-US"/>
              <a:t>Section title</a:t>
            </a:r>
          </a:p>
        </p:txBody>
      </p:sp>
    </p:spTree>
    <p:extLst>
      <p:ext uri="{BB962C8B-B14F-4D97-AF65-F5344CB8AC3E}">
        <p14:creationId xmlns:p14="http://schemas.microsoft.com/office/powerpoint/2010/main" val="20417354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lank Gre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171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8624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Magenta">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1552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Blu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187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_Blank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D0E0-7A84-7D09-4CD7-6A1D9EB9DD52}"/>
              </a:ext>
            </a:extLst>
          </p:cNvPr>
          <p:cNvSpPr>
            <a:spLocks noGrp="1"/>
          </p:cNvSpPr>
          <p:nvPr>
            <p:ph type="title" idx="4294967295"/>
          </p:nvPr>
        </p:nvSpPr>
        <p:spPr>
          <a:xfrm>
            <a:off x="457200" y="1436688"/>
            <a:ext cx="11277600" cy="1420811"/>
          </a:xfrm>
        </p:spPr>
        <p:txBody>
          <a:bodyPr/>
          <a:lstStyle>
            <a:lvl1pPr>
              <a:defRPr sz="6600" baseline="0"/>
            </a:lvl1pPr>
          </a:lstStyle>
          <a:p>
            <a:r>
              <a:rPr lang="en-US" sz="6600">
                <a:solidFill>
                  <a:schemeClr val="tx1"/>
                </a:solidFill>
              </a:rPr>
              <a:t>Click to edit Master title style</a:t>
            </a:r>
          </a:p>
        </p:txBody>
      </p:sp>
      <p:sp>
        <p:nvSpPr>
          <p:cNvPr id="3" name="Oval 2">
            <a:extLst>
              <a:ext uri="{FF2B5EF4-FFF2-40B4-BE49-F238E27FC236}">
                <a16:creationId xmlns:a16="http://schemas.microsoft.com/office/drawing/2014/main" id="{8F24DFE9-4767-CAA8-B8C3-7B9F5E34D556}"/>
              </a:ext>
            </a:extLst>
          </p:cNvPr>
          <p:cNvSpPr/>
          <p:nvPr/>
        </p:nvSpPr>
        <p:spPr bwMode="auto">
          <a:xfrm flipH="1">
            <a:off x="6276941" y="509384"/>
            <a:ext cx="5645218" cy="5645218"/>
          </a:xfrm>
          <a:prstGeom prst="ellipse">
            <a:avLst/>
          </a:prstGeom>
          <a:gradFill>
            <a:gsLst>
              <a:gs pos="0">
                <a:schemeClr val="bg2">
                  <a:alpha val="41000"/>
                </a:schemeClr>
              </a:gs>
              <a:gs pos="54000">
                <a:schemeClr val="accent5">
                  <a:alpha val="900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4" name="Oval 3">
            <a:extLst>
              <a:ext uri="{FF2B5EF4-FFF2-40B4-BE49-F238E27FC236}">
                <a16:creationId xmlns:a16="http://schemas.microsoft.com/office/drawing/2014/main" id="{83B32207-60FA-80E3-F97F-F760AAB5897D}"/>
              </a:ext>
            </a:extLst>
          </p:cNvPr>
          <p:cNvSpPr/>
          <p:nvPr/>
        </p:nvSpPr>
        <p:spPr bwMode="auto">
          <a:xfrm flipH="1">
            <a:off x="6697855" y="930298"/>
            <a:ext cx="4803390" cy="4803390"/>
          </a:xfrm>
          <a:prstGeom prst="ellipse">
            <a:avLst/>
          </a:prstGeom>
          <a:gradFill>
            <a:gsLst>
              <a:gs pos="0">
                <a:schemeClr val="bg2">
                  <a:alpha val="41000"/>
                </a:schemeClr>
              </a:gs>
              <a:gs pos="54000">
                <a:schemeClr val="accent5">
                  <a:alpha val="900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BE1CBB81-6AFC-5AB6-D14E-7D01C91BF071}"/>
              </a:ext>
            </a:extLst>
          </p:cNvPr>
          <p:cNvSpPr/>
          <p:nvPr/>
        </p:nvSpPr>
        <p:spPr bwMode="auto">
          <a:xfrm flipH="1">
            <a:off x="7117749" y="1350192"/>
            <a:ext cx="3963602" cy="3963602"/>
          </a:xfrm>
          <a:prstGeom prst="ellipse">
            <a:avLst/>
          </a:prstGeom>
          <a:gradFill>
            <a:gsLst>
              <a:gs pos="0">
                <a:schemeClr val="bg2">
                  <a:alpha val="41000"/>
                </a:schemeClr>
              </a:gs>
              <a:gs pos="54000">
                <a:schemeClr val="accent5">
                  <a:alpha val="9000"/>
                </a:schemeClr>
              </a:gs>
              <a:gs pos="100000">
                <a:schemeClr val="accent5">
                  <a:alpha val="0"/>
                </a:schemeClr>
              </a:gs>
            </a:gsLst>
            <a:lin ang="27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BDDD519F-809E-21CB-76AD-2A6A99DA754E}"/>
              </a:ext>
            </a:extLst>
          </p:cNvPr>
          <p:cNvPicPr>
            <a:picLocks noChangeAspect="1"/>
          </p:cNvPicPr>
          <p:nvPr/>
        </p:nvPicPr>
        <p:blipFill>
          <a:blip r:embed="rId2"/>
          <a:stretch>
            <a:fillRect/>
          </a:stretch>
        </p:blipFill>
        <p:spPr>
          <a:xfrm>
            <a:off x="11098566" y="189163"/>
            <a:ext cx="913692" cy="907142"/>
          </a:xfrm>
          <a:prstGeom prst="rect">
            <a:avLst/>
          </a:prstGeom>
        </p:spPr>
      </p:pic>
      <p:pic>
        <p:nvPicPr>
          <p:cNvPr id="7" name="Picture 6">
            <a:extLst>
              <a:ext uri="{FF2B5EF4-FFF2-40B4-BE49-F238E27FC236}">
                <a16:creationId xmlns:a16="http://schemas.microsoft.com/office/drawing/2014/main" id="{4847B531-7640-630A-95C8-2C949060C6CB}"/>
              </a:ext>
            </a:extLst>
          </p:cNvPr>
          <p:cNvPicPr>
            <a:picLocks noChangeAspect="1"/>
          </p:cNvPicPr>
          <p:nvPr/>
        </p:nvPicPr>
        <p:blipFill>
          <a:blip r:embed="rId2"/>
          <a:stretch>
            <a:fillRect/>
          </a:stretch>
        </p:blipFill>
        <p:spPr>
          <a:xfrm>
            <a:off x="457200" y="5775350"/>
            <a:ext cx="913692" cy="907142"/>
          </a:xfrm>
          <a:prstGeom prst="rect">
            <a:avLst/>
          </a:prstGeom>
        </p:spPr>
      </p:pic>
      <p:pic>
        <p:nvPicPr>
          <p:cNvPr id="8" name="Picture 7">
            <a:extLst>
              <a:ext uri="{FF2B5EF4-FFF2-40B4-BE49-F238E27FC236}">
                <a16:creationId xmlns:a16="http://schemas.microsoft.com/office/drawing/2014/main" id="{B1E5A288-B514-7919-7F7C-42A671929479}"/>
              </a:ext>
            </a:extLst>
          </p:cNvPr>
          <p:cNvPicPr>
            <a:picLocks noChangeAspect="1"/>
          </p:cNvPicPr>
          <p:nvPr/>
        </p:nvPicPr>
        <p:blipFill>
          <a:blip r:embed="rId2"/>
          <a:stretch>
            <a:fillRect/>
          </a:stretch>
        </p:blipFill>
        <p:spPr>
          <a:xfrm>
            <a:off x="4321379" y="794240"/>
            <a:ext cx="913692" cy="907142"/>
          </a:xfrm>
          <a:prstGeom prst="rect">
            <a:avLst/>
          </a:prstGeom>
        </p:spPr>
      </p:pic>
    </p:spTree>
    <p:extLst>
      <p:ext uri="{BB962C8B-B14F-4D97-AF65-F5344CB8AC3E}">
        <p14:creationId xmlns:p14="http://schemas.microsoft.com/office/powerpoint/2010/main" val="20523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p:nvPicPr>
        <p:blipFill>
          <a:blip r:embed="rId2"/>
          <a:stretch>
            <a:fillRect/>
          </a:stretch>
        </p:blipFill>
        <p:spPr bwMode="black">
          <a:xfrm>
            <a:off x="451632" y="470067"/>
            <a:ext cx="1423303" cy="304828"/>
          </a:xfrm>
          <a:prstGeom prst="rect">
            <a:avLst/>
          </a:prstGeom>
        </p:spPr>
      </p:pic>
    </p:spTree>
    <p:extLst>
      <p:ext uri="{BB962C8B-B14F-4D97-AF65-F5344CB8AC3E}">
        <p14:creationId xmlns:p14="http://schemas.microsoft.com/office/powerpoint/2010/main" val="3321572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57199" y="1197322"/>
            <a:ext cx="11277601" cy="2222529"/>
          </a:xfrm>
        </p:spPr>
        <p:txBody>
          <a:bodyPr/>
          <a:lstStyle>
            <a:lvl1pPr marL="0" indent="0">
              <a:buNone/>
              <a:defRPr sz="3235">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1pPr>
            <a:lvl2pPr marL="339726" indent="0">
              <a:buNone/>
              <a:defRPr>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2pPr>
            <a:lvl3pPr marL="573090" indent="0">
              <a:buNone/>
              <a:defRPr>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3pPr>
            <a:lvl4pPr marL="798516" indent="0">
              <a:buNone/>
              <a:defRPr>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4pPr>
            <a:lvl5pPr marL="1030292" indent="0">
              <a:buNone/>
              <a:defRPr>
                <a:gradFill>
                  <a:gsLst>
                    <a:gs pos="8718">
                      <a:srgbClr val="353535"/>
                    </a:gs>
                    <a:gs pos="34000">
                      <a:srgbClr val="353535"/>
                    </a:gs>
                  </a:gsLst>
                  <a:lin ang="5400000" scaled="0"/>
                </a:gradFill>
                <a:latin typeface="Lucida Console" panose="020B0609040504020204" pitchFamily="49" charset="0"/>
                <a:cs typeface="Lucida Console" panose="020B060904050402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715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457199" y="1187644"/>
            <a:ext cx="11277601" cy="22665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488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457200" y="1189177"/>
            <a:ext cx="11277600"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163755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opic Text">
    <p:spTree>
      <p:nvGrpSpPr>
        <p:cNvPr id="1" name=""/>
        <p:cNvGrpSpPr/>
        <p:nvPr/>
      </p:nvGrpSpPr>
      <p:grpSpPr>
        <a:xfrm>
          <a:off x="0" y="0"/>
          <a:ext cx="0" cy="0"/>
          <a:chOff x="0" y="0"/>
          <a:chExt cx="0" cy="0"/>
        </a:xfrm>
      </p:grpSpPr>
      <p:sp>
        <p:nvSpPr>
          <p:cNvPr id="41" name="Text Placeholder 2">
            <a:extLst>
              <a:ext uri="{FF2B5EF4-FFF2-40B4-BE49-F238E27FC236}">
                <a16:creationId xmlns:a16="http://schemas.microsoft.com/office/drawing/2014/main" id="{F43C315D-E063-47BF-8C29-434E144907E1}"/>
              </a:ext>
            </a:extLst>
          </p:cNvPr>
          <p:cNvSpPr>
            <a:spLocks noGrp="1"/>
          </p:cNvSpPr>
          <p:nvPr>
            <p:ph type="body" sz="quarter" idx="20" hasCustomPrompt="1"/>
          </p:nvPr>
        </p:nvSpPr>
        <p:spPr>
          <a:xfrm>
            <a:off x="2378021" y="1778001"/>
            <a:ext cx="1679318" cy="1278116"/>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2</a:t>
            </a:r>
          </a:p>
        </p:txBody>
      </p:sp>
      <p:sp>
        <p:nvSpPr>
          <p:cNvPr id="42" name="Text Placeholder 2">
            <a:extLst>
              <a:ext uri="{FF2B5EF4-FFF2-40B4-BE49-F238E27FC236}">
                <a16:creationId xmlns:a16="http://schemas.microsoft.com/office/drawing/2014/main" id="{9A2D891E-8D08-4E64-B808-A2944D12C6A2}"/>
              </a:ext>
            </a:extLst>
          </p:cNvPr>
          <p:cNvSpPr>
            <a:spLocks noGrp="1"/>
          </p:cNvSpPr>
          <p:nvPr>
            <p:ph type="body" sz="quarter" idx="54" hasCustomPrompt="1"/>
          </p:nvPr>
        </p:nvSpPr>
        <p:spPr>
          <a:xfrm>
            <a:off x="10061310" y="1778001"/>
            <a:ext cx="1680747" cy="1278116"/>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6</a:t>
            </a:r>
          </a:p>
        </p:txBody>
      </p:sp>
      <p:sp>
        <p:nvSpPr>
          <p:cNvPr id="43" name="Text Placeholder 2">
            <a:extLst>
              <a:ext uri="{FF2B5EF4-FFF2-40B4-BE49-F238E27FC236}">
                <a16:creationId xmlns:a16="http://schemas.microsoft.com/office/drawing/2014/main" id="{F5464BA7-F628-4E58-9E50-45FC4F05EC22}"/>
              </a:ext>
            </a:extLst>
          </p:cNvPr>
          <p:cNvSpPr>
            <a:spLocks noGrp="1"/>
          </p:cNvSpPr>
          <p:nvPr>
            <p:ph type="body" sz="quarter" idx="55" hasCustomPrompt="1"/>
          </p:nvPr>
        </p:nvSpPr>
        <p:spPr>
          <a:xfrm>
            <a:off x="6219665" y="1778001"/>
            <a:ext cx="1679318" cy="1277619"/>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4</a:t>
            </a:r>
          </a:p>
        </p:txBody>
      </p:sp>
      <p:sp>
        <p:nvSpPr>
          <p:cNvPr id="2" name="Title 1">
            <a:extLst>
              <a:ext uri="{FF2B5EF4-FFF2-40B4-BE49-F238E27FC236}">
                <a16:creationId xmlns:a16="http://schemas.microsoft.com/office/drawing/2014/main" id="{0A8561DF-7B79-465B-8407-731EB29672D4}"/>
              </a:ext>
            </a:extLst>
          </p:cNvPr>
          <p:cNvSpPr>
            <a:spLocks noGrp="1"/>
          </p:cNvSpPr>
          <p:nvPr>
            <p:ph type="title" hasCustomPrompt="1"/>
          </p:nvPr>
        </p:nvSpPr>
        <p:spPr>
          <a:xfrm>
            <a:off x="457200" y="301310"/>
            <a:ext cx="11277600" cy="1266233"/>
          </a:xfrm>
        </p:spPr>
        <p:txBody>
          <a:bodyPr/>
          <a:lstStyle>
            <a:lvl1pPr>
              <a:defRPr/>
            </a:lvl1pPr>
          </a:lstStyle>
          <a:p>
            <a:pPr lvl="0"/>
            <a:r>
              <a:rPr lang="en-US"/>
              <a:t>6 Topic Text</a:t>
            </a:r>
          </a:p>
        </p:txBody>
      </p:sp>
      <p:sp>
        <p:nvSpPr>
          <p:cNvPr id="14" name="Text Placeholder 2">
            <a:extLst>
              <a:ext uri="{FF2B5EF4-FFF2-40B4-BE49-F238E27FC236}">
                <a16:creationId xmlns:a16="http://schemas.microsoft.com/office/drawing/2014/main" id="{3AA3A0C5-5B85-42DE-9AB1-F695EBD5218B}"/>
              </a:ext>
            </a:extLst>
          </p:cNvPr>
          <p:cNvSpPr>
            <a:spLocks noGrp="1"/>
          </p:cNvSpPr>
          <p:nvPr>
            <p:ph type="body" sz="quarter" idx="13" hasCustomPrompt="1"/>
          </p:nvPr>
        </p:nvSpPr>
        <p:spPr>
          <a:xfrm>
            <a:off x="457197"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15" name="Text Placeholder 2">
            <a:extLst>
              <a:ext uri="{FF2B5EF4-FFF2-40B4-BE49-F238E27FC236}">
                <a16:creationId xmlns:a16="http://schemas.microsoft.com/office/drawing/2014/main" id="{F6C27666-F6E5-4656-8AB9-7B33E945738E}"/>
              </a:ext>
            </a:extLst>
          </p:cNvPr>
          <p:cNvSpPr>
            <a:spLocks noGrp="1"/>
          </p:cNvSpPr>
          <p:nvPr>
            <p:ph type="body" sz="quarter" idx="21" hasCustomPrompt="1"/>
          </p:nvPr>
        </p:nvSpPr>
        <p:spPr>
          <a:xfrm>
            <a:off x="2378020"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17" name="Text Placeholder 2">
            <a:extLst>
              <a:ext uri="{FF2B5EF4-FFF2-40B4-BE49-F238E27FC236}">
                <a16:creationId xmlns:a16="http://schemas.microsoft.com/office/drawing/2014/main" id="{10AE6355-EC48-4E17-B3D7-5E5022865960}"/>
              </a:ext>
            </a:extLst>
          </p:cNvPr>
          <p:cNvSpPr>
            <a:spLocks noGrp="1"/>
          </p:cNvSpPr>
          <p:nvPr>
            <p:ph type="body" sz="quarter" idx="58" hasCustomPrompt="1"/>
          </p:nvPr>
        </p:nvSpPr>
        <p:spPr>
          <a:xfrm>
            <a:off x="6219666"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18" name="Text Placeholder 2">
            <a:extLst>
              <a:ext uri="{FF2B5EF4-FFF2-40B4-BE49-F238E27FC236}">
                <a16:creationId xmlns:a16="http://schemas.microsoft.com/office/drawing/2014/main" id="{A0E32BE6-4C32-4BB0-A995-2C9195238379}"/>
              </a:ext>
            </a:extLst>
          </p:cNvPr>
          <p:cNvSpPr>
            <a:spLocks noGrp="1"/>
          </p:cNvSpPr>
          <p:nvPr>
            <p:ph type="body" sz="quarter" idx="59" hasCustomPrompt="1"/>
          </p:nvPr>
        </p:nvSpPr>
        <p:spPr>
          <a:xfrm>
            <a:off x="10061310"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20" name="Text Placeholder 2">
            <a:extLst>
              <a:ext uri="{FF2B5EF4-FFF2-40B4-BE49-F238E27FC236}">
                <a16:creationId xmlns:a16="http://schemas.microsoft.com/office/drawing/2014/main" id="{DFEBF866-3D45-4612-B9DC-F9003975A22F}"/>
              </a:ext>
            </a:extLst>
          </p:cNvPr>
          <p:cNvSpPr>
            <a:spLocks noGrp="1"/>
          </p:cNvSpPr>
          <p:nvPr>
            <p:ph type="body" sz="quarter" idx="19" hasCustomPrompt="1"/>
          </p:nvPr>
        </p:nvSpPr>
        <p:spPr>
          <a:xfrm>
            <a:off x="457199" y="1778001"/>
            <a:ext cx="1679318" cy="1259839"/>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1</a:t>
            </a:r>
          </a:p>
        </p:txBody>
      </p:sp>
      <p:sp>
        <p:nvSpPr>
          <p:cNvPr id="21" name="Text Placeholder 2">
            <a:extLst>
              <a:ext uri="{FF2B5EF4-FFF2-40B4-BE49-F238E27FC236}">
                <a16:creationId xmlns:a16="http://schemas.microsoft.com/office/drawing/2014/main" id="{5C1AACA8-3D7E-442B-BBA5-CD0F3407B493}"/>
              </a:ext>
            </a:extLst>
          </p:cNvPr>
          <p:cNvSpPr>
            <a:spLocks noGrp="1"/>
          </p:cNvSpPr>
          <p:nvPr>
            <p:ph type="body" sz="quarter" idx="62" hasCustomPrompt="1"/>
          </p:nvPr>
        </p:nvSpPr>
        <p:spPr>
          <a:xfrm>
            <a:off x="4298843" y="1778001"/>
            <a:ext cx="1679318" cy="1259839"/>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3</a:t>
            </a:r>
          </a:p>
        </p:txBody>
      </p:sp>
      <p:sp>
        <p:nvSpPr>
          <p:cNvPr id="22" name="Text Placeholder 2">
            <a:extLst>
              <a:ext uri="{FF2B5EF4-FFF2-40B4-BE49-F238E27FC236}">
                <a16:creationId xmlns:a16="http://schemas.microsoft.com/office/drawing/2014/main" id="{1E8FF292-B1FC-40B3-B342-ED110B01698D}"/>
              </a:ext>
            </a:extLst>
          </p:cNvPr>
          <p:cNvSpPr>
            <a:spLocks noGrp="1"/>
          </p:cNvSpPr>
          <p:nvPr>
            <p:ph type="body" sz="quarter" idx="22" hasCustomPrompt="1"/>
          </p:nvPr>
        </p:nvSpPr>
        <p:spPr>
          <a:xfrm>
            <a:off x="8140487" y="1778001"/>
            <a:ext cx="1679318" cy="1259839"/>
          </a:xfrm>
          <a:prstGeom prst="rect">
            <a:avLst/>
          </a:prstGeom>
        </p:spPr>
        <p:txBody>
          <a:bodyPr>
            <a:normAutofit/>
          </a:bodyPr>
          <a:lstStyle>
            <a:lvl1pPr>
              <a:lnSpc>
                <a:spcPct val="90000"/>
              </a:lnSpc>
              <a:defRPr sz="3333"/>
            </a:lvl1pPr>
            <a:lvl2pPr>
              <a:defRPr/>
            </a:lvl2pPr>
            <a:lvl3pPr>
              <a:defRPr/>
            </a:lvl3pPr>
            <a:lvl4pPr>
              <a:defRPr/>
            </a:lvl4pPr>
            <a:lvl5pPr>
              <a:defRPr/>
            </a:lvl5pPr>
          </a:lstStyle>
          <a:p>
            <a:pPr lvl="0"/>
            <a:r>
              <a:rPr lang="en-US"/>
              <a:t>Topic 5</a:t>
            </a:r>
          </a:p>
        </p:txBody>
      </p:sp>
      <p:sp>
        <p:nvSpPr>
          <p:cNvPr id="25" name="Text Placeholder 2">
            <a:extLst>
              <a:ext uri="{FF2B5EF4-FFF2-40B4-BE49-F238E27FC236}">
                <a16:creationId xmlns:a16="http://schemas.microsoft.com/office/drawing/2014/main" id="{7A4B0473-78A4-4BB2-A88F-2303612324DD}"/>
              </a:ext>
            </a:extLst>
          </p:cNvPr>
          <p:cNvSpPr>
            <a:spLocks noGrp="1"/>
          </p:cNvSpPr>
          <p:nvPr>
            <p:ph type="body" sz="quarter" idx="23" hasCustomPrompt="1"/>
          </p:nvPr>
        </p:nvSpPr>
        <p:spPr>
          <a:xfrm>
            <a:off x="8140489" y="3302001"/>
            <a:ext cx="1682496" cy="2783839"/>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
        <p:nvSpPr>
          <p:cNvPr id="27" name="Text Placeholder 2">
            <a:extLst>
              <a:ext uri="{FF2B5EF4-FFF2-40B4-BE49-F238E27FC236}">
                <a16:creationId xmlns:a16="http://schemas.microsoft.com/office/drawing/2014/main" id="{C3AF7ABE-7A55-4483-AAE6-322612202BFA}"/>
              </a:ext>
            </a:extLst>
          </p:cNvPr>
          <p:cNvSpPr>
            <a:spLocks noGrp="1"/>
          </p:cNvSpPr>
          <p:nvPr>
            <p:ph type="body" sz="quarter" idx="57" hasCustomPrompt="1"/>
          </p:nvPr>
        </p:nvSpPr>
        <p:spPr>
          <a:xfrm>
            <a:off x="4298843" y="3301302"/>
            <a:ext cx="1682496" cy="2794698"/>
          </a:xfrm>
        </p:spPr>
        <p:txBody>
          <a:bodyPr/>
          <a:lstStyle>
            <a:lvl1pPr>
              <a:defRPr sz="1667"/>
            </a:lvl1pPr>
            <a:lvl2pPr>
              <a:defRPr sz="1667"/>
            </a:lvl2pPr>
            <a:lvl3pPr>
              <a:defRPr/>
            </a:lvl3pPr>
            <a:lvl4pPr>
              <a:defRPr/>
            </a:lvl4pPr>
            <a:lvl5pPr>
              <a:defRPr/>
            </a:lvl5pPr>
          </a:lstStyle>
          <a:p>
            <a:pPr lvl="0"/>
            <a:r>
              <a:rPr lang="en-US"/>
              <a:t>Header</a:t>
            </a:r>
          </a:p>
          <a:p>
            <a:pPr lvl="2"/>
            <a:r>
              <a:rPr lang="en-US"/>
              <a:t>Body</a:t>
            </a:r>
          </a:p>
          <a:p>
            <a:pPr lvl="3"/>
            <a:r>
              <a:rPr lang="en-US"/>
              <a:t>Detail</a:t>
            </a:r>
          </a:p>
        </p:txBody>
      </p:sp>
    </p:spTree>
    <p:extLst>
      <p:ext uri="{BB962C8B-B14F-4D97-AF65-F5344CB8AC3E}">
        <p14:creationId xmlns:p14="http://schemas.microsoft.com/office/powerpoint/2010/main" val="42248683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 Column Checklist (2)">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7DABB0F-C2AC-4BF8-BF0B-3588C57E4AFD}"/>
              </a:ext>
            </a:extLst>
          </p:cNvPr>
          <p:cNvSpPr>
            <a:spLocks noGrp="1"/>
          </p:cNvSpPr>
          <p:nvPr>
            <p:ph type="body" sz="quarter" idx="19" hasCustomPrompt="1"/>
          </p:nvPr>
        </p:nvSpPr>
        <p:spPr>
          <a:xfrm>
            <a:off x="3932238" y="1778000"/>
            <a:ext cx="7802562" cy="3323987"/>
          </a:xfrm>
          <a:prstGeom prst="rect">
            <a:avLst/>
          </a:prstGeom>
        </p:spPr>
        <p:txBody>
          <a:bodyPr lIns="0" tIns="0" rIns="0" bIns="0"/>
          <a:lstStyle>
            <a:lvl1pPr>
              <a:defRPr/>
            </a:lvl1pPr>
            <a:lvl2pPr marL="285739" indent="-285739">
              <a:spcAft>
                <a:spcPts val="4750"/>
              </a:spcAft>
              <a:buFont typeface="Arial" panose="020B0604020202020204" pitchFamily="34" charset="0"/>
              <a:buChar char="•"/>
              <a:defRPr sz="1600" b="1"/>
            </a:lvl2pPr>
            <a:lvl3pPr>
              <a:defRPr/>
            </a:lvl3pPr>
            <a:lvl4pPr>
              <a:defRPr/>
            </a:lvl4pPr>
            <a:lvl5pPr>
              <a:defRPr/>
            </a:lvl5pPr>
          </a:lstStyle>
          <a:p>
            <a:pPr lvl="1"/>
            <a:r>
              <a:rPr lang="en-US"/>
              <a:t>It’s consistent. The way components are built and managed follows a predictable pattern.</a:t>
            </a:r>
          </a:p>
          <a:p>
            <a:pPr lvl="1"/>
            <a:r>
              <a:rPr lang="en-US"/>
              <a:t>It’s self-contained. Your design system is treated as a standalone dependency.</a:t>
            </a:r>
          </a:p>
          <a:p>
            <a:pPr lvl="1"/>
            <a:r>
              <a:rPr lang="en-US"/>
              <a:t>It’s reusable. You’ve built components so they can be reused in many contexts.</a:t>
            </a:r>
          </a:p>
          <a:p>
            <a:pPr lvl="1"/>
            <a:r>
              <a:rPr lang="en-US"/>
              <a:t>It’s accessible. Applications built with your design system are usable by as many people as possible, no matter how they access it.</a:t>
            </a:r>
          </a:p>
        </p:txBody>
      </p:sp>
      <p:sp>
        <p:nvSpPr>
          <p:cNvPr id="5" name="Title 2">
            <a:extLst>
              <a:ext uri="{FF2B5EF4-FFF2-40B4-BE49-F238E27FC236}">
                <a16:creationId xmlns:a16="http://schemas.microsoft.com/office/drawing/2014/main" id="{290232EE-D013-483D-87AA-7FFA78FECF34}"/>
              </a:ext>
            </a:extLst>
          </p:cNvPr>
          <p:cNvSpPr>
            <a:spLocks noGrp="1"/>
          </p:cNvSpPr>
          <p:nvPr>
            <p:ph type="title" hasCustomPrompt="1"/>
          </p:nvPr>
        </p:nvSpPr>
        <p:spPr>
          <a:xfrm>
            <a:off x="457199" y="1778000"/>
            <a:ext cx="3113315" cy="4307840"/>
          </a:xfrm>
        </p:spPr>
        <p:txBody>
          <a:bodyPr/>
          <a:lstStyle>
            <a:lvl1pPr>
              <a:defRPr/>
            </a:lvl1pPr>
          </a:lstStyle>
          <a:p>
            <a:r>
              <a:rPr lang="en-US"/>
              <a:t>One Column Checklist</a:t>
            </a:r>
          </a:p>
        </p:txBody>
      </p:sp>
      <p:sp>
        <p:nvSpPr>
          <p:cNvPr id="6" name="Text Placeholder 23">
            <a:extLst>
              <a:ext uri="{FF2B5EF4-FFF2-40B4-BE49-F238E27FC236}">
                <a16:creationId xmlns:a16="http://schemas.microsoft.com/office/drawing/2014/main" id="{D9844B23-C615-43DC-B17A-B43571DB05EC}"/>
              </a:ext>
            </a:extLst>
          </p:cNvPr>
          <p:cNvSpPr>
            <a:spLocks noGrp="1"/>
          </p:cNvSpPr>
          <p:nvPr>
            <p:ph type="body" sz="quarter" idx="11" hasCustomPrompt="1"/>
          </p:nvPr>
        </p:nvSpPr>
        <p:spPr>
          <a:xfrm>
            <a:off x="254000" y="254000"/>
            <a:ext cx="1714500" cy="190500"/>
          </a:xfrm>
        </p:spPr>
        <p:txBody>
          <a:bodyPr>
            <a:normAutofit/>
          </a:bodyPr>
          <a:lstStyle>
            <a:lvl1pPr>
              <a:defRPr sz="1167">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Section One</a:t>
            </a:r>
          </a:p>
        </p:txBody>
      </p:sp>
      <p:cxnSp>
        <p:nvCxnSpPr>
          <p:cNvPr id="8" name="Straight Connector 7">
            <a:extLst>
              <a:ext uri="{FF2B5EF4-FFF2-40B4-BE49-F238E27FC236}">
                <a16:creationId xmlns:a16="http://schemas.microsoft.com/office/drawing/2014/main" id="{EB7AD756-A992-4142-9146-CE5FB59870E6}"/>
              </a:ext>
            </a:extLst>
          </p:cNvPr>
          <p:cNvCxnSpPr>
            <a:cxnSpLocks/>
          </p:cNvCxnSpPr>
          <p:nvPr/>
        </p:nvCxnSpPr>
        <p:spPr>
          <a:xfrm>
            <a:off x="255963" y="543483"/>
            <a:ext cx="317678" cy="0"/>
          </a:xfrm>
          <a:prstGeom prst="line">
            <a:avLst/>
          </a:prstGeom>
          <a:ln w="12700">
            <a:gradFill flip="none" rotWithShape="1">
              <a:gsLst>
                <a:gs pos="100000">
                  <a:srgbClr val="E7D1E5"/>
                </a:gs>
                <a:gs pos="0">
                  <a:srgbClr val="B4A1E1"/>
                </a:gs>
              </a:gsLst>
              <a:lin ang="0" scaled="1"/>
              <a:tileRect/>
            </a:gra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318734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1900-3D76-8350-1ECF-4897BBD22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B796E6-EC8C-560C-9898-3AC42BC44A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B3A91-880B-7C22-C3C6-E0DCE81603B5}"/>
              </a:ext>
            </a:extLst>
          </p:cNvPr>
          <p:cNvSpPr>
            <a:spLocks noGrp="1"/>
          </p:cNvSpPr>
          <p:nvPr>
            <p:ph type="dt" sz="half" idx="10"/>
          </p:nvPr>
        </p:nvSpPr>
        <p:spPr/>
        <p:txBody>
          <a:bodyPr/>
          <a:lstStyle/>
          <a:p>
            <a:fld id="{373E94E2-B349-4548-B89D-F72861A98405}" type="datetimeFigureOut">
              <a:rPr lang="en-AU" smtClean="0"/>
              <a:t>11/06/2024</a:t>
            </a:fld>
            <a:endParaRPr lang="en-AU"/>
          </a:p>
        </p:txBody>
      </p:sp>
      <p:sp>
        <p:nvSpPr>
          <p:cNvPr id="5" name="Footer Placeholder 4">
            <a:extLst>
              <a:ext uri="{FF2B5EF4-FFF2-40B4-BE49-F238E27FC236}">
                <a16:creationId xmlns:a16="http://schemas.microsoft.com/office/drawing/2014/main" id="{5ADC4174-0345-E67B-31A6-C602DD2149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EF59E94-C642-D36C-D910-073EC608F75F}"/>
              </a:ext>
            </a:extLst>
          </p:cNvPr>
          <p:cNvSpPr>
            <a:spLocks noGrp="1"/>
          </p:cNvSpPr>
          <p:nvPr>
            <p:ph type="sldNum" sz="quarter" idx="12"/>
          </p:nvPr>
        </p:nvSpPr>
        <p:spPr/>
        <p:txBody>
          <a:bodyPr/>
          <a:lstStyle/>
          <a:p>
            <a:fld id="{A315D6F2-493A-47AB-800D-57B0101F006C}" type="slidenum">
              <a:rPr lang="en-AU" smtClean="0"/>
              <a:t>‹#›</a:t>
            </a:fld>
            <a:endParaRPr lang="en-AU"/>
          </a:p>
        </p:txBody>
      </p:sp>
    </p:spTree>
    <p:extLst>
      <p:ext uri="{BB962C8B-B14F-4D97-AF65-F5344CB8AC3E}">
        <p14:creationId xmlns:p14="http://schemas.microsoft.com/office/powerpoint/2010/main" val="3048094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8A19-7863-4332-FD70-C806ECF8D6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3D7298D-996C-9193-C61E-B74868553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1CFFAA7-DA50-DB80-3FFC-8ECE0F661E81}"/>
              </a:ext>
            </a:extLst>
          </p:cNvPr>
          <p:cNvSpPr>
            <a:spLocks noGrp="1"/>
          </p:cNvSpPr>
          <p:nvPr>
            <p:ph type="dt" sz="half" idx="10"/>
          </p:nvPr>
        </p:nvSpPr>
        <p:spPr/>
        <p:txBody>
          <a:bodyPr/>
          <a:lstStyle/>
          <a:p>
            <a:fld id="{373E94E2-B349-4548-B89D-F72861A98405}" type="datetimeFigureOut">
              <a:rPr lang="en-AU" smtClean="0"/>
              <a:t>11/06/2024</a:t>
            </a:fld>
            <a:endParaRPr lang="en-AU"/>
          </a:p>
        </p:txBody>
      </p:sp>
      <p:sp>
        <p:nvSpPr>
          <p:cNvPr id="5" name="Footer Placeholder 4">
            <a:extLst>
              <a:ext uri="{FF2B5EF4-FFF2-40B4-BE49-F238E27FC236}">
                <a16:creationId xmlns:a16="http://schemas.microsoft.com/office/drawing/2014/main" id="{520A9F13-46AA-A172-0091-84C0A1E7969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86D4C5B-70A6-3190-EC66-C769BFB9D7B8}"/>
              </a:ext>
            </a:extLst>
          </p:cNvPr>
          <p:cNvSpPr>
            <a:spLocks noGrp="1"/>
          </p:cNvSpPr>
          <p:nvPr>
            <p:ph type="sldNum" sz="quarter" idx="12"/>
          </p:nvPr>
        </p:nvSpPr>
        <p:spPr/>
        <p:txBody>
          <a:bodyPr/>
          <a:lstStyle/>
          <a:p>
            <a:fld id="{A315D6F2-493A-47AB-800D-57B0101F006C}" type="slidenum">
              <a:rPr lang="en-AU" smtClean="0"/>
              <a:t>‹#›</a:t>
            </a:fld>
            <a:endParaRPr lang="en-AU"/>
          </a:p>
        </p:txBody>
      </p:sp>
    </p:spTree>
    <p:extLst>
      <p:ext uri="{BB962C8B-B14F-4D97-AF65-F5344CB8AC3E}">
        <p14:creationId xmlns:p14="http://schemas.microsoft.com/office/powerpoint/2010/main" val="23517852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5114-24FF-A967-F07C-E390E445B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630A63D-DF21-34D6-69D7-608A5DC6C4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28A4F3-C549-2473-7206-E0107CE6B13A}"/>
              </a:ext>
            </a:extLst>
          </p:cNvPr>
          <p:cNvSpPr>
            <a:spLocks noGrp="1"/>
          </p:cNvSpPr>
          <p:nvPr>
            <p:ph type="dt" sz="half" idx="10"/>
          </p:nvPr>
        </p:nvSpPr>
        <p:spPr/>
        <p:txBody>
          <a:bodyPr/>
          <a:lstStyle/>
          <a:p>
            <a:fld id="{373E94E2-B349-4548-B89D-F72861A98405}" type="datetimeFigureOut">
              <a:rPr lang="en-AU" smtClean="0"/>
              <a:t>11/06/2024</a:t>
            </a:fld>
            <a:endParaRPr lang="en-AU"/>
          </a:p>
        </p:txBody>
      </p:sp>
      <p:sp>
        <p:nvSpPr>
          <p:cNvPr id="5" name="Footer Placeholder 4">
            <a:extLst>
              <a:ext uri="{FF2B5EF4-FFF2-40B4-BE49-F238E27FC236}">
                <a16:creationId xmlns:a16="http://schemas.microsoft.com/office/drawing/2014/main" id="{291F11C3-88C3-9BB8-81E0-CBD65EA9EBF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27CE23-08E9-F10D-5781-046A151F9C6C}"/>
              </a:ext>
            </a:extLst>
          </p:cNvPr>
          <p:cNvSpPr>
            <a:spLocks noGrp="1"/>
          </p:cNvSpPr>
          <p:nvPr>
            <p:ph type="sldNum" sz="quarter" idx="12"/>
          </p:nvPr>
        </p:nvSpPr>
        <p:spPr/>
        <p:txBody>
          <a:bodyPr/>
          <a:lstStyle/>
          <a:p>
            <a:fld id="{A315D6F2-493A-47AB-800D-57B0101F006C}" type="slidenum">
              <a:rPr lang="en-AU" smtClean="0"/>
              <a:t>‹#›</a:t>
            </a:fld>
            <a:endParaRPr lang="en-AU"/>
          </a:p>
        </p:txBody>
      </p:sp>
    </p:spTree>
    <p:extLst>
      <p:ext uri="{BB962C8B-B14F-4D97-AF65-F5344CB8AC3E}">
        <p14:creationId xmlns:p14="http://schemas.microsoft.com/office/powerpoint/2010/main" val="20259088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asic - For Content_Dar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A2FFF6-BC98-B149-ABF7-0B08EF9FE745}"/>
              </a:ext>
              <a:ext uri="{C183D7F6-B498-43B3-948B-1728B52AA6E4}">
                <adec:decorative xmlns:adec="http://schemas.microsoft.com/office/drawing/2017/decorative" val="1"/>
              </a:ext>
            </a:extLst>
          </p:cNvPr>
          <p:cNvSpPr>
            <a:spLocks noGrp="1"/>
          </p:cNvSpPr>
          <p:nvPr>
            <p:ph type="dt" sz="half" idx="11"/>
          </p:nvPr>
        </p:nvSpPr>
        <p:spPr/>
        <p:txBody>
          <a:bodyPr/>
          <a:lstStyle/>
          <a:p>
            <a:fld id="{1E5358D1-79CF-DE4F-A686-B9E8FC8A73FF}" type="datetimeFigureOut">
              <a:rPr lang="en-US" smtClean="0"/>
              <a:pPr/>
              <a:t>6/11/2024</a:t>
            </a:fld>
            <a:endParaRPr lang="en-US"/>
          </a:p>
        </p:txBody>
      </p:sp>
      <p:sp>
        <p:nvSpPr>
          <p:cNvPr id="2" name="Picture Placeholder 2">
            <a:extLst>
              <a:ext uri="{FF2B5EF4-FFF2-40B4-BE49-F238E27FC236}">
                <a16:creationId xmlns:a16="http://schemas.microsoft.com/office/drawing/2014/main" id="{0162A476-4216-4651-1FAB-1B533D009718}"/>
              </a:ext>
            </a:extLst>
          </p:cNvPr>
          <p:cNvSpPr>
            <a:spLocks noGrp="1"/>
          </p:cNvSpPr>
          <p:nvPr>
            <p:ph type="pic" sz="quarter" idx="10"/>
          </p:nvPr>
        </p:nvSpPr>
        <p:spPr>
          <a:xfrm>
            <a:off x="457200" y="822324"/>
            <a:ext cx="11297797" cy="5295199"/>
          </a:xfrm>
        </p:spPr>
        <p:txBody>
          <a:bodyPr/>
          <a:lstStyle>
            <a:lvl1pPr>
              <a:defRPr>
                <a:noFill/>
              </a:defRPr>
            </a:lvl1pPr>
          </a:lstStyle>
          <a:p>
            <a:endParaRPr lang="en-US"/>
          </a:p>
        </p:txBody>
      </p:sp>
      <p:pic>
        <p:nvPicPr>
          <p:cNvPr id="5" name="Microsoft Logo">
            <a:extLst>
              <a:ext uri="{FF2B5EF4-FFF2-40B4-BE49-F238E27FC236}">
                <a16:creationId xmlns:a16="http://schemas.microsoft.com/office/drawing/2014/main" id="{FE48535C-F845-1EDF-229E-B77B1578B5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96315"/>
            <a:ext cx="988036" cy="384722"/>
          </a:xfrm>
          <a:prstGeom prst="rect">
            <a:avLst/>
          </a:prstGeom>
        </p:spPr>
      </p:pic>
    </p:spTree>
    <p:extLst>
      <p:ext uri="{BB962C8B-B14F-4D97-AF65-F5344CB8AC3E}">
        <p14:creationId xmlns:p14="http://schemas.microsoft.com/office/powerpoint/2010/main" val="19257823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CEE9-80B5-AA67-6E1F-8051E3C3D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924C3A-D085-C8AC-1023-C7C08349E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E65B38-2566-E94B-AF6A-37A4EF7B1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BB39F-CDC5-A875-7FE2-A02ECC2ECA8F}"/>
              </a:ext>
            </a:extLst>
          </p:cNvPr>
          <p:cNvSpPr>
            <a:spLocks noGrp="1"/>
          </p:cNvSpPr>
          <p:nvPr>
            <p:ph type="dt" sz="half" idx="10"/>
          </p:nvPr>
        </p:nvSpPr>
        <p:spPr/>
        <p:txBody>
          <a:bodyPr/>
          <a:lstStyle/>
          <a:p>
            <a:fld id="{DDF42E2E-4545-4923-A9DD-0AFF93CFA57A}" type="datetimeFigureOut">
              <a:rPr lang="en-US" smtClean="0"/>
              <a:t>6/11/2024</a:t>
            </a:fld>
            <a:endParaRPr lang="en-US"/>
          </a:p>
        </p:txBody>
      </p:sp>
      <p:sp>
        <p:nvSpPr>
          <p:cNvPr id="6" name="Footer Placeholder 5">
            <a:extLst>
              <a:ext uri="{FF2B5EF4-FFF2-40B4-BE49-F238E27FC236}">
                <a16:creationId xmlns:a16="http://schemas.microsoft.com/office/drawing/2014/main" id="{BF57FB9C-3FC0-9FD6-8C9C-C2ACE62CF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0DE1E-4BB3-62FE-F0A8-8DA1A9E82080}"/>
              </a:ext>
            </a:extLst>
          </p:cNvPr>
          <p:cNvSpPr>
            <a:spLocks noGrp="1"/>
          </p:cNvSpPr>
          <p:nvPr>
            <p:ph type="sldNum" sz="quarter" idx="12"/>
          </p:nvPr>
        </p:nvSpPr>
        <p:spPr/>
        <p:txBody>
          <a:bodyPr/>
          <a:lstStyle/>
          <a:p>
            <a:fld id="{40D8360B-A44C-4DEC-91DC-61F5B6354532}" type="slidenum">
              <a:rPr lang="en-US" smtClean="0"/>
              <a:t>‹#›</a:t>
            </a:fld>
            <a:endParaRPr lang="en-US"/>
          </a:p>
        </p:txBody>
      </p:sp>
    </p:spTree>
    <p:extLst>
      <p:ext uri="{BB962C8B-B14F-4D97-AF65-F5344CB8AC3E}">
        <p14:creationId xmlns:p14="http://schemas.microsoft.com/office/powerpoint/2010/main" val="18467676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727022"/>
      </p:ext>
    </p:extLst>
  </p:cSld>
  <p:clrMapOvr>
    <a:masterClrMapping/>
  </p:clrMapOvr>
  <p:transition>
    <p:fade/>
  </p:transition>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187644"/>
            <a:ext cx="5190589"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190586"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Click to 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26202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199" y="1187644"/>
            <a:ext cx="5190589"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190586"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Click to 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342093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3_Title Only">
    <p:spTree>
      <p:nvGrpSpPr>
        <p:cNvPr id="1" name=""/>
        <p:cNvGrpSpPr/>
        <p:nvPr/>
      </p:nvGrpSpPr>
      <p:grpSpPr>
        <a:xfrm>
          <a:off x="0" y="0"/>
          <a:ext cx="0" cy="0"/>
          <a:chOff x="0" y="0"/>
          <a:chExt cx="0" cy="0"/>
        </a:xfrm>
      </p:grpSpPr>
      <p:sp>
        <p:nvSpPr>
          <p:cNvPr id="55" name="Title 54">
            <a:extLst>
              <a:ext uri="{FF2B5EF4-FFF2-40B4-BE49-F238E27FC236}">
                <a16:creationId xmlns:a16="http://schemas.microsoft.com/office/drawing/2014/main" id="{5AFA5DB6-4514-778D-B4AF-5144469A2354}"/>
              </a:ext>
            </a:extLst>
          </p:cNvPr>
          <p:cNvSpPr>
            <a:spLocks noGrp="1"/>
          </p:cNvSpPr>
          <p:nvPr>
            <p:ph type="title"/>
          </p:nvPr>
        </p:nvSpPr>
        <p:spPr/>
        <p:txBody>
          <a:bodyPr/>
          <a:lstStyle/>
          <a:p>
            <a:r>
              <a:rPr lang="en-US"/>
              <a:t>Click to edit Master title style</a:t>
            </a:r>
          </a:p>
        </p:txBody>
      </p:sp>
      <p:sp>
        <p:nvSpPr>
          <p:cNvPr id="56" name="Rectangle 55">
            <a:extLst>
              <a:ext uri="{FF2B5EF4-FFF2-40B4-BE49-F238E27FC236}">
                <a16:creationId xmlns:a16="http://schemas.microsoft.com/office/drawing/2014/main" id="{4E070663-9010-AD00-7142-91A8489B520C}"/>
              </a:ext>
            </a:extLst>
          </p:cNvPr>
          <p:cNvSpPr/>
          <p:nvPr/>
        </p:nvSpPr>
        <p:spPr bwMode="auto">
          <a:xfrm flipV="1">
            <a:off x="0" y="1628775"/>
            <a:ext cx="12192000" cy="1412499"/>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57" name="Freeform 9">
            <a:extLst>
              <a:ext uri="{FF2B5EF4-FFF2-40B4-BE49-F238E27FC236}">
                <a16:creationId xmlns:a16="http://schemas.microsoft.com/office/drawing/2014/main" id="{3916A865-F40F-247C-09F9-18AA45E0A23F}"/>
              </a:ext>
            </a:extLst>
          </p:cNvPr>
          <p:cNvSpPr>
            <a:spLocks noEditPoints="1"/>
          </p:cNvSpPr>
          <p:nvPr/>
        </p:nvSpPr>
        <p:spPr bwMode="auto">
          <a:xfrm>
            <a:off x="343860" y="1752624"/>
            <a:ext cx="11504280" cy="2933676"/>
          </a:xfrm>
          <a:prstGeom prst="roundRect">
            <a:avLst>
              <a:gd name="adj" fmla="val 3078"/>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58" name="Rectangle: Rounded Corners 57">
            <a:extLst>
              <a:ext uri="{FF2B5EF4-FFF2-40B4-BE49-F238E27FC236}">
                <a16:creationId xmlns:a16="http://schemas.microsoft.com/office/drawing/2014/main" id="{6A9839FB-DC9B-8BE3-BD7A-AD545798EC56}"/>
              </a:ext>
            </a:extLst>
          </p:cNvPr>
          <p:cNvSpPr>
            <a:spLocks/>
          </p:cNvSpPr>
          <p:nvPr/>
        </p:nvSpPr>
        <p:spPr bwMode="auto">
          <a:xfrm rot="10800000" flipV="1">
            <a:off x="451655" y="1856788"/>
            <a:ext cx="3700324" cy="615995"/>
          </a:xfrm>
          <a:prstGeom prst="roundRect">
            <a:avLst>
              <a:gd name="adj" fmla="val 10338"/>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R="0" lvl="0" indent="0" algn="ctr" fontAlgn="auto">
              <a:spcBef>
                <a:spcPts val="0"/>
              </a:spcBef>
              <a:spcAft>
                <a:spcPts val="0"/>
              </a:spcAft>
              <a:buClrTx/>
              <a:buSzTx/>
              <a:buFontTx/>
              <a:buNone/>
              <a:tabLst/>
            </a:pPr>
            <a:endParaRPr kumimoji="0" lang="ru-UA" b="0" i="0" u="none" strike="noStrike" kern="0" cap="none" spc="0" normalizeH="0" baseline="0" noProof="0">
              <a:ln>
                <a:noFill/>
              </a:ln>
              <a:effectLst/>
              <a:uLnTx/>
              <a:uFillTx/>
              <a:latin typeface="+mj-lt"/>
            </a:endParaRPr>
          </a:p>
        </p:txBody>
      </p:sp>
      <p:sp>
        <p:nvSpPr>
          <p:cNvPr id="59" name="Rectangle: Rounded Corners 58">
            <a:extLst>
              <a:ext uri="{FF2B5EF4-FFF2-40B4-BE49-F238E27FC236}">
                <a16:creationId xmlns:a16="http://schemas.microsoft.com/office/drawing/2014/main" id="{48223B0E-EF44-8FEE-DDBA-3C315D51C1DA}"/>
              </a:ext>
            </a:extLst>
          </p:cNvPr>
          <p:cNvSpPr>
            <a:spLocks/>
          </p:cNvSpPr>
          <p:nvPr/>
        </p:nvSpPr>
        <p:spPr bwMode="auto">
          <a:xfrm rot="10800000" flipV="1">
            <a:off x="4245839" y="1856789"/>
            <a:ext cx="3700324" cy="615995"/>
          </a:xfrm>
          <a:prstGeom prst="roundRect">
            <a:avLst>
              <a:gd name="adj" fmla="val 10338"/>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R="0" lvl="0" indent="0" algn="ctr" fontAlgn="auto">
              <a:spcBef>
                <a:spcPts val="0"/>
              </a:spcBef>
              <a:spcAft>
                <a:spcPts val="0"/>
              </a:spcAft>
              <a:buClrTx/>
              <a:buSzTx/>
              <a:buFontTx/>
              <a:buNone/>
              <a:tabLst/>
            </a:pPr>
            <a:endParaRPr kumimoji="0" lang="ru-UA" b="0" i="0" u="none" strike="noStrike" kern="0" cap="none" spc="0" normalizeH="0" baseline="0" noProof="0">
              <a:ln>
                <a:noFill/>
              </a:ln>
              <a:effectLst/>
              <a:uLnTx/>
              <a:uFillTx/>
              <a:latin typeface="+mj-lt"/>
            </a:endParaRPr>
          </a:p>
        </p:txBody>
      </p:sp>
      <p:sp>
        <p:nvSpPr>
          <p:cNvPr id="60" name="Rectangle: Rounded Corners 59">
            <a:extLst>
              <a:ext uri="{FF2B5EF4-FFF2-40B4-BE49-F238E27FC236}">
                <a16:creationId xmlns:a16="http://schemas.microsoft.com/office/drawing/2014/main" id="{7034E0FB-9033-11DF-E66A-FB5693520602}"/>
              </a:ext>
            </a:extLst>
          </p:cNvPr>
          <p:cNvSpPr>
            <a:spLocks/>
          </p:cNvSpPr>
          <p:nvPr/>
        </p:nvSpPr>
        <p:spPr bwMode="auto">
          <a:xfrm rot="10800000" flipV="1">
            <a:off x="8040022" y="1856789"/>
            <a:ext cx="3700324" cy="615995"/>
          </a:xfrm>
          <a:prstGeom prst="roundRect">
            <a:avLst>
              <a:gd name="adj" fmla="val 10338"/>
            </a:avLst>
          </a:prstGeom>
          <a:solidFill>
            <a:schemeClr val="tx1">
              <a:alpha val="5000"/>
            </a:schemeClr>
          </a:solidFill>
          <a:ln w="9525" cap="flat" cmpd="sng" algn="ctr">
            <a:noFill/>
            <a:prstDash val="solid"/>
            <a:round/>
            <a:headEnd/>
            <a:tailEnd/>
          </a:ln>
          <a:effectLst/>
        </p:spPr>
        <p:txBody>
          <a:bodyPr wrap="square" tIns="0" bIns="0" rtlCol="0" anchor="ctr">
            <a:noAutofit/>
          </a:bodyPr>
          <a:lstStyle/>
          <a:p>
            <a:pPr marR="0" lvl="0" indent="0" algn="ctr" fontAlgn="auto">
              <a:spcBef>
                <a:spcPts val="0"/>
              </a:spcBef>
              <a:spcAft>
                <a:spcPts val="0"/>
              </a:spcAft>
              <a:buClrTx/>
              <a:buSzTx/>
              <a:buFontTx/>
              <a:buNone/>
              <a:tabLst/>
            </a:pPr>
            <a:endParaRPr kumimoji="0" lang="ru-UA" b="0" i="0" u="none" strike="noStrike" kern="0" cap="none" spc="0" normalizeH="0" baseline="0" noProof="0">
              <a:ln>
                <a:noFill/>
              </a:ln>
              <a:effectLst/>
              <a:uLnTx/>
              <a:uFillTx/>
              <a:latin typeface="+mj-lt"/>
            </a:endParaRPr>
          </a:p>
        </p:txBody>
      </p:sp>
      <p:sp>
        <p:nvSpPr>
          <p:cNvPr id="61" name="Rectangle 60">
            <a:extLst>
              <a:ext uri="{FF2B5EF4-FFF2-40B4-BE49-F238E27FC236}">
                <a16:creationId xmlns:a16="http://schemas.microsoft.com/office/drawing/2014/main" id="{33CAFCCF-F3B0-5554-45C6-94EF7C471BA0}"/>
              </a:ext>
            </a:extLst>
          </p:cNvPr>
          <p:cNvSpPr/>
          <p:nvPr/>
        </p:nvSpPr>
        <p:spPr bwMode="auto">
          <a:xfrm flipV="1">
            <a:off x="0" y="5320228"/>
            <a:ext cx="12192000" cy="1537771"/>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62" name="Freeform 9">
            <a:extLst>
              <a:ext uri="{FF2B5EF4-FFF2-40B4-BE49-F238E27FC236}">
                <a16:creationId xmlns:a16="http://schemas.microsoft.com/office/drawing/2014/main" id="{A43BFF12-2A8D-A188-624F-D2F851521AF6}"/>
              </a:ext>
            </a:extLst>
          </p:cNvPr>
          <p:cNvSpPr>
            <a:spLocks noEditPoints="1"/>
          </p:cNvSpPr>
          <p:nvPr/>
        </p:nvSpPr>
        <p:spPr bwMode="auto">
          <a:xfrm>
            <a:off x="343860" y="5449033"/>
            <a:ext cx="11504280" cy="1280160"/>
          </a:xfrm>
          <a:prstGeom prst="roundRect">
            <a:avLst>
              <a:gd name="adj" fmla="val 8853"/>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3" name="Text Placeholder 26">
            <a:extLst>
              <a:ext uri="{FF2B5EF4-FFF2-40B4-BE49-F238E27FC236}">
                <a16:creationId xmlns:a16="http://schemas.microsoft.com/office/drawing/2014/main" id="{9E70124D-2036-D9C0-9527-11948D98735D}"/>
              </a:ext>
            </a:extLst>
          </p:cNvPr>
          <p:cNvSpPr>
            <a:spLocks noGrp="1"/>
          </p:cNvSpPr>
          <p:nvPr>
            <p:ph type="body" sz="quarter" idx="23" hasCustomPrompt="1"/>
          </p:nvPr>
        </p:nvSpPr>
        <p:spPr>
          <a:xfrm>
            <a:off x="457200" y="4838808"/>
            <a:ext cx="11274552" cy="463442"/>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2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cxnSp>
        <p:nvCxnSpPr>
          <p:cNvPr id="64" name="Straight Connector 63">
            <a:extLst>
              <a:ext uri="{FF2B5EF4-FFF2-40B4-BE49-F238E27FC236}">
                <a16:creationId xmlns:a16="http://schemas.microsoft.com/office/drawing/2014/main" id="{45386D03-BDB2-61D1-9FFB-995E9E8B2F55}"/>
              </a:ext>
            </a:extLst>
          </p:cNvPr>
          <p:cNvCxnSpPr>
            <a:cxnSpLocks/>
          </p:cNvCxnSpPr>
          <p:nvPr/>
        </p:nvCxnSpPr>
        <p:spPr>
          <a:xfrm>
            <a:off x="587830" y="3569634"/>
            <a:ext cx="3397034"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DBBF15A-106F-B275-6269-2C73FD990B2A}"/>
              </a:ext>
            </a:extLst>
          </p:cNvPr>
          <p:cNvCxnSpPr>
            <a:cxnSpLocks/>
          </p:cNvCxnSpPr>
          <p:nvPr/>
        </p:nvCxnSpPr>
        <p:spPr>
          <a:xfrm>
            <a:off x="4386072" y="3569634"/>
            <a:ext cx="3401568"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0DDE7C6-2355-99C0-5762-829E76FF5AF9}"/>
              </a:ext>
            </a:extLst>
          </p:cNvPr>
          <p:cNvCxnSpPr>
            <a:cxnSpLocks/>
          </p:cNvCxnSpPr>
          <p:nvPr/>
        </p:nvCxnSpPr>
        <p:spPr>
          <a:xfrm>
            <a:off x="8188847" y="3569634"/>
            <a:ext cx="3401568" cy="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Text Placeholder 26">
            <a:extLst>
              <a:ext uri="{FF2B5EF4-FFF2-40B4-BE49-F238E27FC236}">
                <a16:creationId xmlns:a16="http://schemas.microsoft.com/office/drawing/2014/main" id="{D79E837E-FE16-B8DC-5420-F0B738E681F4}"/>
              </a:ext>
            </a:extLst>
          </p:cNvPr>
          <p:cNvSpPr>
            <a:spLocks noGrp="1"/>
          </p:cNvSpPr>
          <p:nvPr>
            <p:ph type="body" sz="quarter" idx="11" hasCustomPrompt="1"/>
          </p:nvPr>
        </p:nvSpPr>
        <p:spPr>
          <a:xfrm>
            <a:off x="601584" y="3647557"/>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8" name="Text Placeholder 26">
            <a:extLst>
              <a:ext uri="{FF2B5EF4-FFF2-40B4-BE49-F238E27FC236}">
                <a16:creationId xmlns:a16="http://schemas.microsoft.com/office/drawing/2014/main" id="{D9AC0EB4-0DFC-8956-1E86-7A1F7FDBBDD9}"/>
              </a:ext>
            </a:extLst>
          </p:cNvPr>
          <p:cNvSpPr>
            <a:spLocks noGrp="1"/>
          </p:cNvSpPr>
          <p:nvPr>
            <p:ph type="body" sz="quarter" idx="12" hasCustomPrompt="1"/>
          </p:nvPr>
        </p:nvSpPr>
        <p:spPr>
          <a:xfrm>
            <a:off x="4404360" y="3647557"/>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9" name="Text Placeholder 26">
            <a:extLst>
              <a:ext uri="{FF2B5EF4-FFF2-40B4-BE49-F238E27FC236}">
                <a16:creationId xmlns:a16="http://schemas.microsoft.com/office/drawing/2014/main" id="{E9CA8965-B25D-1BE3-8F71-5BE5614A7552}"/>
              </a:ext>
            </a:extLst>
          </p:cNvPr>
          <p:cNvSpPr>
            <a:spLocks noGrp="1"/>
          </p:cNvSpPr>
          <p:nvPr>
            <p:ph type="body" sz="quarter" idx="13" hasCustomPrompt="1"/>
          </p:nvPr>
        </p:nvSpPr>
        <p:spPr>
          <a:xfrm>
            <a:off x="8207135" y="3647557"/>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0" name="Text Placeholder 26">
            <a:extLst>
              <a:ext uri="{FF2B5EF4-FFF2-40B4-BE49-F238E27FC236}">
                <a16:creationId xmlns:a16="http://schemas.microsoft.com/office/drawing/2014/main" id="{09A10B22-3FED-D9E4-A812-D087B521F493}"/>
              </a:ext>
            </a:extLst>
          </p:cNvPr>
          <p:cNvSpPr>
            <a:spLocks noGrp="1"/>
          </p:cNvSpPr>
          <p:nvPr>
            <p:ph type="body" sz="quarter" idx="14" hasCustomPrompt="1"/>
          </p:nvPr>
        </p:nvSpPr>
        <p:spPr>
          <a:xfrm>
            <a:off x="601584" y="2525342"/>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1" name="Text Placeholder 26">
            <a:extLst>
              <a:ext uri="{FF2B5EF4-FFF2-40B4-BE49-F238E27FC236}">
                <a16:creationId xmlns:a16="http://schemas.microsoft.com/office/drawing/2014/main" id="{A1347C7C-E2F6-BD60-BF20-9F74743FEB4A}"/>
              </a:ext>
            </a:extLst>
          </p:cNvPr>
          <p:cNvSpPr>
            <a:spLocks noGrp="1"/>
          </p:cNvSpPr>
          <p:nvPr>
            <p:ph type="body" sz="quarter" idx="15" hasCustomPrompt="1"/>
          </p:nvPr>
        </p:nvSpPr>
        <p:spPr>
          <a:xfrm>
            <a:off x="4404360" y="2525342"/>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2" name="Text Placeholder 26">
            <a:extLst>
              <a:ext uri="{FF2B5EF4-FFF2-40B4-BE49-F238E27FC236}">
                <a16:creationId xmlns:a16="http://schemas.microsoft.com/office/drawing/2014/main" id="{0050B841-D4FC-E970-95F9-F87F133CBC51}"/>
              </a:ext>
            </a:extLst>
          </p:cNvPr>
          <p:cNvSpPr>
            <a:spLocks noGrp="1"/>
          </p:cNvSpPr>
          <p:nvPr>
            <p:ph type="body" sz="quarter" idx="16" hasCustomPrompt="1"/>
          </p:nvPr>
        </p:nvSpPr>
        <p:spPr>
          <a:xfrm>
            <a:off x="8207135" y="2525342"/>
            <a:ext cx="3383280" cy="978408"/>
          </a:xfrm>
        </p:spPr>
        <p:txBody>
          <a:bodyPr tIns="18288" bIns="0">
            <a:noAutofit/>
          </a:bodyPr>
          <a:lstStyle>
            <a:lvl1pPr marL="0" indent="0" algn="l" defTabSz="914400" rtl="0" eaLnBrk="1" latinLnBrk="0" hangingPunct="1">
              <a:lnSpc>
                <a:spcPct val="100000"/>
              </a:lnSpc>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3" name="Text Placeholder 26">
            <a:extLst>
              <a:ext uri="{FF2B5EF4-FFF2-40B4-BE49-F238E27FC236}">
                <a16:creationId xmlns:a16="http://schemas.microsoft.com/office/drawing/2014/main" id="{150F17B2-BD29-2424-A0B3-CC80F07121F6}"/>
              </a:ext>
            </a:extLst>
          </p:cNvPr>
          <p:cNvSpPr>
            <a:spLocks noGrp="1"/>
          </p:cNvSpPr>
          <p:nvPr>
            <p:ph type="body" sz="quarter" idx="17" hasCustomPrompt="1"/>
          </p:nvPr>
        </p:nvSpPr>
        <p:spPr>
          <a:xfrm>
            <a:off x="601584" y="2041676"/>
            <a:ext cx="338328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4" name="Text Placeholder 26">
            <a:extLst>
              <a:ext uri="{FF2B5EF4-FFF2-40B4-BE49-F238E27FC236}">
                <a16:creationId xmlns:a16="http://schemas.microsoft.com/office/drawing/2014/main" id="{263B1856-3CFD-9D25-9AE0-C95BB7683190}"/>
              </a:ext>
            </a:extLst>
          </p:cNvPr>
          <p:cNvSpPr>
            <a:spLocks noGrp="1"/>
          </p:cNvSpPr>
          <p:nvPr>
            <p:ph type="body" sz="quarter" idx="18" hasCustomPrompt="1"/>
          </p:nvPr>
        </p:nvSpPr>
        <p:spPr>
          <a:xfrm>
            <a:off x="4404360" y="2041676"/>
            <a:ext cx="338328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5" name="Text Placeholder 26">
            <a:extLst>
              <a:ext uri="{FF2B5EF4-FFF2-40B4-BE49-F238E27FC236}">
                <a16:creationId xmlns:a16="http://schemas.microsoft.com/office/drawing/2014/main" id="{8E55093D-AD66-981D-80DC-10AE22A9608B}"/>
              </a:ext>
            </a:extLst>
          </p:cNvPr>
          <p:cNvSpPr>
            <a:spLocks noGrp="1"/>
          </p:cNvSpPr>
          <p:nvPr>
            <p:ph type="body" sz="quarter" idx="19" hasCustomPrompt="1"/>
          </p:nvPr>
        </p:nvSpPr>
        <p:spPr>
          <a:xfrm>
            <a:off x="8207135" y="2041676"/>
            <a:ext cx="3383280" cy="246221"/>
          </a:xfrm>
        </p:spPr>
        <p:txBody>
          <a:bodyPr tIns="0" bIns="0" anchor="ctr"/>
          <a:lstStyle>
            <a:lvl1pPr marL="0" indent="0" algn="l" defTabSz="914400" rtl="0" eaLnBrk="1" latinLnBrk="0" hangingPunct="1">
              <a:lnSpc>
                <a:spcPct val="100000"/>
              </a:lnSpc>
              <a:buNone/>
              <a:defRPr lang="en-US" sz="16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6" name="Text Placeholder 26">
            <a:extLst>
              <a:ext uri="{FF2B5EF4-FFF2-40B4-BE49-F238E27FC236}">
                <a16:creationId xmlns:a16="http://schemas.microsoft.com/office/drawing/2014/main" id="{70740BD3-CD2D-6594-319D-F2A6148271FA}"/>
              </a:ext>
            </a:extLst>
          </p:cNvPr>
          <p:cNvSpPr>
            <a:spLocks noGrp="1"/>
          </p:cNvSpPr>
          <p:nvPr>
            <p:ph type="body" sz="quarter" idx="21" hasCustomPrompt="1"/>
          </p:nvPr>
        </p:nvSpPr>
        <p:spPr>
          <a:xfrm>
            <a:off x="476250" y="5585455"/>
            <a:ext cx="11255502" cy="246221"/>
          </a:xfrm>
        </p:spPr>
        <p:txBody>
          <a:bodyPr tIns="0" bIns="0"/>
          <a:lstStyle>
            <a:lvl1pPr marL="0" indent="0" algn="l" defTabSz="914367" rtl="0" eaLnBrk="1" latinLnBrk="0" hangingPunct="1">
              <a:lnSpc>
                <a:spcPct val="100000"/>
              </a:lnSpc>
              <a:spcBef>
                <a:spcPts val="0"/>
              </a:spcBef>
              <a:spcAft>
                <a:spcPts val="600"/>
              </a:spcAft>
              <a:buNone/>
              <a:defRPr lang="en-US" sz="1600" b="0" i="1" kern="1200" cap="none" spc="0" baseline="0" dirty="0" smtClean="0">
                <a:ln w="3175">
                  <a:noFill/>
                </a:ln>
                <a:solidFill>
                  <a:schemeClr val="tx1"/>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sub text</a:t>
            </a:r>
          </a:p>
        </p:txBody>
      </p:sp>
      <p:sp>
        <p:nvSpPr>
          <p:cNvPr id="77" name="Text Placeholder 26">
            <a:extLst>
              <a:ext uri="{FF2B5EF4-FFF2-40B4-BE49-F238E27FC236}">
                <a16:creationId xmlns:a16="http://schemas.microsoft.com/office/drawing/2014/main" id="{73759E56-2649-5218-6819-372B485B3850}"/>
              </a:ext>
            </a:extLst>
          </p:cNvPr>
          <p:cNvSpPr>
            <a:spLocks noGrp="1"/>
          </p:cNvSpPr>
          <p:nvPr>
            <p:ph type="body" sz="quarter" idx="22" hasCustomPrompt="1"/>
          </p:nvPr>
        </p:nvSpPr>
        <p:spPr>
          <a:xfrm>
            <a:off x="476250" y="5934253"/>
            <a:ext cx="11255502" cy="634235"/>
          </a:xfrm>
        </p:spPr>
        <p:txBody>
          <a:bodyPr tIns="0" bIns="0"/>
          <a:lstStyle>
            <a:lvl1pPr marL="0" indent="0" algn="l" defTabSz="914367" rtl="0" eaLnBrk="1" latinLnBrk="0" hangingPunct="1">
              <a:lnSpc>
                <a:spcPct val="100000"/>
              </a:lnSpc>
              <a:spcBef>
                <a:spcPts val="0"/>
              </a:spcBef>
              <a:spcAft>
                <a:spcPts val="600"/>
              </a:spcAft>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8" name="Rectangle: Top Corners Rounded 77">
            <a:extLst>
              <a:ext uri="{FF2B5EF4-FFF2-40B4-BE49-F238E27FC236}">
                <a16:creationId xmlns:a16="http://schemas.microsoft.com/office/drawing/2014/main" id="{D72272EC-FEA2-1AF7-C3D4-5DE1C4BDCD06}"/>
              </a:ext>
            </a:extLst>
          </p:cNvPr>
          <p:cNvSpPr/>
          <p:nvPr/>
        </p:nvSpPr>
        <p:spPr bwMode="auto">
          <a:xfrm>
            <a:off x="457200" y="4795355"/>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79" name="Text Placeholder 26">
            <a:extLst>
              <a:ext uri="{FF2B5EF4-FFF2-40B4-BE49-F238E27FC236}">
                <a16:creationId xmlns:a16="http://schemas.microsoft.com/office/drawing/2014/main" id="{24C93E70-726D-F60E-2791-28A9ACA35E81}"/>
              </a:ext>
            </a:extLst>
          </p:cNvPr>
          <p:cNvSpPr>
            <a:spLocks noGrp="1"/>
          </p:cNvSpPr>
          <p:nvPr>
            <p:ph type="body" sz="quarter" idx="24" hasCustomPrompt="1"/>
          </p:nvPr>
        </p:nvSpPr>
        <p:spPr>
          <a:xfrm>
            <a:off x="457200" y="1143013"/>
            <a:ext cx="11274552" cy="463442"/>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2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80" name="Rectangle: Top Corners Rounded 79">
            <a:extLst>
              <a:ext uri="{FF2B5EF4-FFF2-40B4-BE49-F238E27FC236}">
                <a16:creationId xmlns:a16="http://schemas.microsoft.com/office/drawing/2014/main" id="{4163F3FA-0477-1157-CB26-D84DBA9B2491}"/>
              </a:ext>
            </a:extLst>
          </p:cNvPr>
          <p:cNvSpPr/>
          <p:nvPr/>
        </p:nvSpPr>
        <p:spPr bwMode="auto">
          <a:xfrm>
            <a:off x="457200" y="1099560"/>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Tree>
    <p:extLst>
      <p:ext uri="{BB962C8B-B14F-4D97-AF65-F5344CB8AC3E}">
        <p14:creationId xmlns:p14="http://schemas.microsoft.com/office/powerpoint/2010/main" val="358740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A06F5D-3090-2926-59B3-F5E95FC8641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chemeClr val="tx1"/>
                </a:solidFill>
                <a:latin typeface="Calibri" panose="020F0502020204030204" pitchFamily="34" charset="0"/>
                <a:cs typeface="Calibri" panose="020F0502020204030204" pitchFamily="34" charset="0"/>
              </a:rPr>
              <a:t>Classified as Microsoft Confidential</a:t>
            </a:r>
          </a:p>
        </p:txBody>
      </p:sp>
      <p:sp>
        <p:nvSpPr>
          <p:cNvPr id="6" name="Title 5">
            <a:extLst>
              <a:ext uri="{FF2B5EF4-FFF2-40B4-BE49-F238E27FC236}">
                <a16:creationId xmlns:a16="http://schemas.microsoft.com/office/drawing/2014/main" id="{D2862717-AC71-A274-D5DC-E143DD6EDD82}"/>
              </a:ext>
            </a:extLst>
          </p:cNvPr>
          <p:cNvSpPr>
            <a:spLocks noGrp="1"/>
          </p:cNvSpPr>
          <p:nvPr>
            <p:ph type="title"/>
          </p:nvPr>
        </p:nvSpPr>
        <p:spPr/>
        <p:txBody>
          <a:bodyPr/>
          <a:lstStyle/>
          <a:p>
            <a:r>
              <a:rPr lang="en-US"/>
              <a:t>Click to edit Master title style</a:t>
            </a:r>
          </a:p>
        </p:txBody>
      </p:sp>
      <p:sp>
        <p:nvSpPr>
          <p:cNvPr id="59" name="Rectangle 58">
            <a:extLst>
              <a:ext uri="{FF2B5EF4-FFF2-40B4-BE49-F238E27FC236}">
                <a16:creationId xmlns:a16="http://schemas.microsoft.com/office/drawing/2014/main" id="{D3133DB8-3AAF-1A03-11E2-F15C6F32D60C}"/>
              </a:ext>
            </a:extLst>
          </p:cNvPr>
          <p:cNvSpPr/>
          <p:nvPr/>
        </p:nvSpPr>
        <p:spPr bwMode="auto">
          <a:xfrm flipV="1">
            <a:off x="0" y="5267325"/>
            <a:ext cx="12192000" cy="1389292"/>
          </a:xfrm>
          <a:prstGeom prst="rect">
            <a:avLst/>
          </a:prstGeom>
          <a:gradFill flip="none" rotWithShape="1">
            <a:gsLst>
              <a:gs pos="0">
                <a:srgbClr val="8A5DD4"/>
              </a:gs>
              <a:gs pos="74000">
                <a:srgbClr val="4472C4">
                  <a:lumMod val="45000"/>
                  <a:lumOff val="55000"/>
                </a:srgbClr>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Calibri" panose="020F0502020204030204"/>
              <a:cs typeface="Segoe UI" pitchFamily="34" charset="0"/>
            </a:endParaRPr>
          </a:p>
        </p:txBody>
      </p:sp>
      <p:sp>
        <p:nvSpPr>
          <p:cNvPr id="60" name="Freeform 9">
            <a:extLst>
              <a:ext uri="{FF2B5EF4-FFF2-40B4-BE49-F238E27FC236}">
                <a16:creationId xmlns:a16="http://schemas.microsoft.com/office/drawing/2014/main" id="{05888595-24B9-9907-9FAA-14051C10E47A}"/>
              </a:ext>
            </a:extLst>
          </p:cNvPr>
          <p:cNvSpPr>
            <a:spLocks noEditPoints="1"/>
          </p:cNvSpPr>
          <p:nvPr/>
        </p:nvSpPr>
        <p:spPr bwMode="auto">
          <a:xfrm>
            <a:off x="257556" y="5385000"/>
            <a:ext cx="11676888" cy="1153943"/>
          </a:xfrm>
          <a:prstGeom prst="roundRect">
            <a:avLst>
              <a:gd name="adj" fmla="val 8853"/>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1" name="Text Placeholder 26">
            <a:extLst>
              <a:ext uri="{FF2B5EF4-FFF2-40B4-BE49-F238E27FC236}">
                <a16:creationId xmlns:a16="http://schemas.microsoft.com/office/drawing/2014/main" id="{CD901512-BB7A-DA43-D5D1-0FF3977F1AD3}"/>
              </a:ext>
            </a:extLst>
          </p:cNvPr>
          <p:cNvSpPr>
            <a:spLocks noGrp="1"/>
          </p:cNvSpPr>
          <p:nvPr>
            <p:ph type="body" sz="quarter" idx="29" hasCustomPrompt="1"/>
          </p:nvPr>
        </p:nvSpPr>
        <p:spPr>
          <a:xfrm>
            <a:off x="457200" y="4866540"/>
            <a:ext cx="11274552" cy="400785"/>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0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62" name="Freeform 9">
            <a:extLst>
              <a:ext uri="{FF2B5EF4-FFF2-40B4-BE49-F238E27FC236}">
                <a16:creationId xmlns:a16="http://schemas.microsoft.com/office/drawing/2014/main" id="{6328913C-7681-21AB-1AB6-8BAA8C7470B4}"/>
              </a:ext>
            </a:extLst>
          </p:cNvPr>
          <p:cNvSpPr>
            <a:spLocks noEditPoints="1"/>
          </p:cNvSpPr>
          <p:nvPr/>
        </p:nvSpPr>
        <p:spPr bwMode="auto">
          <a:xfrm>
            <a:off x="257556" y="1516768"/>
            <a:ext cx="11676888" cy="3207631"/>
          </a:xfrm>
          <a:prstGeom prst="roundRect">
            <a:avLst>
              <a:gd name="adj" fmla="val 3078"/>
            </a:avLst>
          </a:prstGeom>
          <a:solidFill>
            <a:schemeClr val="bg1"/>
          </a:solidFill>
          <a:ln>
            <a:gradFill flip="none" rotWithShape="1">
              <a:gsLst>
                <a:gs pos="0">
                  <a:schemeClr val="accent5">
                    <a:lumMod val="90000"/>
                    <a:alpha val="40000"/>
                  </a:schemeClr>
                </a:gs>
                <a:gs pos="82000">
                  <a:schemeClr val="accent5">
                    <a:lumMod val="90000"/>
                    <a:alpha val="20000"/>
                  </a:schemeClr>
                </a:gs>
              </a:gsLst>
              <a:lin ang="18900000" scaled="1"/>
              <a:tileRect/>
            </a:gradFill>
          </a:ln>
        </p:spPr>
        <p:txBody>
          <a:bodyPr vert="horz" wrap="square" lIns="91440" tIns="0" rIns="91440" bIns="0" numCol="1" anchor="t" anchorCtr="0" compatLnSpc="1">
            <a:prstTxWarp prst="textNoShape">
              <a:avLst/>
            </a:prstTxWarp>
          </a:bodyPr>
          <a:lstStyle/>
          <a:p>
            <a:pPr marR="0" lvl="0" indent="0" fontAlgn="auto">
              <a:lnSpc>
                <a:spcPct val="100000"/>
              </a:lnSpc>
              <a:spcBef>
                <a:spcPts val="0"/>
              </a:spcBef>
              <a:spcAft>
                <a:spcPts val="0"/>
              </a:spcAft>
              <a:buClrTx/>
              <a:buSzTx/>
              <a:buFontTx/>
              <a:buNone/>
              <a:tabLst/>
            </a:pPr>
            <a:endParaRPr kumimoji="0" lang="ru-UA" b="0" i="0" u="none" strike="noStrike" cap="none" spc="0" normalizeH="0" baseline="0" noProof="0">
              <a:ln>
                <a:noFill/>
              </a:ln>
              <a:solidFill>
                <a:srgbClr val="353535"/>
              </a:solidFill>
              <a:effectLst/>
              <a:uLnTx/>
              <a:uFillTx/>
              <a:latin typeface="Segoe UI"/>
            </a:endParaRPr>
          </a:p>
        </p:txBody>
      </p:sp>
      <p:sp>
        <p:nvSpPr>
          <p:cNvPr id="63" name="Text Placeholder 26">
            <a:extLst>
              <a:ext uri="{FF2B5EF4-FFF2-40B4-BE49-F238E27FC236}">
                <a16:creationId xmlns:a16="http://schemas.microsoft.com/office/drawing/2014/main" id="{C106B1D3-68BE-3134-4576-2FCA8A47B406}"/>
              </a:ext>
            </a:extLst>
          </p:cNvPr>
          <p:cNvSpPr>
            <a:spLocks noGrp="1"/>
          </p:cNvSpPr>
          <p:nvPr>
            <p:ph type="body" sz="quarter" idx="30" hasCustomPrompt="1"/>
          </p:nvPr>
        </p:nvSpPr>
        <p:spPr>
          <a:xfrm>
            <a:off x="416023" y="1948998"/>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4" name="Text Placeholder 26">
            <a:extLst>
              <a:ext uri="{FF2B5EF4-FFF2-40B4-BE49-F238E27FC236}">
                <a16:creationId xmlns:a16="http://schemas.microsoft.com/office/drawing/2014/main" id="{CEEAB177-0688-B638-310B-33BFA5F6E0DB}"/>
              </a:ext>
            </a:extLst>
          </p:cNvPr>
          <p:cNvSpPr>
            <a:spLocks noGrp="1"/>
          </p:cNvSpPr>
          <p:nvPr>
            <p:ph type="body" sz="quarter" idx="31" hasCustomPrompt="1"/>
          </p:nvPr>
        </p:nvSpPr>
        <p:spPr>
          <a:xfrm>
            <a:off x="6195032" y="1948998"/>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5" name="Text Placeholder 26">
            <a:extLst>
              <a:ext uri="{FF2B5EF4-FFF2-40B4-BE49-F238E27FC236}">
                <a16:creationId xmlns:a16="http://schemas.microsoft.com/office/drawing/2014/main" id="{2E9B0202-02E1-9362-85D5-C0B7E9486398}"/>
              </a:ext>
            </a:extLst>
          </p:cNvPr>
          <p:cNvSpPr>
            <a:spLocks noGrp="1"/>
          </p:cNvSpPr>
          <p:nvPr>
            <p:ph type="body" sz="quarter" idx="32" hasCustomPrompt="1"/>
          </p:nvPr>
        </p:nvSpPr>
        <p:spPr>
          <a:xfrm>
            <a:off x="476250" y="5472066"/>
            <a:ext cx="11255502" cy="215444"/>
          </a:xfrm>
        </p:spPr>
        <p:txBody>
          <a:bodyPr tIns="0" bIns="0"/>
          <a:lstStyle>
            <a:lvl1pPr marL="0" indent="0" algn="l" defTabSz="914367" rtl="0" eaLnBrk="1" latinLnBrk="0" hangingPunct="1">
              <a:lnSpc>
                <a:spcPct val="100000"/>
              </a:lnSpc>
              <a:spcBef>
                <a:spcPts val="0"/>
              </a:spcBef>
              <a:spcAft>
                <a:spcPts val="600"/>
              </a:spcAft>
              <a:buNone/>
              <a:defRPr lang="en-US" sz="1400" b="0" i="1" kern="1200" cap="none" spc="0" baseline="0" dirty="0" smtClean="0">
                <a:ln w="3175">
                  <a:noFill/>
                </a:ln>
                <a:solidFill>
                  <a:schemeClr val="tx1"/>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sub text</a:t>
            </a:r>
          </a:p>
        </p:txBody>
      </p:sp>
      <p:sp>
        <p:nvSpPr>
          <p:cNvPr id="66" name="Text Placeholder 26">
            <a:extLst>
              <a:ext uri="{FF2B5EF4-FFF2-40B4-BE49-F238E27FC236}">
                <a16:creationId xmlns:a16="http://schemas.microsoft.com/office/drawing/2014/main" id="{2001F3E3-986A-DF39-71F5-1E1E3CFC9830}"/>
              </a:ext>
            </a:extLst>
          </p:cNvPr>
          <p:cNvSpPr>
            <a:spLocks noGrp="1"/>
          </p:cNvSpPr>
          <p:nvPr>
            <p:ph type="body" sz="quarter" idx="33" hasCustomPrompt="1"/>
          </p:nvPr>
        </p:nvSpPr>
        <p:spPr>
          <a:xfrm>
            <a:off x="476250" y="5781535"/>
            <a:ext cx="11255502" cy="704989"/>
          </a:xfrm>
        </p:spPr>
        <p:txBody>
          <a:bodyPr tIns="0" bIns="0"/>
          <a:lstStyle>
            <a:lvl1pPr marL="0" indent="0" algn="l" defTabSz="914367" rtl="0" eaLnBrk="1" latinLnBrk="0" hangingPunct="1">
              <a:lnSpc>
                <a:spcPct val="100000"/>
              </a:lnSpc>
              <a:spcBef>
                <a:spcPts val="0"/>
              </a:spcBef>
              <a:spcAft>
                <a:spcPts val="600"/>
              </a:spcAft>
              <a:buNone/>
              <a:defRPr lang="en-US" sz="12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67" name="Rectangle: Top Corners Rounded 66">
            <a:extLst>
              <a:ext uri="{FF2B5EF4-FFF2-40B4-BE49-F238E27FC236}">
                <a16:creationId xmlns:a16="http://schemas.microsoft.com/office/drawing/2014/main" id="{BF8A3DAE-FB06-E64C-9628-E6B5AF65B67E}"/>
              </a:ext>
            </a:extLst>
          </p:cNvPr>
          <p:cNvSpPr/>
          <p:nvPr/>
        </p:nvSpPr>
        <p:spPr bwMode="auto">
          <a:xfrm>
            <a:off x="457200" y="4823087"/>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Segoe UI"/>
              <a:cs typeface="Segoe UI" pitchFamily="34" charset="0"/>
            </a:endParaRPr>
          </a:p>
        </p:txBody>
      </p:sp>
      <p:sp>
        <p:nvSpPr>
          <p:cNvPr id="68" name="Rectangle: Rounded Corners 67">
            <a:extLst>
              <a:ext uri="{FF2B5EF4-FFF2-40B4-BE49-F238E27FC236}">
                <a16:creationId xmlns:a16="http://schemas.microsoft.com/office/drawing/2014/main" id="{3AEBE2EB-9F3A-6E53-CF01-1EDF5029BC4E}"/>
              </a:ext>
            </a:extLst>
          </p:cNvPr>
          <p:cNvSpPr/>
          <p:nvPr/>
        </p:nvSpPr>
        <p:spPr bwMode="auto">
          <a:xfrm rot="16200000" flipH="1" flipV="1">
            <a:off x="5925283" y="-4003026"/>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69" name="Text Placeholder 26">
            <a:extLst>
              <a:ext uri="{FF2B5EF4-FFF2-40B4-BE49-F238E27FC236}">
                <a16:creationId xmlns:a16="http://schemas.microsoft.com/office/drawing/2014/main" id="{1C2393D4-8328-6FC5-EE94-BF9BB53D2D33}"/>
              </a:ext>
            </a:extLst>
          </p:cNvPr>
          <p:cNvSpPr>
            <a:spLocks noGrp="1"/>
          </p:cNvSpPr>
          <p:nvPr>
            <p:ph type="body" sz="quarter" idx="34" hasCustomPrompt="1"/>
          </p:nvPr>
        </p:nvSpPr>
        <p:spPr>
          <a:xfrm>
            <a:off x="416023" y="1649972"/>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1" name="Text Placeholder 26">
            <a:extLst>
              <a:ext uri="{FF2B5EF4-FFF2-40B4-BE49-F238E27FC236}">
                <a16:creationId xmlns:a16="http://schemas.microsoft.com/office/drawing/2014/main" id="{5F7098F4-1208-788D-F09B-71B5CE75499C}"/>
              </a:ext>
            </a:extLst>
          </p:cNvPr>
          <p:cNvSpPr>
            <a:spLocks noGrp="1"/>
          </p:cNvSpPr>
          <p:nvPr>
            <p:ph type="body" sz="quarter" idx="35" hasCustomPrompt="1"/>
          </p:nvPr>
        </p:nvSpPr>
        <p:spPr>
          <a:xfrm>
            <a:off x="457200" y="1100574"/>
            <a:ext cx="11274552" cy="400785"/>
          </a:xfrm>
          <a:noFill/>
        </p:spPr>
        <p:txBody>
          <a:bodyPr tIns="91440" bIns="91440" anchor="ctr">
            <a:noAutofit/>
          </a:bodyPr>
          <a:lstStyle>
            <a:lvl1pPr marL="0" indent="0" algn="l" defTabSz="914367" rtl="0" eaLnBrk="1" latinLnBrk="0" hangingPunct="1">
              <a:lnSpc>
                <a:spcPct val="100000"/>
              </a:lnSpc>
              <a:spcBef>
                <a:spcPts val="0"/>
              </a:spcBef>
              <a:spcAft>
                <a:spcPts val="600"/>
              </a:spcAft>
              <a:buNone/>
              <a:defRPr lang="en-US" sz="2000" b="0" i="0" kern="1200" cap="none" spc="0" baseline="0" dirty="0" smtClean="0">
                <a:ln w="3175">
                  <a:noFill/>
                </a:ln>
                <a:solidFill>
                  <a:schemeClr val="accent5"/>
                </a:solidFill>
                <a:effectLst/>
                <a:latin typeface="+mj-lt"/>
                <a:ea typeface="+mn-ea"/>
                <a:cs typeface="Segoe UI"/>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title</a:t>
            </a:r>
          </a:p>
        </p:txBody>
      </p:sp>
      <p:sp>
        <p:nvSpPr>
          <p:cNvPr id="72" name="Rectangle: Top Corners Rounded 71">
            <a:extLst>
              <a:ext uri="{FF2B5EF4-FFF2-40B4-BE49-F238E27FC236}">
                <a16:creationId xmlns:a16="http://schemas.microsoft.com/office/drawing/2014/main" id="{B3D3A6AA-3826-E8F9-D987-128FCA8D8D05}"/>
              </a:ext>
            </a:extLst>
          </p:cNvPr>
          <p:cNvSpPr/>
          <p:nvPr/>
        </p:nvSpPr>
        <p:spPr bwMode="auto">
          <a:xfrm>
            <a:off x="457200" y="1057121"/>
            <a:ext cx="429634" cy="45720"/>
          </a:xfrm>
          <a:prstGeom prst="round2SameRect">
            <a:avLst>
              <a:gd name="adj1" fmla="val 50000"/>
              <a:gd name="adj2" fmla="val 0"/>
            </a:avLst>
          </a:prstGeom>
          <a:gradFill flip="none" rotWithShape="1">
            <a:gsLst>
              <a:gs pos="0">
                <a:srgbClr val="8A5DD4"/>
              </a:gs>
              <a:gs pos="74000">
                <a:srgbClr val="0078D4">
                  <a:lumMod val="45000"/>
                  <a:lumOff val="55000"/>
                </a:srgbClr>
              </a:gs>
              <a:gs pos="83000">
                <a:srgbClr val="0078D4">
                  <a:lumMod val="45000"/>
                  <a:lumOff val="55000"/>
                </a:srgbClr>
              </a:gs>
              <a:gs pos="100000">
                <a:srgbClr val="0078D4">
                  <a:lumMod val="30000"/>
                  <a:lumOff val="7000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gradFill>
                <a:gsLst>
                  <a:gs pos="0">
                    <a:srgbClr val="FFFFFF"/>
                  </a:gs>
                  <a:gs pos="100000">
                    <a:srgbClr val="FFFFFF"/>
                  </a:gs>
                </a:gsLst>
                <a:lin ang="5400000" scaled="0"/>
              </a:gradFill>
              <a:effectLst/>
              <a:uLnTx/>
              <a:uFillTx/>
              <a:latin typeface="Segoe UI"/>
              <a:cs typeface="Segoe UI" pitchFamily="34" charset="0"/>
            </a:endParaRPr>
          </a:p>
        </p:txBody>
      </p:sp>
      <p:sp>
        <p:nvSpPr>
          <p:cNvPr id="73" name="Text Placeholder 26">
            <a:extLst>
              <a:ext uri="{FF2B5EF4-FFF2-40B4-BE49-F238E27FC236}">
                <a16:creationId xmlns:a16="http://schemas.microsoft.com/office/drawing/2014/main" id="{A5C088BE-7085-2562-250B-7A1507D5B7F0}"/>
              </a:ext>
            </a:extLst>
          </p:cNvPr>
          <p:cNvSpPr>
            <a:spLocks noGrp="1"/>
          </p:cNvSpPr>
          <p:nvPr>
            <p:ph type="body" sz="quarter" idx="36" hasCustomPrompt="1"/>
          </p:nvPr>
        </p:nvSpPr>
        <p:spPr>
          <a:xfrm>
            <a:off x="6195032" y="1649972"/>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4" name="Text Placeholder 26">
            <a:extLst>
              <a:ext uri="{FF2B5EF4-FFF2-40B4-BE49-F238E27FC236}">
                <a16:creationId xmlns:a16="http://schemas.microsoft.com/office/drawing/2014/main" id="{89A58FFE-6803-9497-BD8B-750425D862D2}"/>
              </a:ext>
            </a:extLst>
          </p:cNvPr>
          <p:cNvSpPr>
            <a:spLocks noGrp="1"/>
          </p:cNvSpPr>
          <p:nvPr>
            <p:ph type="body" sz="quarter" idx="37" hasCustomPrompt="1"/>
          </p:nvPr>
        </p:nvSpPr>
        <p:spPr>
          <a:xfrm>
            <a:off x="416023" y="3003053"/>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5" name="Text Placeholder 26">
            <a:extLst>
              <a:ext uri="{FF2B5EF4-FFF2-40B4-BE49-F238E27FC236}">
                <a16:creationId xmlns:a16="http://schemas.microsoft.com/office/drawing/2014/main" id="{ADD8797E-3598-0DD3-A2EF-46FA5597470F}"/>
              </a:ext>
            </a:extLst>
          </p:cNvPr>
          <p:cNvSpPr>
            <a:spLocks noGrp="1"/>
          </p:cNvSpPr>
          <p:nvPr>
            <p:ph type="body" sz="quarter" idx="38" hasCustomPrompt="1"/>
          </p:nvPr>
        </p:nvSpPr>
        <p:spPr>
          <a:xfrm>
            <a:off x="6195032" y="3003053"/>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76" name="Rectangle: Rounded Corners 75">
            <a:extLst>
              <a:ext uri="{FF2B5EF4-FFF2-40B4-BE49-F238E27FC236}">
                <a16:creationId xmlns:a16="http://schemas.microsoft.com/office/drawing/2014/main" id="{EC52B099-B101-F123-715E-4503C9F22222}"/>
              </a:ext>
            </a:extLst>
          </p:cNvPr>
          <p:cNvSpPr/>
          <p:nvPr/>
        </p:nvSpPr>
        <p:spPr bwMode="auto">
          <a:xfrm rot="16200000" flipH="1" flipV="1">
            <a:off x="5925283" y="-2948971"/>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77" name="Text Placeholder 26">
            <a:extLst>
              <a:ext uri="{FF2B5EF4-FFF2-40B4-BE49-F238E27FC236}">
                <a16:creationId xmlns:a16="http://schemas.microsoft.com/office/drawing/2014/main" id="{3A681035-F353-01AD-2D3A-47C8793B6781}"/>
              </a:ext>
            </a:extLst>
          </p:cNvPr>
          <p:cNvSpPr>
            <a:spLocks noGrp="1"/>
          </p:cNvSpPr>
          <p:nvPr>
            <p:ph type="body" sz="quarter" idx="39" hasCustomPrompt="1"/>
          </p:nvPr>
        </p:nvSpPr>
        <p:spPr>
          <a:xfrm>
            <a:off x="416023" y="2704027"/>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8" name="Text Placeholder 26">
            <a:extLst>
              <a:ext uri="{FF2B5EF4-FFF2-40B4-BE49-F238E27FC236}">
                <a16:creationId xmlns:a16="http://schemas.microsoft.com/office/drawing/2014/main" id="{258570F2-5C42-400E-A709-B0E95F21B331}"/>
              </a:ext>
            </a:extLst>
          </p:cNvPr>
          <p:cNvSpPr>
            <a:spLocks noGrp="1"/>
          </p:cNvSpPr>
          <p:nvPr>
            <p:ph type="body" sz="quarter" idx="40" hasCustomPrompt="1"/>
          </p:nvPr>
        </p:nvSpPr>
        <p:spPr>
          <a:xfrm>
            <a:off x="6195032" y="2704027"/>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79" name="Text Placeholder 26">
            <a:extLst>
              <a:ext uri="{FF2B5EF4-FFF2-40B4-BE49-F238E27FC236}">
                <a16:creationId xmlns:a16="http://schemas.microsoft.com/office/drawing/2014/main" id="{65FCDD38-B2AA-9FCA-3BB9-88B73CAE8DED}"/>
              </a:ext>
            </a:extLst>
          </p:cNvPr>
          <p:cNvSpPr>
            <a:spLocks noGrp="1"/>
          </p:cNvSpPr>
          <p:nvPr>
            <p:ph type="body" sz="quarter" idx="41" hasCustomPrompt="1"/>
          </p:nvPr>
        </p:nvSpPr>
        <p:spPr>
          <a:xfrm>
            <a:off x="416023" y="4056726"/>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80" name="Text Placeholder 26">
            <a:extLst>
              <a:ext uri="{FF2B5EF4-FFF2-40B4-BE49-F238E27FC236}">
                <a16:creationId xmlns:a16="http://schemas.microsoft.com/office/drawing/2014/main" id="{07450835-A167-8023-BE2A-4B6B64373D46}"/>
              </a:ext>
            </a:extLst>
          </p:cNvPr>
          <p:cNvSpPr>
            <a:spLocks noGrp="1"/>
          </p:cNvSpPr>
          <p:nvPr>
            <p:ph type="body" sz="quarter" idx="42" hasCustomPrompt="1"/>
          </p:nvPr>
        </p:nvSpPr>
        <p:spPr>
          <a:xfrm>
            <a:off x="6195032" y="4056726"/>
            <a:ext cx="5577840" cy="640080"/>
          </a:xfrm>
        </p:spPr>
        <p:txBody>
          <a:bodyPr lIns="0" tIns="45720" rIns="0" bIns="45720">
            <a:noAutofit/>
          </a:bodyPr>
          <a:lstStyle>
            <a:lvl1pPr marL="0" indent="0" algn="l" defTabSz="914400" rtl="0" eaLnBrk="1" latinLnBrk="0" hangingPunct="1">
              <a:lnSpc>
                <a:spcPct val="100000"/>
              </a:lnSpc>
              <a:spcBef>
                <a:spcPts val="600"/>
              </a:spcBef>
              <a:spcAft>
                <a:spcPts val="0"/>
              </a:spcAft>
              <a:buNone/>
              <a:defRPr lang="en-US" sz="1100" b="0" kern="1200" cap="none" spc="0" baseline="0" dirty="0" smtClean="0">
                <a:ln w="3175">
                  <a:noFill/>
                </a:ln>
                <a:solidFill>
                  <a:schemeClr val="tx1"/>
                </a:solidFill>
                <a:effectLst/>
                <a:latin typeface="+mn-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text</a:t>
            </a:r>
          </a:p>
        </p:txBody>
      </p:sp>
      <p:sp>
        <p:nvSpPr>
          <p:cNvPr id="81" name="Rectangle: Rounded Corners 80">
            <a:extLst>
              <a:ext uri="{FF2B5EF4-FFF2-40B4-BE49-F238E27FC236}">
                <a16:creationId xmlns:a16="http://schemas.microsoft.com/office/drawing/2014/main" id="{EDE65CD7-254A-67AC-FE02-231B13DB42E3}"/>
              </a:ext>
            </a:extLst>
          </p:cNvPr>
          <p:cNvSpPr/>
          <p:nvPr/>
        </p:nvSpPr>
        <p:spPr bwMode="auto">
          <a:xfrm rot="16200000" flipH="1" flipV="1">
            <a:off x="5925283" y="-1895298"/>
            <a:ext cx="338328" cy="11521440"/>
          </a:xfrm>
          <a:prstGeom prst="roundRect">
            <a:avLst>
              <a:gd name="adj" fmla="val 11695"/>
            </a:avLst>
          </a:prstGeom>
          <a:gradFill flip="none" rotWithShape="1">
            <a:gsLst>
              <a:gs pos="5000">
                <a:srgbClr val="8A5DD4"/>
              </a:gs>
              <a:gs pos="83000">
                <a:srgbClr val="4472C4">
                  <a:lumMod val="45000"/>
                  <a:lumOff val="55000"/>
                </a:srgbClr>
              </a:gs>
              <a:gs pos="100000">
                <a:srgbClr val="4472C4">
                  <a:lumMod val="30000"/>
                  <a:lumOff val="70000"/>
                </a:srgbClr>
              </a:gs>
            </a:gsLst>
            <a:lin ang="0" scaled="1"/>
            <a:tileRect/>
          </a:grad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R="0" lvl="0" indent="0" algn="ctr" defTabSz="932472" fontAlgn="base">
              <a:lnSpc>
                <a:spcPct val="90000"/>
              </a:lnSpc>
              <a:spcBef>
                <a:spcPct val="0"/>
              </a:spcBef>
              <a:spcAft>
                <a:spcPct val="0"/>
              </a:spcAft>
              <a:buClrTx/>
              <a:buSzTx/>
              <a:buFontTx/>
              <a:buNone/>
              <a:tabLst/>
            </a:pPr>
            <a:endParaRPr kumimoji="0" lang="en-US" sz="2400" b="0" i="0" u="none" strike="noStrike" kern="0" cap="none" spc="0" normalizeH="0" baseline="0">
              <a:ln>
                <a:noFill/>
              </a:ln>
              <a:solidFill>
                <a:schemeClr val="tx1"/>
              </a:solidFill>
              <a:effectLst/>
              <a:uLnTx/>
              <a:uFillTx/>
              <a:latin typeface="Calibri" panose="020F0502020204030204"/>
              <a:cs typeface="Segoe UI" pitchFamily="34" charset="0"/>
            </a:endParaRPr>
          </a:p>
        </p:txBody>
      </p:sp>
      <p:sp>
        <p:nvSpPr>
          <p:cNvPr id="82" name="Text Placeholder 26">
            <a:extLst>
              <a:ext uri="{FF2B5EF4-FFF2-40B4-BE49-F238E27FC236}">
                <a16:creationId xmlns:a16="http://schemas.microsoft.com/office/drawing/2014/main" id="{4D6C4ECA-1A7A-D794-3673-059BF0B75833}"/>
              </a:ext>
            </a:extLst>
          </p:cNvPr>
          <p:cNvSpPr>
            <a:spLocks noGrp="1"/>
          </p:cNvSpPr>
          <p:nvPr>
            <p:ph type="body" sz="quarter" idx="43" hasCustomPrompt="1"/>
          </p:nvPr>
        </p:nvSpPr>
        <p:spPr>
          <a:xfrm>
            <a:off x="416023" y="3757700"/>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sp>
        <p:nvSpPr>
          <p:cNvPr id="83" name="Text Placeholder 26">
            <a:extLst>
              <a:ext uri="{FF2B5EF4-FFF2-40B4-BE49-F238E27FC236}">
                <a16:creationId xmlns:a16="http://schemas.microsoft.com/office/drawing/2014/main" id="{54C9425D-1985-FE7C-CDC1-C8D9A33AB291}"/>
              </a:ext>
            </a:extLst>
          </p:cNvPr>
          <p:cNvSpPr>
            <a:spLocks noGrp="1"/>
          </p:cNvSpPr>
          <p:nvPr>
            <p:ph type="body" sz="quarter" idx="44" hasCustomPrompt="1"/>
          </p:nvPr>
        </p:nvSpPr>
        <p:spPr>
          <a:xfrm>
            <a:off x="6195032" y="3757700"/>
            <a:ext cx="5577840" cy="215444"/>
          </a:xfrm>
        </p:spPr>
        <p:txBody>
          <a:bodyPr tIns="0" bIns="0" anchor="ctr"/>
          <a:lstStyle>
            <a:lvl1pPr marL="0" indent="0" algn="l" defTabSz="914400" rtl="0" eaLnBrk="1" latinLnBrk="0" hangingPunct="1">
              <a:lnSpc>
                <a:spcPct val="100000"/>
              </a:lnSpc>
              <a:buNone/>
              <a:defRPr lang="en-US" sz="1400" b="0" kern="1200" cap="none" spc="0" baseline="0" dirty="0" smtClean="0">
                <a:ln w="3175">
                  <a:noFill/>
                </a:ln>
                <a:solidFill>
                  <a:schemeClr val="tx1"/>
                </a:solidFill>
                <a:effectLst/>
                <a:latin typeface="+mj-lt"/>
                <a:ea typeface="+mn-ea"/>
                <a:cs typeface="Segoe UI" pitchFamily="34" charset="0"/>
              </a:defRPr>
            </a:lvl1pPr>
            <a:lvl2pPr marL="0" algn="l" defTabSz="914400" rtl="0" eaLnBrk="1" latinLnBrk="0" hangingPunct="1">
              <a:lnSpc>
                <a:spcPct val="100000"/>
              </a:lnSpc>
              <a:defRPr lang="en-US" sz="1800" kern="1200" spc="0" dirty="0" smtClean="0">
                <a:solidFill>
                  <a:schemeClr val="bg1"/>
                </a:solidFill>
                <a:latin typeface="+mj-lt"/>
                <a:ea typeface="+mn-ea"/>
                <a:cs typeface="+mn-cs"/>
              </a:defRPr>
            </a:lvl2pPr>
            <a:lvl3pPr marL="0" algn="l" defTabSz="914400" rtl="0" eaLnBrk="1" latinLnBrk="0" hangingPunct="1">
              <a:lnSpc>
                <a:spcPct val="100000"/>
              </a:lnSpc>
              <a:defRPr lang="en-US" sz="1800" kern="1200" spc="0" dirty="0" smtClean="0">
                <a:solidFill>
                  <a:schemeClr val="bg1"/>
                </a:solidFill>
                <a:latin typeface="+mj-lt"/>
                <a:ea typeface="+mn-ea"/>
                <a:cs typeface="+mn-cs"/>
              </a:defRPr>
            </a:lvl3pPr>
            <a:lvl4pPr marL="0" algn="l" defTabSz="914400" rtl="0" eaLnBrk="1" latinLnBrk="0" hangingPunct="1">
              <a:lnSpc>
                <a:spcPct val="100000"/>
              </a:lnSpc>
              <a:defRPr lang="en-US" sz="1800" kern="1200" spc="0" dirty="0" smtClean="0">
                <a:solidFill>
                  <a:schemeClr val="bg1"/>
                </a:solidFill>
                <a:latin typeface="+mj-lt"/>
                <a:ea typeface="+mn-ea"/>
                <a:cs typeface="+mn-cs"/>
              </a:defRPr>
            </a:lvl4pPr>
            <a:lvl5pPr marL="0" algn="l" defTabSz="914400" rtl="0" eaLnBrk="1" latinLnBrk="0" hangingPunct="1">
              <a:lnSpc>
                <a:spcPct val="100000"/>
              </a:lnSpc>
              <a:defRPr lang="en-US" sz="1800" kern="1200" spc="0" dirty="0">
                <a:solidFill>
                  <a:schemeClr val="bg1"/>
                </a:solidFill>
                <a:latin typeface="+mj-lt"/>
                <a:ea typeface="+mn-ea"/>
                <a:cs typeface="+mn-cs"/>
              </a:defRPr>
            </a:lvl5pPr>
          </a:lstStyle>
          <a:p>
            <a:pPr marL="0" marR="0" lvl="0" indent="0" algn="l" defTabSz="914367" rtl="0" eaLnBrk="1" fontAlgn="auto" latinLnBrk="0" hangingPunct="1">
              <a:lnSpc>
                <a:spcPct val="100000"/>
              </a:lnSpc>
              <a:spcBef>
                <a:spcPct val="0"/>
              </a:spcBef>
              <a:spcAft>
                <a:spcPts val="600"/>
              </a:spcAft>
              <a:buClrTx/>
              <a:buSzTx/>
              <a:buNone/>
              <a:tabLst/>
              <a:defRPr/>
            </a:pPr>
            <a:r>
              <a:rPr lang="en-US"/>
              <a:t>Click to add heading</a:t>
            </a:r>
          </a:p>
        </p:txBody>
      </p:sp>
      <p:cxnSp>
        <p:nvCxnSpPr>
          <p:cNvPr id="70" name="Straight Connector 69">
            <a:extLst>
              <a:ext uri="{FF2B5EF4-FFF2-40B4-BE49-F238E27FC236}">
                <a16:creationId xmlns:a16="http://schemas.microsoft.com/office/drawing/2014/main" id="{F38F728B-911C-A40F-BC98-3E13A79269D5}"/>
              </a:ext>
            </a:extLst>
          </p:cNvPr>
          <p:cNvCxnSpPr>
            <a:cxnSpLocks/>
          </p:cNvCxnSpPr>
          <p:nvPr/>
        </p:nvCxnSpPr>
        <p:spPr>
          <a:xfrm>
            <a:off x="6094447" y="1588529"/>
            <a:ext cx="1553" cy="100584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FD45D26-D6C2-1F38-C877-A1DE084447BA}"/>
              </a:ext>
            </a:extLst>
          </p:cNvPr>
          <p:cNvCxnSpPr>
            <a:cxnSpLocks/>
          </p:cNvCxnSpPr>
          <p:nvPr/>
        </p:nvCxnSpPr>
        <p:spPr>
          <a:xfrm>
            <a:off x="6094447" y="2642584"/>
            <a:ext cx="1553" cy="100584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F3906B4-1839-C5B6-AB7C-F1F8876A4631}"/>
              </a:ext>
            </a:extLst>
          </p:cNvPr>
          <p:cNvCxnSpPr>
            <a:cxnSpLocks/>
          </p:cNvCxnSpPr>
          <p:nvPr/>
        </p:nvCxnSpPr>
        <p:spPr>
          <a:xfrm>
            <a:off x="6094447" y="3696257"/>
            <a:ext cx="1553" cy="100584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4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A1A1A"/>
            </a:gs>
            <a:gs pos="27103">
              <a:srgbClr val="222222"/>
            </a:gs>
            <a:gs pos="28000">
              <a:srgbClr val="232323"/>
            </a:gs>
            <a:gs pos="63000">
              <a:schemeClr val="bg1">
                <a:lumMod val="50000"/>
              </a:schemeClr>
            </a:gs>
            <a:gs pos="100000">
              <a:srgbClr val="282828"/>
            </a:gs>
          </a:gsLst>
          <a:lin ang="27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9511"/>
            <a:ext cx="11277600" cy="899665"/>
          </a:xfrm>
          <a:prstGeom prst="rect">
            <a:avLst/>
          </a:prstGeom>
        </p:spPr>
        <p:txBody>
          <a:bodyPr vert="horz" wrap="square" lIns="0" tIns="91440" rIns="0" bIns="91440" rtlCol="0" anchor="t">
            <a:noAutofit/>
          </a:bodyPr>
          <a:lstStyle/>
          <a:p>
            <a:r>
              <a:rPr lang="en-US"/>
              <a:t>Click to edit Master title style</a:t>
            </a:r>
          </a:p>
        </p:txBody>
      </p:sp>
      <p:sp>
        <p:nvSpPr>
          <p:cNvPr id="4" name="Text Placeholder 3"/>
          <p:cNvSpPr>
            <a:spLocks noGrp="1"/>
          </p:cNvSpPr>
          <p:nvPr>
            <p:ph type="body" idx="1"/>
          </p:nvPr>
        </p:nvSpPr>
        <p:spPr>
          <a:xfrm>
            <a:off x="457200" y="1189178"/>
            <a:ext cx="11275320" cy="2263268"/>
          </a:xfrm>
          <a:prstGeom prst="rect">
            <a:avLst/>
          </a:prstGeom>
        </p:spPr>
        <p:txBody>
          <a:bodyPr vert="horz" wrap="square" lIns="0" tIns="91440" rIns="0"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60"/>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40449312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1" r:id="rId19"/>
    <p:sldLayoutId id="2147483687" r:id="rId20"/>
    <p:sldLayoutId id="2147483688" r:id="rId21"/>
    <p:sldLayoutId id="2147483689" r:id="rId22"/>
    <p:sldLayoutId id="2147483690"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31" r:id="rId54"/>
    <p:sldLayoutId id="2147483732" r:id="rId55"/>
    <p:sldLayoutId id="2147485215" r:id="rId56"/>
    <p:sldLayoutId id="2147485216" r:id="rId57"/>
    <p:sldLayoutId id="2147485239" r:id="rId5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000"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68">
          <p15:clr>
            <a:srgbClr val="5ACBF0"/>
          </p15:clr>
        </p15:guide>
        <p15:guide id="3" pos="749">
          <p15:clr>
            <a:srgbClr val="5ACBF0"/>
          </p15:clr>
        </p15:guide>
        <p15:guide id="4" pos="1320">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488">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aka.ms/CommunityContentRepo" TargetMode="Externa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9.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aronpowell/hanselminutesbot" TargetMode="Externa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1.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rgbClr val="FFFF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83E72A-C421-A9F5-EF0A-B601FC8F4E4A}"/>
              </a:ext>
            </a:extLst>
          </p:cNvPr>
          <p:cNvSpPr txBox="1"/>
          <p:nvPr/>
        </p:nvSpPr>
        <p:spPr>
          <a:xfrm>
            <a:off x="2513961" y="444843"/>
            <a:ext cx="7164077"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Segoe UI"/>
                <a:ea typeface="+mn-ea"/>
                <a:cs typeface="+mn-cs"/>
              </a:rPr>
              <a:t>[This slide is not meant to be presented. For speaker prep only.]</a:t>
            </a:r>
          </a:p>
        </p:txBody>
      </p:sp>
      <p:sp>
        <p:nvSpPr>
          <p:cNvPr id="5" name="TextBox 4">
            <a:extLst>
              <a:ext uri="{FF2B5EF4-FFF2-40B4-BE49-F238E27FC236}">
                <a16:creationId xmlns:a16="http://schemas.microsoft.com/office/drawing/2014/main" id="{B6F7C00A-DA3C-A556-A3DA-9F0246EE3B97}"/>
              </a:ext>
            </a:extLst>
          </p:cNvPr>
          <p:cNvSpPr txBox="1"/>
          <p:nvPr/>
        </p:nvSpPr>
        <p:spPr>
          <a:xfrm>
            <a:off x="740228" y="1153886"/>
            <a:ext cx="11136086" cy="123110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a:ea typeface="+mn-ea"/>
                <a:cs typeface="+mn-cs"/>
              </a:rPr>
              <a:t>Thanks again for being part of this season’s events! </a:t>
            </a:r>
            <a:r>
              <a:rPr kumimoji="0" lang="en-US" sz="2000" b="0" i="0" u="none" strike="noStrike" kern="1200" cap="none" spc="0" normalizeH="0" baseline="0" noProof="0" dirty="0">
                <a:ln>
                  <a:noFill/>
                </a:ln>
                <a:solidFill>
                  <a:srgbClr val="FF0000"/>
                </a:solidFill>
                <a:effectLst/>
                <a:uLnTx/>
                <a:uFillTx/>
                <a:latin typeface="Segoe UI"/>
                <a:ea typeface="+mn-ea"/>
                <a:cs typeface="+mn-cs"/>
              </a:rPr>
              <a:t>This deck has been prepared for you to use at a local user group, meetup, or community event. If there are demos (code or pre-recorded video) associated with this deck, you’ll find them in the GitHub repo: </a:t>
            </a:r>
            <a:r>
              <a:rPr kumimoji="0" lang="en-US" sz="2000" b="0" i="0" u="none" strike="noStrike" kern="1200" cap="none" spc="0" normalizeH="0" baseline="0" noProof="0" dirty="0">
                <a:ln>
                  <a:noFill/>
                </a:ln>
                <a:solidFill>
                  <a:srgbClr val="FF0000"/>
                </a:solidFill>
                <a:effectLst/>
                <a:uLnTx/>
                <a:uFillTx/>
                <a:latin typeface="Segoe UI"/>
                <a:ea typeface="+mn-ea"/>
                <a:cs typeface="+mn-cs"/>
                <a:hlinkClick r:id="rId2"/>
              </a:rPr>
              <a:t>https://aka.ms/CommunityContentRepo</a:t>
            </a:r>
            <a:r>
              <a:rPr kumimoji="0" lang="en-US" sz="2000" b="0" i="0" u="none" strike="noStrike" kern="1200" cap="none" spc="0" normalizeH="0" baseline="0" noProof="0" dirty="0">
                <a:ln>
                  <a:noFill/>
                </a:ln>
                <a:solidFill>
                  <a:srgbClr val="FF0000"/>
                </a:solidFill>
                <a:effectLst/>
                <a:uLnTx/>
                <a:uFillTx/>
                <a:latin typeface="Segoe UI"/>
                <a:ea typeface="+mn-ea"/>
                <a:cs typeface="+mn-cs"/>
              </a:rPr>
              <a:t> </a:t>
            </a:r>
          </a:p>
        </p:txBody>
      </p:sp>
      <p:sp>
        <p:nvSpPr>
          <p:cNvPr id="6" name="TextBox 5">
            <a:extLst>
              <a:ext uri="{FF2B5EF4-FFF2-40B4-BE49-F238E27FC236}">
                <a16:creationId xmlns:a16="http://schemas.microsoft.com/office/drawing/2014/main" id="{8768C19B-F913-B27E-DCC9-067E1545EA3D}"/>
              </a:ext>
            </a:extLst>
          </p:cNvPr>
          <p:cNvSpPr txBox="1"/>
          <p:nvPr/>
        </p:nvSpPr>
        <p:spPr>
          <a:xfrm>
            <a:off x="740229" y="3048000"/>
            <a:ext cx="11136086" cy="338554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a:ea typeface="+mn-ea"/>
                <a:cs typeface="+mn-cs"/>
              </a:rPr>
              <a:t>Tips: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Segoe UI"/>
                <a:ea typeface="+mn-ea"/>
                <a:cs typeface="+mn-cs"/>
              </a:rPr>
              <a:t>Update the title slide with your name, title (and consider adding your own bio slide to the deck)</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Segoe UI"/>
                <a:ea typeface="+mn-ea"/>
                <a:cs typeface="+mn-cs"/>
              </a:rPr>
              <a:t>Go through the slides at least once or twice before presenting. Get comfortable with the content and flow. Feel free to </a:t>
            </a:r>
            <a:r>
              <a:rPr kumimoji="0" lang="en-US" sz="2000" b="1" i="0" u="none" strike="noStrike" kern="1200" cap="none" spc="0" normalizeH="0" baseline="0" noProof="0" dirty="0">
                <a:ln>
                  <a:noFill/>
                </a:ln>
                <a:solidFill>
                  <a:srgbClr val="FF0000"/>
                </a:solidFill>
                <a:effectLst/>
                <a:uLnTx/>
                <a:uFillTx/>
                <a:latin typeface="Segoe UI"/>
                <a:ea typeface="+mn-ea"/>
                <a:cs typeface="+mn-cs"/>
              </a:rPr>
              <a:t>remix/reorder </a:t>
            </a:r>
            <a:r>
              <a:rPr kumimoji="0" lang="en-US" sz="2000" b="0" i="0" u="none" strike="noStrike" kern="1200" cap="none" spc="0" normalizeH="0" baseline="0" noProof="0" dirty="0">
                <a:ln>
                  <a:noFill/>
                </a:ln>
                <a:solidFill>
                  <a:srgbClr val="FF0000"/>
                </a:solidFill>
                <a:effectLst/>
                <a:uLnTx/>
                <a:uFillTx/>
                <a:latin typeface="Segoe UI"/>
                <a:ea typeface="+mn-ea"/>
                <a:cs typeface="+mn-cs"/>
              </a:rPr>
              <a:t>slides to fit your presentation time limits or style.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Segoe UI"/>
                <a:ea typeface="+mn-ea"/>
                <a:cs typeface="+mn-cs"/>
              </a:rPr>
              <a:t>If you are using pre-recorded video demos (if available), download them locally and make sure they work before your presentation.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Segoe UI"/>
                <a:ea typeface="+mn-ea"/>
                <a:cs typeface="+mn-cs"/>
              </a:rPr>
              <a:t>If you are using live demos, </a:t>
            </a:r>
            <a:r>
              <a:rPr kumimoji="0" lang="en-US" sz="2000" b="1" i="0" u="none" strike="noStrike" kern="1200" cap="none" spc="0" normalizeH="0" baseline="0" noProof="0" dirty="0">
                <a:ln>
                  <a:noFill/>
                </a:ln>
                <a:solidFill>
                  <a:srgbClr val="FF0000"/>
                </a:solidFill>
                <a:effectLst/>
                <a:uLnTx/>
                <a:uFillTx/>
                <a:latin typeface="Segoe UI"/>
                <a:ea typeface="+mn-ea"/>
                <a:cs typeface="+mn-cs"/>
              </a:rPr>
              <a:t>practice</a:t>
            </a:r>
            <a:r>
              <a:rPr kumimoji="0" lang="en-US" sz="2000" b="0" i="0" u="none" strike="noStrike" kern="1200" cap="none" spc="0" normalizeH="0" baseline="0" noProof="0" dirty="0">
                <a:ln>
                  <a:noFill/>
                </a:ln>
                <a:solidFill>
                  <a:srgbClr val="FF0000"/>
                </a:solidFill>
                <a:effectLst/>
                <a:uLnTx/>
                <a:uFillTx/>
                <a:latin typeface="Segoe UI"/>
                <a:ea typeface="+mn-ea"/>
                <a:cs typeface="+mn-cs"/>
              </a:rPr>
              <a:t> and make sure you’re comfortable with the things you’ll be showing (and consider downloading the videos as a backup).</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Segoe UI"/>
                <a:ea typeface="+mn-ea"/>
                <a:cs typeface="+mn-cs"/>
              </a:rPr>
              <a:t>If you get stuck or have questions, please use Discussions on the GitHub repo</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0000"/>
                </a:solidFill>
                <a:effectLst/>
                <a:uLnTx/>
                <a:uFillTx/>
                <a:latin typeface="Segoe UI"/>
                <a:ea typeface="+mn-ea"/>
                <a:cs typeface="+mn-cs"/>
              </a:rPr>
              <a:t>Don’t forget to ask attendees to complete the </a:t>
            </a:r>
            <a:r>
              <a:rPr kumimoji="0" lang="en-US" sz="2000" b="1" i="0" u="none" strike="noStrike" kern="1200" cap="none" spc="0" normalizeH="0" baseline="0" noProof="0" dirty="0">
                <a:ln>
                  <a:noFill/>
                </a:ln>
                <a:solidFill>
                  <a:srgbClr val="FF0000"/>
                </a:solidFill>
                <a:effectLst/>
                <a:uLnTx/>
                <a:uFillTx/>
                <a:latin typeface="Segoe UI"/>
                <a:ea typeface="+mn-ea"/>
                <a:cs typeface="+mn-cs"/>
              </a:rPr>
              <a:t>attendee survey </a:t>
            </a:r>
            <a:r>
              <a:rPr kumimoji="0" lang="en-US" sz="2000" b="0" i="0" u="none" strike="noStrike" kern="1200" cap="none" spc="0" normalizeH="0" baseline="0" noProof="0" dirty="0">
                <a:ln>
                  <a:noFill/>
                </a:ln>
                <a:solidFill>
                  <a:srgbClr val="FF0000"/>
                </a:solidFill>
                <a:effectLst/>
                <a:uLnTx/>
                <a:uFillTx/>
                <a:latin typeface="Segoe UI"/>
                <a:ea typeface="+mn-ea"/>
                <a:cs typeface="+mn-cs"/>
              </a:rPr>
              <a:t>so Microsoft can learn more about how to improve this content in the future!</a:t>
            </a:r>
          </a:p>
        </p:txBody>
      </p:sp>
    </p:spTree>
    <p:extLst>
      <p:ext uri="{BB962C8B-B14F-4D97-AF65-F5344CB8AC3E}">
        <p14:creationId xmlns:p14="http://schemas.microsoft.com/office/powerpoint/2010/main" val="117132096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12FE-0DE3-C4EE-A793-DBFA99E6C16E}"/>
              </a:ext>
            </a:extLst>
          </p:cNvPr>
          <p:cNvSpPr>
            <a:spLocks noGrp="1"/>
          </p:cNvSpPr>
          <p:nvPr>
            <p:ph type="title"/>
          </p:nvPr>
        </p:nvSpPr>
        <p:spPr/>
        <p:txBody>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50" normalizeH="0" baseline="0" noProof="0">
                <a:ln w="3175">
                  <a:noFill/>
                </a:ln>
                <a:solidFill>
                  <a:srgbClr val="FFFFFF"/>
                </a:solidFill>
                <a:effectLst/>
                <a:uLnTx/>
                <a:uFillTx/>
                <a:latin typeface="Segoe UI Semibold"/>
                <a:ea typeface="+mn-ea"/>
                <a:cs typeface="Segoe UI" pitchFamily="34" charset="0"/>
              </a:rPr>
              <a:t>How language models work</a:t>
            </a:r>
          </a:p>
        </p:txBody>
      </p:sp>
      <p:sp>
        <p:nvSpPr>
          <p:cNvPr id="3" name="Rectangle: Rounded Corners 10">
            <a:extLst>
              <a:ext uri="{FF2B5EF4-FFF2-40B4-BE49-F238E27FC236}">
                <a16:creationId xmlns:a16="http://schemas.microsoft.com/office/drawing/2014/main" id="{786AECDC-0945-52B0-20C2-A8BE0FA82681}"/>
              </a:ext>
            </a:extLst>
          </p:cNvPr>
          <p:cNvSpPr/>
          <p:nvPr/>
        </p:nvSpPr>
        <p:spPr bwMode="auto">
          <a:xfrm>
            <a:off x="1214202" y="1436689"/>
            <a:ext cx="1548000" cy="1163468"/>
          </a:xfrm>
          <a:prstGeom prst="roundRect">
            <a:avLst>
              <a:gd name="adj" fmla="val 8518"/>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t>Natural </a:t>
            </a:r>
            <a:b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br>
            <a: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t>language input</a:t>
            </a:r>
            <a:endParaRPr kumimoji="0" lang="en-US" sz="1600" b="0" i="0" u="none" strike="noStrike" kern="1200" cap="none" spc="0" normalizeH="0" baseline="0" noProof="0">
              <a:ln>
                <a:noFill/>
              </a:ln>
              <a:solidFill>
                <a:srgbClr val="8DE971"/>
              </a:solidFill>
              <a:effectLst/>
              <a:uLnTx/>
              <a:uFillTx/>
              <a:latin typeface="Segoe UI Semibold"/>
              <a:ea typeface="+mn-ea"/>
              <a:cs typeface="+mn-cs"/>
            </a:endParaRPr>
          </a:p>
        </p:txBody>
      </p:sp>
      <p:sp>
        <p:nvSpPr>
          <p:cNvPr id="4" name="Rectangle: Rounded Corners 10">
            <a:extLst>
              <a:ext uri="{FF2B5EF4-FFF2-40B4-BE49-F238E27FC236}">
                <a16:creationId xmlns:a16="http://schemas.microsoft.com/office/drawing/2014/main" id="{750ECAF0-CEFA-5B17-11F9-2BD88CBB50DA}"/>
              </a:ext>
            </a:extLst>
          </p:cNvPr>
          <p:cNvSpPr/>
          <p:nvPr/>
        </p:nvSpPr>
        <p:spPr bwMode="auto">
          <a:xfrm>
            <a:off x="1211157" y="4390065"/>
            <a:ext cx="1548000" cy="728902"/>
          </a:xfrm>
          <a:prstGeom prst="roundRect">
            <a:avLst>
              <a:gd name="adj" fmla="val 50000"/>
            </a:avLst>
          </a:prstGeom>
          <a:gradFill flip="none" rotWithShape="1">
            <a:gsLst>
              <a:gs pos="25000">
                <a:srgbClr val="49C5B1"/>
              </a:gs>
              <a:gs pos="5000">
                <a:srgbClr val="8DE971"/>
              </a:gs>
            </a:gsLst>
            <a:path path="circle">
              <a:fillToRect l="100000" t="100000"/>
            </a:path>
            <a:tileRect r="-100000" b="-100000"/>
          </a:gradFill>
          <a:ln>
            <a:noFill/>
            <a:headEnd type="none" w="med" len="med"/>
            <a:tailEnd type="none" w="med" len="med"/>
          </a:ln>
          <a:effectLst>
            <a:outerShdw blurRad="63500" dist="127000" dir="2700000" algn="tl" rotWithShape="0">
              <a:prstClr val="black">
                <a:alpha val="5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altLang="zh-CN" sz="2400" b="1" i="0" u="none" strike="noStrike" kern="1200" cap="none" spc="0" normalizeH="0" baseline="0" noProof="0">
                <a:ln w="3175">
                  <a:noFill/>
                </a:ln>
                <a:gradFill>
                  <a:gsLst>
                    <a:gs pos="55747">
                      <a:srgbClr val="000000"/>
                    </a:gs>
                    <a:gs pos="37000">
                      <a:srgbClr val="000000"/>
                    </a:gs>
                  </a:gsLst>
                  <a:lin ang="5400000" scaled="1"/>
                </a:gradFill>
                <a:effectLst/>
                <a:uLnTx/>
                <a:uFillTx/>
                <a:latin typeface="Segoe UI Semibold"/>
                <a:ea typeface="+mn-ea"/>
                <a:cs typeface="Segoe UI" pitchFamily="34" charset="0"/>
              </a:rPr>
              <a:t>Model</a:t>
            </a:r>
            <a:endParaRPr kumimoji="0" lang="en-US" sz="2400" b="1" i="0" u="none" strike="noStrike" kern="1200" cap="none" spc="0" normalizeH="0" baseline="0" noProof="0">
              <a:ln w="3175">
                <a:noFill/>
              </a:ln>
              <a:gradFill>
                <a:gsLst>
                  <a:gs pos="55747">
                    <a:srgbClr val="000000"/>
                  </a:gs>
                  <a:gs pos="37000">
                    <a:srgbClr val="000000"/>
                  </a:gs>
                </a:gsLst>
                <a:lin ang="5400000" scaled="1"/>
              </a:gradFill>
              <a:effectLst/>
              <a:uLnTx/>
              <a:uFillTx/>
              <a:latin typeface="Segoe UI Semibold"/>
              <a:ea typeface="+mn-ea"/>
              <a:cs typeface="Segoe UI" pitchFamily="34" charset="0"/>
            </a:endParaRPr>
          </a:p>
        </p:txBody>
      </p:sp>
      <p:pic>
        <p:nvPicPr>
          <p:cNvPr id="6" name="Picture 5">
            <a:extLst>
              <a:ext uri="{FF2B5EF4-FFF2-40B4-BE49-F238E27FC236}">
                <a16:creationId xmlns:a16="http://schemas.microsoft.com/office/drawing/2014/main" id="{F4A9C781-8A6A-1886-65D1-2E42533CAE9C}"/>
              </a:ext>
            </a:extLst>
          </p:cNvPr>
          <p:cNvPicPr>
            <a:picLocks noChangeAspect="1"/>
          </p:cNvPicPr>
          <p:nvPr/>
        </p:nvPicPr>
        <p:blipFill rotWithShape="1">
          <a:blip r:embed="rId3"/>
          <a:srcRect l="1" r="2314"/>
          <a:stretch/>
        </p:blipFill>
        <p:spPr>
          <a:xfrm>
            <a:off x="4404304" y="1436688"/>
            <a:ext cx="3386437" cy="1163468"/>
          </a:xfrm>
          <a:prstGeom prst="roundRect">
            <a:avLst>
              <a:gd name="adj" fmla="val 7004"/>
            </a:avLst>
          </a:prstGeom>
          <a:solidFill>
            <a:srgbClr val="FFFFFF"/>
          </a:solidFill>
          <a:ln>
            <a:noFill/>
            <a:headEnd type="none" w="med" len="med"/>
            <a:tailEnd type="none" w="med" len="med"/>
          </a:ln>
          <a:effectLst>
            <a:outerShdw blurRad="63500" dist="127000" dir="2700000" algn="tl" rotWithShape="0">
              <a:prstClr val="black">
                <a:alpha val="50000"/>
              </a:prstClr>
            </a:outerShdw>
          </a:effectLst>
        </p:spPr>
      </p:pic>
      <p:sp>
        <p:nvSpPr>
          <p:cNvPr id="7" name="Rounded Rectangle 6">
            <a:extLst>
              <a:ext uri="{FF2B5EF4-FFF2-40B4-BE49-F238E27FC236}">
                <a16:creationId xmlns:a16="http://schemas.microsoft.com/office/drawing/2014/main" id="{D63A6471-B674-7B52-E69E-6ADA188FA329}"/>
              </a:ext>
            </a:extLst>
          </p:cNvPr>
          <p:cNvSpPr/>
          <p:nvPr/>
        </p:nvSpPr>
        <p:spPr bwMode="auto">
          <a:xfrm>
            <a:off x="6540377" y="2399033"/>
            <a:ext cx="1317775" cy="45000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DE971"/>
                </a:solidFill>
                <a:effectLst/>
                <a:uLnTx/>
                <a:uFillTx/>
                <a:latin typeface="Segoe UI Semibold"/>
                <a:ea typeface="+mn-ea"/>
                <a:cs typeface="+mn-cs"/>
              </a:rPr>
              <a:t>Tokens</a:t>
            </a:r>
          </a:p>
        </p:txBody>
      </p:sp>
      <p:grpSp>
        <p:nvGrpSpPr>
          <p:cNvPr id="15" name="Group 14">
            <a:extLst>
              <a:ext uri="{FF2B5EF4-FFF2-40B4-BE49-F238E27FC236}">
                <a16:creationId xmlns:a16="http://schemas.microsoft.com/office/drawing/2014/main" id="{03C69F10-D9EF-6BE3-8242-7FF7C21BDD09}"/>
              </a:ext>
            </a:extLst>
          </p:cNvPr>
          <p:cNvGrpSpPr/>
          <p:nvPr/>
        </p:nvGrpSpPr>
        <p:grpSpPr>
          <a:xfrm>
            <a:off x="4613900" y="3981512"/>
            <a:ext cx="2964200" cy="1888879"/>
            <a:chOff x="4392119" y="3981512"/>
            <a:chExt cx="2964200" cy="1888879"/>
          </a:xfrm>
        </p:grpSpPr>
        <p:pic>
          <p:nvPicPr>
            <p:cNvPr id="8" name="Picture 7">
              <a:extLst>
                <a:ext uri="{FF2B5EF4-FFF2-40B4-BE49-F238E27FC236}">
                  <a16:creationId xmlns:a16="http://schemas.microsoft.com/office/drawing/2014/main" id="{2920524A-D230-F3AD-5FE4-A93C547B1ABE}"/>
                </a:ext>
              </a:extLst>
            </p:cNvPr>
            <p:cNvPicPr>
              <a:picLocks noChangeAspect="1"/>
            </p:cNvPicPr>
            <p:nvPr/>
          </p:nvPicPr>
          <p:blipFill>
            <a:blip r:embed="rId4"/>
            <a:stretch>
              <a:fillRect/>
            </a:stretch>
          </p:blipFill>
          <p:spPr>
            <a:xfrm>
              <a:off x="4392119" y="3981512"/>
              <a:ext cx="2680741" cy="1546009"/>
            </a:xfrm>
            <a:prstGeom prst="roundRect">
              <a:avLst>
                <a:gd name="adj" fmla="val 5065"/>
              </a:avLst>
            </a:prstGeom>
            <a:solidFill>
              <a:srgbClr val="FFFFFF"/>
            </a:solidFill>
            <a:ln>
              <a:noFill/>
              <a:headEnd type="none" w="med" len="med"/>
              <a:tailEnd type="none" w="med" len="med"/>
            </a:ln>
            <a:effectLst>
              <a:outerShdw blurRad="63500" dist="127000" dir="2700000" algn="tl" rotWithShape="0">
                <a:prstClr val="black">
                  <a:alpha val="50000"/>
                </a:prstClr>
              </a:outerShdw>
            </a:effectLst>
          </p:spPr>
        </p:pic>
        <p:sp>
          <p:nvSpPr>
            <p:cNvPr id="10" name="Rounded Rectangle 9">
              <a:extLst>
                <a:ext uri="{FF2B5EF4-FFF2-40B4-BE49-F238E27FC236}">
                  <a16:creationId xmlns:a16="http://schemas.microsoft.com/office/drawing/2014/main" id="{1C4BE276-BC0F-A768-BD2A-1DA480EC6C77}"/>
                </a:ext>
              </a:extLst>
            </p:cNvPr>
            <p:cNvSpPr/>
            <p:nvPr/>
          </p:nvSpPr>
          <p:spPr bwMode="auto">
            <a:xfrm>
              <a:off x="4675578" y="5421311"/>
              <a:ext cx="2680741" cy="44908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DE971"/>
                  </a:solidFill>
                  <a:effectLst/>
                  <a:uLnTx/>
                  <a:uFillTx/>
                  <a:latin typeface="Segoe UI Semibold"/>
                  <a:ea typeface="+mn-ea"/>
                  <a:cs typeface="+mn-cs"/>
                </a:rPr>
                <a:t>Probability distribution</a:t>
              </a:r>
            </a:p>
          </p:txBody>
        </p:sp>
      </p:grpSp>
      <p:sp>
        <p:nvSpPr>
          <p:cNvPr id="11" name="Rectangle: Rounded Corners 10">
            <a:extLst>
              <a:ext uri="{FF2B5EF4-FFF2-40B4-BE49-F238E27FC236}">
                <a16:creationId xmlns:a16="http://schemas.microsoft.com/office/drawing/2014/main" id="{AB8067C6-29D7-C25A-034E-0CA266B5F053}"/>
              </a:ext>
            </a:extLst>
          </p:cNvPr>
          <p:cNvSpPr/>
          <p:nvPr/>
        </p:nvSpPr>
        <p:spPr bwMode="auto">
          <a:xfrm>
            <a:off x="9432843" y="3981512"/>
            <a:ext cx="1544954" cy="1546008"/>
          </a:xfrm>
          <a:prstGeom prst="roundRect">
            <a:avLst>
              <a:gd name="adj" fmla="val 501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t>Natural </a:t>
            </a:r>
            <a:b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br>
            <a:r>
              <a:rPr kumimoji="0" lang="en-US" altLang="zh-CN" sz="1600" b="0" i="0" u="none" strike="noStrike" kern="1200" cap="none" spc="0" normalizeH="0" baseline="0" noProof="0">
                <a:ln>
                  <a:noFill/>
                </a:ln>
                <a:solidFill>
                  <a:srgbClr val="8DE971"/>
                </a:solidFill>
                <a:effectLst/>
                <a:uLnTx/>
                <a:uFillTx/>
                <a:latin typeface="Segoe UI Semibold"/>
                <a:ea typeface="+mn-ea"/>
                <a:cs typeface="+mn-cs"/>
              </a:rPr>
              <a:t>language output</a:t>
            </a:r>
            <a:endParaRPr kumimoji="0" lang="en-US" sz="1600" b="0" i="0" u="none" strike="noStrike" kern="1200" cap="none" spc="0" normalizeH="0" baseline="0" noProof="0">
              <a:ln>
                <a:noFill/>
              </a:ln>
              <a:solidFill>
                <a:srgbClr val="8DE971"/>
              </a:solidFill>
              <a:effectLst/>
              <a:uLnTx/>
              <a:uFillTx/>
              <a:latin typeface="Segoe UI Semibold"/>
              <a:ea typeface="+mn-ea"/>
              <a:cs typeface="+mn-cs"/>
            </a:endParaRPr>
          </a:p>
        </p:txBody>
      </p:sp>
      <p:cxnSp>
        <p:nvCxnSpPr>
          <p:cNvPr id="12" name="Straight Arrow Connector 11">
            <a:extLst>
              <a:ext uri="{FF2B5EF4-FFF2-40B4-BE49-F238E27FC236}">
                <a16:creationId xmlns:a16="http://schemas.microsoft.com/office/drawing/2014/main" id="{3057B8D8-B162-A686-544C-1D7A9C4002BB}"/>
              </a:ext>
            </a:extLst>
          </p:cNvPr>
          <p:cNvCxnSpPr>
            <a:cxnSpLocks/>
          </p:cNvCxnSpPr>
          <p:nvPr/>
        </p:nvCxnSpPr>
        <p:spPr>
          <a:xfrm flipV="1">
            <a:off x="7294641" y="4754516"/>
            <a:ext cx="2058365" cy="1"/>
          </a:xfrm>
          <a:prstGeom prst="straightConnector1">
            <a:avLst/>
          </a:prstGeom>
          <a:ln w="19050">
            <a:gradFill flip="none" rotWithShape="1">
              <a:gsLst>
                <a:gs pos="0">
                  <a:srgbClr val="8DE971">
                    <a:alpha val="0"/>
                  </a:srgbClr>
                </a:gs>
                <a:gs pos="30000">
                  <a:srgbClr val="8DE971"/>
                </a:gs>
              </a:gsLst>
              <a:lin ang="0" scaled="1"/>
              <a:tileRect/>
            </a:gra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BAE1F7-AF3E-1772-D5FD-C01DF3386D91}"/>
              </a:ext>
            </a:extLst>
          </p:cNvPr>
          <p:cNvSpPr txBox="1"/>
          <p:nvPr/>
        </p:nvSpPr>
        <p:spPr>
          <a:xfrm>
            <a:off x="7674139" y="4847926"/>
            <a:ext cx="1299369" cy="430887"/>
          </a:xfrm>
          <a:prstGeom prst="rect">
            <a:avLst/>
          </a:prstGeom>
          <a:solidFill>
            <a:srgbClr val="091F2C"/>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Decoding + Post-processing</a:t>
            </a:r>
          </a:p>
        </p:txBody>
      </p:sp>
      <p:sp>
        <p:nvSpPr>
          <p:cNvPr id="17" name="TextBox 16">
            <a:extLst>
              <a:ext uri="{FF2B5EF4-FFF2-40B4-BE49-F238E27FC236}">
                <a16:creationId xmlns:a16="http://schemas.microsoft.com/office/drawing/2014/main" id="{238EA05A-80AB-1E2E-7D6F-2BCBAEB5A7B3}"/>
              </a:ext>
            </a:extLst>
          </p:cNvPr>
          <p:cNvSpPr txBox="1"/>
          <p:nvPr/>
        </p:nvSpPr>
        <p:spPr>
          <a:xfrm>
            <a:off x="3203089" y="4847926"/>
            <a:ext cx="864019"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Get results</a:t>
            </a:r>
          </a:p>
        </p:txBody>
      </p:sp>
      <p:cxnSp>
        <p:nvCxnSpPr>
          <p:cNvPr id="23" name="Straight Arrow Connector 22">
            <a:extLst>
              <a:ext uri="{FF2B5EF4-FFF2-40B4-BE49-F238E27FC236}">
                <a16:creationId xmlns:a16="http://schemas.microsoft.com/office/drawing/2014/main" id="{7F380795-55C2-B893-C3F4-04D8E144ECBD}"/>
              </a:ext>
            </a:extLst>
          </p:cNvPr>
          <p:cNvCxnSpPr>
            <a:cxnSpLocks/>
          </p:cNvCxnSpPr>
          <p:nvPr/>
        </p:nvCxnSpPr>
        <p:spPr>
          <a:xfrm>
            <a:off x="2762202" y="2018423"/>
            <a:ext cx="1574691" cy="0"/>
          </a:xfrm>
          <a:prstGeom prst="straightConnector1">
            <a:avLst/>
          </a:prstGeom>
          <a:ln w="19050">
            <a:gradFill flip="none" rotWithShape="1">
              <a:gsLst>
                <a:gs pos="0">
                  <a:srgbClr val="8DE971">
                    <a:alpha val="0"/>
                  </a:srgbClr>
                </a:gs>
                <a:gs pos="30000">
                  <a:srgbClr val="8DE971"/>
                </a:gs>
              </a:gsLst>
              <a:lin ang="0" scaled="1"/>
              <a:tileRect/>
            </a:gra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26AFB31-8B19-B0DF-6538-E64D00AE1ADD}"/>
              </a:ext>
            </a:extLst>
          </p:cNvPr>
          <p:cNvSpPr txBox="1"/>
          <p:nvPr/>
        </p:nvSpPr>
        <p:spPr>
          <a:xfrm>
            <a:off x="2947991" y="2103125"/>
            <a:ext cx="1230412" cy="215444"/>
          </a:xfrm>
          <a:prstGeom prst="rect">
            <a:avLst/>
          </a:prstGeom>
          <a:noFill/>
        </p:spPr>
        <p:txBody>
          <a:bodyPr wrap="square" lIns="0" tIns="0" rIns="0" bIns="0" rtlCol="0">
            <a:spAutoFit/>
          </a:bodyPr>
          <a:lstStyle>
            <a:defPPr>
              <a:defRPr lang="en-US"/>
            </a:defPPr>
            <a:lvl1pPr algn="ctr">
              <a:defRPr sz="1600" b="1">
                <a:latin typeface="Segoe UI Semibold" panose="020B0502040204020203" pitchFamily="34" charset="0"/>
                <a:cs typeface="Segoe UI Semibold" panose="020B0502040204020203"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20" normalizeH="0" baseline="0" noProof="0">
                <a:ln>
                  <a:noFill/>
                </a:ln>
                <a:solidFill>
                  <a:srgbClr val="FFFFFF"/>
                </a:solidFill>
                <a:effectLst/>
                <a:uLnTx/>
                <a:uFillTx/>
                <a:latin typeface="Segoe UI Semibold" panose="020B0502040204020203" pitchFamily="34" charset="0"/>
                <a:ea typeface="+mn-ea"/>
                <a:cs typeface="Segoe UI Semibold" panose="020B0502040204020203" pitchFamily="34" charset="0"/>
              </a:rPr>
              <a:t>Pre-processing</a:t>
            </a:r>
          </a:p>
        </p:txBody>
      </p:sp>
      <p:cxnSp>
        <p:nvCxnSpPr>
          <p:cNvPr id="20" name="Straight Arrow Connector 19">
            <a:extLst>
              <a:ext uri="{FF2B5EF4-FFF2-40B4-BE49-F238E27FC236}">
                <a16:creationId xmlns:a16="http://schemas.microsoft.com/office/drawing/2014/main" id="{30DF3B1C-0183-241D-62AA-63D2EE526EC2}"/>
              </a:ext>
            </a:extLst>
          </p:cNvPr>
          <p:cNvCxnSpPr>
            <a:cxnSpLocks/>
          </p:cNvCxnSpPr>
          <p:nvPr/>
        </p:nvCxnSpPr>
        <p:spPr>
          <a:xfrm>
            <a:off x="2759157" y="4754517"/>
            <a:ext cx="1751883" cy="0"/>
          </a:xfrm>
          <a:prstGeom prst="straightConnector1">
            <a:avLst/>
          </a:prstGeom>
          <a:ln w="19050">
            <a:gradFill flip="none" rotWithShape="1">
              <a:gsLst>
                <a:gs pos="0">
                  <a:srgbClr val="8DE971">
                    <a:alpha val="0"/>
                  </a:srgbClr>
                </a:gs>
                <a:gs pos="30000">
                  <a:srgbClr val="8DE971"/>
                </a:gs>
              </a:gsLst>
              <a:lin ang="0" scaled="1"/>
              <a:tileRect/>
            </a:gradFill>
            <a:headEnd type="none" w="lg" len="med"/>
            <a:tailEnd type="arrow" w="lg" len="sm"/>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EC051608-6AA8-CEB9-90E6-13AD7EAACDCE}"/>
              </a:ext>
            </a:extLst>
          </p:cNvPr>
          <p:cNvGrpSpPr/>
          <p:nvPr/>
        </p:nvGrpSpPr>
        <p:grpSpPr>
          <a:xfrm>
            <a:off x="1985662" y="2600156"/>
            <a:ext cx="4170594" cy="1733442"/>
            <a:chOff x="1985662" y="2600156"/>
            <a:chExt cx="4170594" cy="1733442"/>
          </a:xfrm>
        </p:grpSpPr>
        <p:cxnSp>
          <p:nvCxnSpPr>
            <p:cNvPr id="24" name="Straight Arrow Connector 23">
              <a:extLst>
                <a:ext uri="{FF2B5EF4-FFF2-40B4-BE49-F238E27FC236}">
                  <a16:creationId xmlns:a16="http://schemas.microsoft.com/office/drawing/2014/main" id="{E3A2A052-6E94-E18F-8402-8D2049BD7258}"/>
                </a:ext>
              </a:extLst>
            </p:cNvPr>
            <p:cNvCxnSpPr>
              <a:cxnSpLocks/>
            </p:cNvCxnSpPr>
            <p:nvPr/>
          </p:nvCxnSpPr>
          <p:spPr>
            <a:xfrm>
              <a:off x="6156256" y="2600156"/>
              <a:ext cx="0" cy="622015"/>
            </a:xfrm>
            <a:prstGeom prst="straightConnector1">
              <a:avLst/>
            </a:prstGeom>
            <a:ln w="19050">
              <a:gradFill flip="none" rotWithShape="1">
                <a:gsLst>
                  <a:gs pos="0">
                    <a:srgbClr val="8DE971">
                      <a:alpha val="0"/>
                    </a:srgbClr>
                  </a:gs>
                  <a:gs pos="59000">
                    <a:srgbClr val="8DE971"/>
                  </a:gs>
                </a:gsLst>
                <a:lin ang="5400000" scaled="1"/>
                <a:tileRect/>
              </a:gradFill>
              <a:headEnd type="none" w="lg" len="med"/>
              <a:tailEnd type="none" w="lg" len="sm"/>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4ED2B4FF-07B7-EEBC-9587-3364903A8023}"/>
                </a:ext>
              </a:extLst>
            </p:cNvPr>
            <p:cNvSpPr/>
            <p:nvPr/>
          </p:nvSpPr>
          <p:spPr>
            <a:xfrm rot="5400000">
              <a:off x="5815946" y="3039606"/>
              <a:ext cx="339783" cy="339783"/>
            </a:xfrm>
            <a:prstGeom prst="arc">
              <a:avLst/>
            </a:prstGeom>
            <a:ln w="19050" cap="rnd">
              <a:solidFill>
                <a:srgbClr val="8DE971"/>
              </a:solidFill>
              <a:headEnd type="none" w="sm" len="sm"/>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7" name="Straight Connector 26">
              <a:extLst>
                <a:ext uri="{FF2B5EF4-FFF2-40B4-BE49-F238E27FC236}">
                  <a16:creationId xmlns:a16="http://schemas.microsoft.com/office/drawing/2014/main" id="{4CD5966B-58D4-2F80-9AAF-E83BE0F4BC0C}"/>
                </a:ext>
              </a:extLst>
            </p:cNvPr>
            <p:cNvCxnSpPr>
              <a:cxnSpLocks/>
            </p:cNvCxnSpPr>
            <p:nvPr/>
          </p:nvCxnSpPr>
          <p:spPr>
            <a:xfrm flipH="1">
              <a:off x="2156227" y="3379388"/>
              <a:ext cx="3828937" cy="0"/>
            </a:xfrm>
            <a:prstGeom prst="line">
              <a:avLst/>
            </a:prstGeom>
            <a:ln w="19050" cap="rnd">
              <a:solidFill>
                <a:srgbClr val="8DE971"/>
              </a:solidFill>
              <a:headEnd type="none" w="sm" len="sm"/>
              <a:tailEnd type="none" w="lg" len="med"/>
            </a:ln>
          </p:spPr>
          <p:style>
            <a:lnRef idx="1">
              <a:schemeClr val="accent1"/>
            </a:lnRef>
            <a:fillRef idx="0">
              <a:schemeClr val="accent1"/>
            </a:fillRef>
            <a:effectRef idx="0">
              <a:schemeClr val="accent1"/>
            </a:effectRef>
            <a:fontRef idx="minor">
              <a:schemeClr val="tx1"/>
            </a:fontRef>
          </p:style>
        </p:cxnSp>
        <p:sp>
          <p:nvSpPr>
            <p:cNvPr id="28" name="Arc 27">
              <a:extLst>
                <a:ext uri="{FF2B5EF4-FFF2-40B4-BE49-F238E27FC236}">
                  <a16:creationId xmlns:a16="http://schemas.microsoft.com/office/drawing/2014/main" id="{16BEFFC6-7B7D-EA9E-B9C1-1ABA9F8EED7B}"/>
                </a:ext>
              </a:extLst>
            </p:cNvPr>
            <p:cNvSpPr/>
            <p:nvPr/>
          </p:nvSpPr>
          <p:spPr>
            <a:xfrm rot="16200000">
              <a:off x="1985662" y="3379391"/>
              <a:ext cx="339783" cy="339783"/>
            </a:xfrm>
            <a:prstGeom prst="arc">
              <a:avLst/>
            </a:prstGeom>
            <a:ln w="19050" cap="rnd">
              <a:solidFill>
                <a:srgbClr val="8DE971"/>
              </a:solidFill>
              <a:headEnd type="none" w="sm" len="sm"/>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9" name="Straight Arrow Connector 28">
              <a:extLst>
                <a:ext uri="{FF2B5EF4-FFF2-40B4-BE49-F238E27FC236}">
                  <a16:creationId xmlns:a16="http://schemas.microsoft.com/office/drawing/2014/main" id="{0BE34D54-D848-ABE7-B1C4-79443B8A4786}"/>
                </a:ext>
              </a:extLst>
            </p:cNvPr>
            <p:cNvCxnSpPr>
              <a:cxnSpLocks/>
            </p:cNvCxnSpPr>
            <p:nvPr/>
          </p:nvCxnSpPr>
          <p:spPr>
            <a:xfrm rot="5400000">
              <a:off x="1591206" y="3937598"/>
              <a:ext cx="792000" cy="0"/>
            </a:xfrm>
            <a:prstGeom prst="straightConnector1">
              <a:avLst/>
            </a:prstGeom>
            <a:ln w="19050">
              <a:solidFill>
                <a:srgbClr val="8DE971"/>
              </a:solidFill>
              <a:headEnd type="none" w="lg" len="med"/>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4604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right)">
                                      <p:cBhvr>
                                        <p:cTn id="21" dur="500"/>
                                        <p:tgtEl>
                                          <p:spTgt spid="38"/>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500"/>
                                        <p:tgtEl>
                                          <p:spTgt spid="12"/>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6" grpId="0" animBg="1"/>
      <p:bldP spid="17"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4DF728-FF2A-BC35-E4E2-BC248988EB97}"/>
              </a:ext>
            </a:extLst>
          </p:cNvPr>
          <p:cNvSpPr txBox="1"/>
          <p:nvPr/>
        </p:nvSpPr>
        <p:spPr>
          <a:xfrm>
            <a:off x="3047515" y="3245790"/>
            <a:ext cx="60950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Rectangle: Rounded Corners 10">
            <a:extLst>
              <a:ext uri="{FF2B5EF4-FFF2-40B4-BE49-F238E27FC236}">
                <a16:creationId xmlns:a16="http://schemas.microsoft.com/office/drawing/2014/main" id="{179C7B13-5589-24B6-6387-7A71882C762F}"/>
              </a:ext>
            </a:extLst>
          </p:cNvPr>
          <p:cNvSpPr/>
          <p:nvPr/>
        </p:nvSpPr>
        <p:spPr bwMode="auto">
          <a:xfrm>
            <a:off x="664350" y="2808289"/>
            <a:ext cx="1078725" cy="1085055"/>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sp>
        <p:nvSpPr>
          <p:cNvPr id="3" name="Rectangle: Rounded Corners 10">
            <a:extLst>
              <a:ext uri="{FF2B5EF4-FFF2-40B4-BE49-F238E27FC236}">
                <a16:creationId xmlns:a16="http://schemas.microsoft.com/office/drawing/2014/main" id="{BD0DCC30-EA0F-3D42-B706-D26F3D216D56}"/>
              </a:ext>
            </a:extLst>
          </p:cNvPr>
          <p:cNvSpPr/>
          <p:nvPr/>
        </p:nvSpPr>
        <p:spPr bwMode="auto">
          <a:xfrm>
            <a:off x="1968790" y="2808288"/>
            <a:ext cx="1078725" cy="1085055"/>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sp>
        <p:nvSpPr>
          <p:cNvPr id="4" name="Rectangle: Rounded Corners 10">
            <a:extLst>
              <a:ext uri="{FF2B5EF4-FFF2-40B4-BE49-F238E27FC236}">
                <a16:creationId xmlns:a16="http://schemas.microsoft.com/office/drawing/2014/main" id="{FFE63112-EE58-8B66-DD0C-E576ECD0EAC9}"/>
              </a:ext>
            </a:extLst>
          </p:cNvPr>
          <p:cNvSpPr/>
          <p:nvPr/>
        </p:nvSpPr>
        <p:spPr bwMode="auto">
          <a:xfrm>
            <a:off x="3273230" y="2791513"/>
            <a:ext cx="1078725" cy="1085055"/>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sp>
        <p:nvSpPr>
          <p:cNvPr id="6" name="Rectangle: Rounded Corners 10">
            <a:extLst>
              <a:ext uri="{FF2B5EF4-FFF2-40B4-BE49-F238E27FC236}">
                <a16:creationId xmlns:a16="http://schemas.microsoft.com/office/drawing/2014/main" id="{FD18D504-172F-0F2D-E934-572DAE74AE6A}"/>
              </a:ext>
            </a:extLst>
          </p:cNvPr>
          <p:cNvSpPr/>
          <p:nvPr/>
        </p:nvSpPr>
        <p:spPr bwMode="auto">
          <a:xfrm>
            <a:off x="4577670" y="2791512"/>
            <a:ext cx="1078725" cy="1085055"/>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sp>
        <p:nvSpPr>
          <p:cNvPr id="7" name="Rectangle: Rounded Corners 10">
            <a:extLst>
              <a:ext uri="{FF2B5EF4-FFF2-40B4-BE49-F238E27FC236}">
                <a16:creationId xmlns:a16="http://schemas.microsoft.com/office/drawing/2014/main" id="{E73D0220-C781-4A5C-4EB3-AA761FC73150}"/>
              </a:ext>
            </a:extLst>
          </p:cNvPr>
          <p:cNvSpPr/>
          <p:nvPr/>
        </p:nvSpPr>
        <p:spPr bwMode="auto">
          <a:xfrm>
            <a:off x="5882110" y="2791511"/>
            <a:ext cx="1078725" cy="1085055"/>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sp>
        <p:nvSpPr>
          <p:cNvPr id="8" name="Rectangle: Rounded Corners 10">
            <a:extLst>
              <a:ext uri="{FF2B5EF4-FFF2-40B4-BE49-F238E27FC236}">
                <a16:creationId xmlns:a16="http://schemas.microsoft.com/office/drawing/2014/main" id="{31FAC6CA-203E-EE16-DDCC-5EC8CFED5993}"/>
              </a:ext>
            </a:extLst>
          </p:cNvPr>
          <p:cNvSpPr/>
          <p:nvPr/>
        </p:nvSpPr>
        <p:spPr bwMode="auto">
          <a:xfrm>
            <a:off x="7186550" y="2808287"/>
            <a:ext cx="1078725" cy="1085055"/>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cxnSp>
        <p:nvCxnSpPr>
          <p:cNvPr id="9" name="Straight Arrow Connector 8">
            <a:extLst>
              <a:ext uri="{FF2B5EF4-FFF2-40B4-BE49-F238E27FC236}">
                <a16:creationId xmlns:a16="http://schemas.microsoft.com/office/drawing/2014/main" id="{9CC43A95-CB0D-EFDC-7DAE-F438B5699EB5}"/>
              </a:ext>
            </a:extLst>
          </p:cNvPr>
          <p:cNvCxnSpPr>
            <a:cxnSpLocks/>
          </p:cNvCxnSpPr>
          <p:nvPr/>
        </p:nvCxnSpPr>
        <p:spPr>
          <a:xfrm>
            <a:off x="8617278" y="3354458"/>
            <a:ext cx="834272" cy="0"/>
          </a:xfrm>
          <a:prstGeom prst="straightConnector1">
            <a:avLst/>
          </a:prstGeom>
          <a:ln w="19050" cap="rnd">
            <a:gradFill flip="none" rotWithShape="1">
              <a:gsLst>
                <a:gs pos="0">
                  <a:srgbClr val="FFFFFF">
                    <a:alpha val="0"/>
                  </a:srgbClr>
                </a:gs>
                <a:gs pos="40000">
                  <a:srgbClr val="FFFFFF"/>
                </a:gs>
              </a:gsLst>
              <a:lin ang="0" scaled="1"/>
              <a:tileRect/>
            </a:gra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0" name="Rectangle: Rounded Corners 10">
            <a:extLst>
              <a:ext uri="{FF2B5EF4-FFF2-40B4-BE49-F238E27FC236}">
                <a16:creationId xmlns:a16="http://schemas.microsoft.com/office/drawing/2014/main" id="{79CB2BD6-695F-5406-3ECE-39220EDD8499}"/>
              </a:ext>
            </a:extLst>
          </p:cNvPr>
          <p:cNvSpPr/>
          <p:nvPr/>
        </p:nvSpPr>
        <p:spPr bwMode="auto">
          <a:xfrm>
            <a:off x="9803553" y="2808287"/>
            <a:ext cx="1078725" cy="1085055"/>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sp>
        <p:nvSpPr>
          <p:cNvPr id="18" name="Title 1">
            <a:extLst>
              <a:ext uri="{FF2B5EF4-FFF2-40B4-BE49-F238E27FC236}">
                <a16:creationId xmlns:a16="http://schemas.microsoft.com/office/drawing/2014/main" id="{4EE5CCFA-2CF9-A362-D6F0-7147937F805A}"/>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50" normalizeH="0" baseline="0" noProof="0">
                <a:ln w="3175">
                  <a:noFill/>
                </a:ln>
                <a:solidFill>
                  <a:srgbClr val="FFFFFF"/>
                </a:solidFill>
                <a:effectLst/>
                <a:uLnTx/>
                <a:uFillTx/>
                <a:latin typeface="Segoe UI Semibold"/>
                <a:ea typeface="+mn-ea"/>
                <a:cs typeface="Segoe UI" pitchFamily="34" charset="0"/>
              </a:rPr>
              <a:t>How language models work</a:t>
            </a:r>
          </a:p>
        </p:txBody>
      </p:sp>
      <p:sp>
        <p:nvSpPr>
          <p:cNvPr id="19" name="Rounded Rectangle 18">
            <a:extLst>
              <a:ext uri="{FF2B5EF4-FFF2-40B4-BE49-F238E27FC236}">
                <a16:creationId xmlns:a16="http://schemas.microsoft.com/office/drawing/2014/main" id="{7AEEF5B6-A1DB-A2CE-0C49-9A2D1BA80C70}"/>
              </a:ext>
            </a:extLst>
          </p:cNvPr>
          <p:cNvSpPr/>
          <p:nvPr/>
        </p:nvSpPr>
        <p:spPr bwMode="auto">
          <a:xfrm>
            <a:off x="3273230" y="4314069"/>
            <a:ext cx="1935239" cy="45000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DE971"/>
                </a:solidFill>
                <a:effectLst/>
                <a:uLnTx/>
                <a:uFillTx/>
                <a:latin typeface="Segoe UI Semibold"/>
                <a:ea typeface="+mn-ea"/>
                <a:cs typeface="+mn-cs"/>
              </a:rPr>
              <a:t>n tokens in</a:t>
            </a:r>
          </a:p>
        </p:txBody>
      </p:sp>
      <p:sp>
        <p:nvSpPr>
          <p:cNvPr id="20" name="Rounded Rectangle 19">
            <a:extLst>
              <a:ext uri="{FF2B5EF4-FFF2-40B4-BE49-F238E27FC236}">
                <a16:creationId xmlns:a16="http://schemas.microsoft.com/office/drawing/2014/main" id="{5D9F42A4-A833-2842-4F78-D92642DA5DD2}"/>
              </a:ext>
            </a:extLst>
          </p:cNvPr>
          <p:cNvSpPr/>
          <p:nvPr/>
        </p:nvSpPr>
        <p:spPr bwMode="auto">
          <a:xfrm>
            <a:off x="9375295" y="4314069"/>
            <a:ext cx="1935239" cy="45000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DE971"/>
                </a:solidFill>
                <a:effectLst/>
                <a:uLnTx/>
                <a:uFillTx/>
                <a:latin typeface="Segoe UI Semibold"/>
                <a:ea typeface="+mn-ea"/>
                <a:cs typeface="+mn-cs"/>
              </a:rPr>
              <a:t>1 tokens out</a:t>
            </a:r>
          </a:p>
        </p:txBody>
      </p:sp>
      <p:sp>
        <p:nvSpPr>
          <p:cNvPr id="11" name="Title 10">
            <a:extLst>
              <a:ext uri="{FF2B5EF4-FFF2-40B4-BE49-F238E27FC236}">
                <a16:creationId xmlns:a16="http://schemas.microsoft.com/office/drawing/2014/main" id="{9A2DA259-AECA-C483-B99F-47123C938127}"/>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164462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221EF4-320A-212D-1A73-404094708951}"/>
              </a:ext>
            </a:extLst>
          </p:cNvPr>
          <p:cNvPicPr>
            <a:picLocks noChangeAspect="1"/>
          </p:cNvPicPr>
          <p:nvPr/>
        </p:nvPicPr>
        <p:blipFill>
          <a:blip r:embed="rId3"/>
          <a:stretch>
            <a:fillRect/>
          </a:stretch>
        </p:blipFill>
        <p:spPr>
          <a:xfrm>
            <a:off x="2002126" y="2366900"/>
            <a:ext cx="8185361" cy="2124200"/>
          </a:xfrm>
          <a:prstGeom prst="rect">
            <a:avLst/>
          </a:prstGeom>
        </p:spPr>
      </p:pic>
      <p:sp>
        <p:nvSpPr>
          <p:cNvPr id="5" name="TextBox 4">
            <a:extLst>
              <a:ext uri="{FF2B5EF4-FFF2-40B4-BE49-F238E27FC236}">
                <a16:creationId xmlns:a16="http://schemas.microsoft.com/office/drawing/2014/main" id="{B48D6E2C-DC61-B5CC-B0E7-D6B8B3142ECA}"/>
              </a:ext>
            </a:extLst>
          </p:cNvPr>
          <p:cNvSpPr txBox="1"/>
          <p:nvPr/>
        </p:nvSpPr>
        <p:spPr>
          <a:xfrm>
            <a:off x="3863388" y="5505680"/>
            <a:ext cx="414489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https://platform.openai.com/tokenizer</a:t>
            </a:r>
          </a:p>
        </p:txBody>
      </p:sp>
      <p:sp>
        <p:nvSpPr>
          <p:cNvPr id="7" name="Title 1">
            <a:extLst>
              <a:ext uri="{FF2B5EF4-FFF2-40B4-BE49-F238E27FC236}">
                <a16:creationId xmlns:a16="http://schemas.microsoft.com/office/drawing/2014/main" id="{F35A30F1-82F1-DA56-22B5-951BD3E102E4}"/>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50" normalizeH="0" baseline="0" noProof="0">
                <a:ln w="3175">
                  <a:noFill/>
                </a:ln>
                <a:solidFill>
                  <a:srgbClr val="FFFFFF"/>
                </a:solidFill>
                <a:effectLst/>
                <a:uLnTx/>
                <a:uFillTx/>
                <a:latin typeface="Segoe UI Semibold"/>
                <a:ea typeface="+mn-ea"/>
                <a:cs typeface="Segoe UI" pitchFamily="34" charset="0"/>
              </a:rPr>
              <a:t>How language models work</a:t>
            </a:r>
          </a:p>
        </p:txBody>
      </p:sp>
      <p:sp>
        <p:nvSpPr>
          <p:cNvPr id="9" name="Text Placeholder 2">
            <a:extLst>
              <a:ext uri="{FF2B5EF4-FFF2-40B4-BE49-F238E27FC236}">
                <a16:creationId xmlns:a16="http://schemas.microsoft.com/office/drawing/2014/main" id="{8AD1571B-1A68-24D5-C6F1-91C94CA9E708}"/>
              </a:ext>
            </a:extLst>
          </p:cNvPr>
          <p:cNvSpPr txBox="1">
            <a:spLocks/>
          </p:cNvSpPr>
          <p:nvPr/>
        </p:nvSpPr>
        <p:spPr>
          <a:xfrm>
            <a:off x="581420" y="1123950"/>
            <a:ext cx="11026775" cy="369332"/>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ts val="1800"/>
              </a:spcBef>
              <a:spcAft>
                <a:spcPts val="0"/>
              </a:spcAft>
              <a:buClrTx/>
              <a:buSzPct val="90000"/>
              <a:buFont typeface="Wingdings" panose="05000000000000000000" pitchFamily="2" charset="2"/>
              <a:buNone/>
              <a:tabLst/>
              <a:defRPr sz="2400" kern="1200" spc="0" baseline="0">
                <a:solidFill>
                  <a:schemeClr val="accent1">
                    <a:lumMod val="60000"/>
                    <a:lumOff val="40000"/>
                  </a:schemeClr>
                </a:solidFill>
                <a:latin typeface="+mn-lt"/>
                <a:ea typeface="+mn-ea"/>
                <a:cs typeface="Segoe UI" panose="020B0502040204020203" pitchFamily="34" charset="0"/>
              </a:defRPr>
            </a:lvl1pPr>
            <a:lvl2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3pPr>
            <a:lvl4pPr marL="0" marR="0" indent="0" algn="l" defTabSz="932719" rtl="0" eaLnBrk="1" fontAlgn="auto" latinLnBrk="0" hangingPunct="1">
              <a:lnSpc>
                <a:spcPct val="100000"/>
              </a:lnSpc>
              <a:spcBef>
                <a:spcPts val="600"/>
              </a:spcBef>
              <a:spcAft>
                <a:spcPts val="600"/>
              </a:spcAft>
              <a:buClrTx/>
              <a:buSzPct val="90000"/>
              <a:buFont typeface="Wingdings" panose="05000000000000000000" pitchFamily="2" charset="2"/>
              <a:buNone/>
              <a:tabLst/>
              <a:defRPr sz="1200" kern="0" cap="all" spc="100" baseline="0">
                <a:solidFill>
                  <a:schemeClr val="accent1">
                    <a:lumMod val="60000"/>
                    <a:lumOff val="40000"/>
                  </a:schemeClr>
                </a:solidFill>
                <a:latin typeface="+mn-lt"/>
                <a:ea typeface="+mn-ea"/>
                <a:cs typeface="+mn-cs"/>
              </a:defRPr>
            </a:lvl4pPr>
            <a:lvl5pPr marL="0" marR="0" indent="0" algn="l" defTabSz="932719" rtl="0" eaLnBrk="1" fontAlgn="auto" latinLnBrk="0" hangingPunct="1">
              <a:lnSpc>
                <a:spcPct val="100000"/>
              </a:lnSpc>
              <a:spcBef>
                <a:spcPts val="0"/>
              </a:spcBef>
              <a:spcAft>
                <a:spcPts val="600"/>
              </a:spcAft>
              <a:buClrTx/>
              <a:buSzPct val="90000"/>
              <a:buFont typeface="Wingdings" panose="05000000000000000000" pitchFamily="2" charset="2"/>
              <a:buNone/>
              <a:tabLst/>
              <a:defRPr sz="12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a:ln>
                  <a:noFill/>
                </a:ln>
                <a:solidFill>
                  <a:srgbClr val="49C5B1"/>
                </a:solidFill>
                <a:effectLst/>
                <a:uLnTx/>
                <a:uFillTx/>
                <a:latin typeface="Segoe UI Semibold"/>
                <a:ea typeface="+mn-ea"/>
                <a:cs typeface="Segoe UI" panose="020B0502040204020203" pitchFamily="34" charset="0"/>
              </a:rPr>
              <a:t>Tokens</a:t>
            </a:r>
          </a:p>
        </p:txBody>
      </p:sp>
      <p:sp>
        <p:nvSpPr>
          <p:cNvPr id="2" name="Title 1">
            <a:extLst>
              <a:ext uri="{FF2B5EF4-FFF2-40B4-BE49-F238E27FC236}">
                <a16:creationId xmlns:a16="http://schemas.microsoft.com/office/drawing/2014/main" id="{9A31A826-8AE5-578D-966B-45B49E65A487}"/>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290159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4DF728-FF2A-BC35-E4E2-BC248988EB97}"/>
              </a:ext>
            </a:extLst>
          </p:cNvPr>
          <p:cNvSpPr txBox="1"/>
          <p:nvPr/>
        </p:nvSpPr>
        <p:spPr>
          <a:xfrm>
            <a:off x="3047515" y="3245790"/>
            <a:ext cx="60950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7170" name="Picture 2" descr="Diagram showing the sliding window pattern.">
            <a:extLst>
              <a:ext uri="{FF2B5EF4-FFF2-40B4-BE49-F238E27FC236}">
                <a16:creationId xmlns:a16="http://schemas.microsoft.com/office/drawing/2014/main" id="{6387B0F6-A5C8-F60B-D2AC-D63D746D3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515" y="1142076"/>
            <a:ext cx="7321058" cy="53003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CC2CAF-6B9D-32B9-088C-CD7ADBD605D6}"/>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50" normalizeH="0" baseline="0" noProof="0">
                <a:ln w="3175">
                  <a:noFill/>
                </a:ln>
                <a:solidFill>
                  <a:srgbClr val="FFFFFF"/>
                </a:solidFill>
                <a:effectLst/>
                <a:uLnTx/>
                <a:uFillTx/>
                <a:latin typeface="Segoe UI Semibold"/>
                <a:ea typeface="+mn-ea"/>
                <a:cs typeface="Segoe UI" pitchFamily="34" charset="0"/>
              </a:rPr>
              <a:t>How language models work</a:t>
            </a:r>
          </a:p>
        </p:txBody>
      </p:sp>
      <p:sp>
        <p:nvSpPr>
          <p:cNvPr id="3" name="Title 2">
            <a:extLst>
              <a:ext uri="{FF2B5EF4-FFF2-40B4-BE49-F238E27FC236}">
                <a16:creationId xmlns:a16="http://schemas.microsoft.com/office/drawing/2014/main" id="{8BA1C0C7-6052-8074-9A87-A12E9AF83FC1}"/>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327479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4DF728-FF2A-BC35-E4E2-BC248988EB97}"/>
              </a:ext>
            </a:extLst>
          </p:cNvPr>
          <p:cNvSpPr txBox="1"/>
          <p:nvPr/>
        </p:nvSpPr>
        <p:spPr>
          <a:xfrm>
            <a:off x="3047515" y="3245790"/>
            <a:ext cx="60950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D589783B-9C48-FC40-4320-C086B2D1DB5E}"/>
              </a:ext>
            </a:extLst>
          </p:cNvPr>
          <p:cNvSpPr txBox="1"/>
          <p:nvPr/>
        </p:nvSpPr>
        <p:spPr>
          <a:xfrm>
            <a:off x="2992791" y="3582306"/>
            <a:ext cx="60950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Rectangle: Rounded Corners 10">
            <a:extLst>
              <a:ext uri="{FF2B5EF4-FFF2-40B4-BE49-F238E27FC236}">
                <a16:creationId xmlns:a16="http://schemas.microsoft.com/office/drawing/2014/main" id="{8B1343A6-2C59-D9DB-80FD-2CDED21FC849}"/>
              </a:ext>
            </a:extLst>
          </p:cNvPr>
          <p:cNvSpPr/>
          <p:nvPr/>
        </p:nvSpPr>
        <p:spPr bwMode="auto">
          <a:xfrm>
            <a:off x="1816700" y="3144220"/>
            <a:ext cx="881336" cy="886508"/>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panose="020B0502040204020203" pitchFamily="34" charset="0"/>
                <a:ea typeface="+mn-ea"/>
                <a:cs typeface="+mn-cs"/>
              </a:rPr>
              <a:t>We</a:t>
            </a:r>
          </a:p>
        </p:txBody>
      </p:sp>
      <p:sp>
        <p:nvSpPr>
          <p:cNvPr id="7" name="Rectangle: Rounded Corners 10">
            <a:extLst>
              <a:ext uri="{FF2B5EF4-FFF2-40B4-BE49-F238E27FC236}">
                <a16:creationId xmlns:a16="http://schemas.microsoft.com/office/drawing/2014/main" id="{09DFDE6B-ED96-B1A0-0B89-01405754BB51}"/>
              </a:ext>
            </a:extLst>
          </p:cNvPr>
          <p:cNvSpPr/>
          <p:nvPr/>
        </p:nvSpPr>
        <p:spPr bwMode="auto">
          <a:xfrm>
            <a:off x="2869028" y="3156586"/>
            <a:ext cx="881336" cy="886508"/>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panose="020B0502040204020203" pitchFamily="34" charset="0"/>
                <a:ea typeface="+mn-ea"/>
                <a:cs typeface="+mn-cs"/>
              </a:rPr>
              <a:t>need</a:t>
            </a:r>
          </a:p>
        </p:txBody>
      </p:sp>
      <p:sp>
        <p:nvSpPr>
          <p:cNvPr id="8" name="Rectangle: Rounded Corners 10">
            <a:extLst>
              <a:ext uri="{FF2B5EF4-FFF2-40B4-BE49-F238E27FC236}">
                <a16:creationId xmlns:a16="http://schemas.microsoft.com/office/drawing/2014/main" id="{0E1E278C-0457-69B3-2CEC-07160E608AE1}"/>
              </a:ext>
            </a:extLst>
          </p:cNvPr>
          <p:cNvSpPr/>
          <p:nvPr/>
        </p:nvSpPr>
        <p:spPr bwMode="auto">
          <a:xfrm>
            <a:off x="3922931" y="3156586"/>
            <a:ext cx="881336" cy="886508"/>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rPr>
              <a:t>to</a:t>
            </a:r>
            <a:endParaRPr kumimoji="0" lang="en-US" sz="1800" b="0" i="0" u="none" strike="noStrike" kern="1200" cap="none" spc="0" normalizeH="0" baseline="0" noProof="0" dirty="0">
              <a:ln>
                <a:noFill/>
              </a:ln>
              <a:effectLst/>
              <a:uLnTx/>
              <a:uFillTx/>
              <a:latin typeface="Segoe UI" panose="020B0502040204020203" pitchFamily="34" charset="0"/>
              <a:ea typeface="+mn-ea"/>
              <a:cs typeface="+mn-cs"/>
            </a:endParaRPr>
          </a:p>
        </p:txBody>
      </p:sp>
      <p:sp>
        <p:nvSpPr>
          <p:cNvPr id="9" name="Rectangle: Rounded Corners 10">
            <a:extLst>
              <a:ext uri="{FF2B5EF4-FFF2-40B4-BE49-F238E27FC236}">
                <a16:creationId xmlns:a16="http://schemas.microsoft.com/office/drawing/2014/main" id="{48F77F8D-9BB6-ACBC-5F16-AE0424D12DFA}"/>
              </a:ext>
            </a:extLst>
          </p:cNvPr>
          <p:cNvSpPr/>
          <p:nvPr/>
        </p:nvSpPr>
        <p:spPr bwMode="auto">
          <a:xfrm>
            <a:off x="4976834" y="3157172"/>
            <a:ext cx="881336" cy="886508"/>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panose="020B0502040204020203" pitchFamily="34" charset="0"/>
                <a:ea typeface="+mn-ea"/>
                <a:cs typeface="+mn-cs"/>
              </a:rPr>
              <a:t>stop</a:t>
            </a:r>
          </a:p>
        </p:txBody>
      </p:sp>
      <p:cxnSp>
        <p:nvCxnSpPr>
          <p:cNvPr id="12" name="Straight Arrow Connector 11">
            <a:extLst>
              <a:ext uri="{FF2B5EF4-FFF2-40B4-BE49-F238E27FC236}">
                <a16:creationId xmlns:a16="http://schemas.microsoft.com/office/drawing/2014/main" id="{16777B41-7A2F-A621-D72A-E7AFDC0F578B}"/>
              </a:ext>
            </a:extLst>
          </p:cNvPr>
          <p:cNvCxnSpPr>
            <a:cxnSpLocks/>
          </p:cNvCxnSpPr>
          <p:nvPr/>
        </p:nvCxnSpPr>
        <p:spPr>
          <a:xfrm>
            <a:off x="6315335" y="3600426"/>
            <a:ext cx="834272" cy="0"/>
          </a:xfrm>
          <a:prstGeom prst="straightConnector1">
            <a:avLst/>
          </a:prstGeom>
          <a:ln w="19050" cap="rnd">
            <a:gradFill flip="none" rotWithShape="1">
              <a:gsLst>
                <a:gs pos="0">
                  <a:srgbClr val="FFFFFF">
                    <a:alpha val="0"/>
                  </a:srgbClr>
                </a:gs>
                <a:gs pos="40000">
                  <a:srgbClr val="FFFFFF"/>
                </a:gs>
              </a:gsLst>
              <a:lin ang="0" scaled="1"/>
              <a:tileRect/>
            </a:gradFill>
            <a:headEnd type="none" w="lg" len="med"/>
            <a:tailEnd type="arrow" w="lg" len="sm"/>
          </a:ln>
        </p:spPr>
        <p:style>
          <a:lnRef idx="1">
            <a:schemeClr val="accent1"/>
          </a:lnRef>
          <a:fillRef idx="0">
            <a:schemeClr val="accent1"/>
          </a:fillRef>
          <a:effectRef idx="0">
            <a:schemeClr val="accent1"/>
          </a:effectRef>
          <a:fontRef idx="minor">
            <a:schemeClr val="tx1"/>
          </a:fontRef>
        </p:style>
      </p:cxnSp>
      <p:sp>
        <p:nvSpPr>
          <p:cNvPr id="16" name="Rectangle: Rounded Corners 10">
            <a:extLst>
              <a:ext uri="{FF2B5EF4-FFF2-40B4-BE49-F238E27FC236}">
                <a16:creationId xmlns:a16="http://schemas.microsoft.com/office/drawing/2014/main" id="{1F63EAC8-6E03-D43B-59CA-AA13785031D6}"/>
              </a:ext>
            </a:extLst>
          </p:cNvPr>
          <p:cNvSpPr/>
          <p:nvPr/>
        </p:nvSpPr>
        <p:spPr bwMode="auto">
          <a:xfrm>
            <a:off x="10500746" y="3157172"/>
            <a:ext cx="881336" cy="886508"/>
          </a:xfrm>
          <a:prstGeom prst="roundRect">
            <a:avLst>
              <a:gd name="adj" fmla="val 7778"/>
            </a:avLst>
          </a:prstGeom>
          <a:solidFill>
            <a:srgbClr val="3A4954"/>
          </a:solidFill>
          <a:ln w="1270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panose="020B0502040204020203" pitchFamily="34" charset="0"/>
              <a:ea typeface="+mn-ea"/>
              <a:cs typeface="+mn-cs"/>
            </a:endParaRPr>
          </a:p>
        </p:txBody>
      </p:sp>
      <p:cxnSp>
        <p:nvCxnSpPr>
          <p:cNvPr id="17" name="Straight Arrow Connector 16">
            <a:extLst>
              <a:ext uri="{FF2B5EF4-FFF2-40B4-BE49-F238E27FC236}">
                <a16:creationId xmlns:a16="http://schemas.microsoft.com/office/drawing/2014/main" id="{C7D49F74-E672-859C-EE0F-412335751CB1}"/>
              </a:ext>
            </a:extLst>
          </p:cNvPr>
          <p:cNvCxnSpPr>
            <a:cxnSpLocks/>
          </p:cNvCxnSpPr>
          <p:nvPr/>
        </p:nvCxnSpPr>
        <p:spPr>
          <a:xfrm>
            <a:off x="9387841" y="3600426"/>
            <a:ext cx="834272" cy="0"/>
          </a:xfrm>
          <a:prstGeom prst="straightConnector1">
            <a:avLst/>
          </a:prstGeom>
          <a:ln w="19050" cap="rnd">
            <a:gradFill flip="none" rotWithShape="1">
              <a:gsLst>
                <a:gs pos="0">
                  <a:srgbClr val="FFFFFF">
                    <a:alpha val="0"/>
                  </a:srgbClr>
                </a:gs>
                <a:gs pos="40000">
                  <a:srgbClr val="FFFFFF"/>
                </a:gs>
              </a:gsLst>
              <a:lin ang="0" scaled="1"/>
              <a:tileRect/>
            </a:gradFill>
            <a:headEnd type="none" w="lg" len="med"/>
            <a:tailEnd type="arrow" w="lg" len="sm"/>
          </a:ln>
        </p:spPr>
        <p:style>
          <a:lnRef idx="1">
            <a:schemeClr val="accent1"/>
          </a:lnRef>
          <a:fillRef idx="0">
            <a:schemeClr val="accent1"/>
          </a:fillRef>
          <a:effectRef idx="0">
            <a:schemeClr val="accent1"/>
          </a:effectRef>
          <a:fontRef idx="minor">
            <a:schemeClr val="tx1"/>
          </a:fontRef>
        </p:style>
      </p:cxnSp>
      <p:graphicFrame>
        <p:nvGraphicFramePr>
          <p:cNvPr id="18" name="Table 17">
            <a:extLst>
              <a:ext uri="{FF2B5EF4-FFF2-40B4-BE49-F238E27FC236}">
                <a16:creationId xmlns:a16="http://schemas.microsoft.com/office/drawing/2014/main" id="{AAEC9DD0-493A-E034-04AD-EE2B09F68C61}"/>
              </a:ext>
            </a:extLst>
          </p:cNvPr>
          <p:cNvGraphicFramePr>
            <a:graphicFrameLocks noGrp="1"/>
          </p:cNvGraphicFramePr>
          <p:nvPr>
            <p:extLst>
              <p:ext uri="{D42A27DB-BD31-4B8C-83A1-F6EECF244321}">
                <p14:modId xmlns:p14="http://schemas.microsoft.com/office/powerpoint/2010/main" val="3291945012"/>
              </p:ext>
            </p:extLst>
          </p:nvPr>
        </p:nvGraphicFramePr>
        <p:xfrm>
          <a:off x="7574580" y="1382829"/>
          <a:ext cx="834272" cy="4464586"/>
        </p:xfrm>
        <a:graphic>
          <a:graphicData uri="http://schemas.openxmlformats.org/drawingml/2006/table">
            <a:tbl>
              <a:tblPr bandRow="1">
                <a:effectLst/>
                <a:tableStyleId>{5C22544A-7EE6-4342-B048-85BDC9FD1C3A}</a:tableStyleId>
              </a:tblPr>
              <a:tblGrid>
                <a:gridCol w="834272">
                  <a:extLst>
                    <a:ext uri="{9D8B030D-6E8A-4147-A177-3AD203B41FA5}">
                      <a16:colId xmlns:a16="http://schemas.microsoft.com/office/drawing/2014/main" val="2821701322"/>
                    </a:ext>
                  </a:extLst>
                </a:gridCol>
              </a:tblGrid>
              <a:tr h="637798">
                <a:tc>
                  <a:txBody>
                    <a:bodyPr/>
                    <a:lstStyle/>
                    <a:p>
                      <a:pPr algn="ctr"/>
                      <a:r>
                        <a:rPr lang="en-NL" sz="1400" dirty="0">
                          <a:solidFill>
                            <a:schemeClr val="tx1"/>
                          </a:solidFill>
                        </a:rPr>
                        <a:t>0.01</a:t>
                      </a:r>
                    </a:p>
                  </a:txBody>
                  <a:tcPr anchor="ctr">
                    <a:lnL w="12700" cap="flat" cmpd="sng" algn="ctr">
                      <a:solidFill>
                        <a:srgbClr val="8EE972"/>
                      </a:solidFill>
                      <a:prstDash val="solid"/>
                      <a:round/>
                      <a:headEnd type="none" w="med" len="med"/>
                      <a:tailEnd type="none" w="med" len="med"/>
                    </a:lnL>
                    <a:lnR w="12700" cap="flat" cmpd="sng" algn="ctr">
                      <a:solidFill>
                        <a:srgbClr val="8EE972"/>
                      </a:solidFill>
                      <a:prstDash val="solid"/>
                      <a:round/>
                      <a:headEnd type="none" w="med" len="med"/>
                      <a:tailEnd type="none" w="med" len="med"/>
                    </a:lnR>
                    <a:lnT w="12700" cap="flat" cmpd="sng" algn="ctr">
                      <a:solidFill>
                        <a:srgbClr val="8EE972"/>
                      </a:solidFill>
                      <a:prstDash val="solid"/>
                      <a:round/>
                      <a:headEnd type="none" w="med" len="med"/>
                      <a:tailEnd type="none" w="med" len="med"/>
                    </a:lnT>
                    <a:lnB w="12700" cap="flat" cmpd="sng" algn="ctr">
                      <a:solidFill>
                        <a:srgbClr val="8EE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4356324"/>
                  </a:ext>
                </a:extLst>
              </a:tr>
              <a:tr h="637798">
                <a:tc>
                  <a:txBody>
                    <a:bodyPr/>
                    <a:lstStyle/>
                    <a:p>
                      <a:pPr algn="ctr"/>
                      <a:r>
                        <a:rPr lang="en-NL" sz="1400">
                          <a:solidFill>
                            <a:schemeClr val="tx1"/>
                          </a:solidFill>
                        </a:rPr>
                        <a:t>0.005</a:t>
                      </a:r>
                    </a:p>
                  </a:txBody>
                  <a:tcPr anchor="ctr">
                    <a:lnL w="12700" cap="flat" cmpd="sng" algn="ctr">
                      <a:solidFill>
                        <a:srgbClr val="8EE972"/>
                      </a:solidFill>
                      <a:prstDash val="solid"/>
                      <a:round/>
                      <a:headEnd type="none" w="med" len="med"/>
                      <a:tailEnd type="none" w="med" len="med"/>
                    </a:lnL>
                    <a:lnR w="12700" cap="flat" cmpd="sng" algn="ctr">
                      <a:solidFill>
                        <a:srgbClr val="8EE972"/>
                      </a:solidFill>
                      <a:prstDash val="solid"/>
                      <a:round/>
                      <a:headEnd type="none" w="med" len="med"/>
                      <a:tailEnd type="none" w="med" len="med"/>
                    </a:lnR>
                    <a:lnT w="12700" cap="flat" cmpd="sng" algn="ctr">
                      <a:solidFill>
                        <a:srgbClr val="8EE972"/>
                      </a:solidFill>
                      <a:prstDash val="solid"/>
                      <a:round/>
                      <a:headEnd type="none" w="med" len="med"/>
                      <a:tailEnd type="none" w="med" len="med"/>
                    </a:lnT>
                    <a:lnB w="12700" cap="flat" cmpd="sng" algn="ctr">
                      <a:solidFill>
                        <a:srgbClr val="8EE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250369"/>
                  </a:ext>
                </a:extLst>
              </a:tr>
              <a:tr h="637798">
                <a:tc>
                  <a:txBody>
                    <a:bodyPr/>
                    <a:lstStyle/>
                    <a:p>
                      <a:pPr algn="ctr"/>
                      <a:r>
                        <a:rPr lang="en-NL" sz="1400">
                          <a:solidFill>
                            <a:schemeClr val="tx1"/>
                          </a:solidFill>
                        </a:rPr>
                        <a:t>0.003</a:t>
                      </a:r>
                    </a:p>
                  </a:txBody>
                  <a:tcPr anchor="ctr">
                    <a:lnL w="12700" cap="flat" cmpd="sng" algn="ctr">
                      <a:solidFill>
                        <a:srgbClr val="8EE972"/>
                      </a:solidFill>
                      <a:prstDash val="solid"/>
                      <a:round/>
                      <a:headEnd type="none" w="med" len="med"/>
                      <a:tailEnd type="none" w="med" len="med"/>
                    </a:lnL>
                    <a:lnR w="12700" cap="flat" cmpd="sng" algn="ctr">
                      <a:solidFill>
                        <a:srgbClr val="8EE972"/>
                      </a:solidFill>
                      <a:prstDash val="solid"/>
                      <a:round/>
                      <a:headEnd type="none" w="med" len="med"/>
                      <a:tailEnd type="none" w="med" len="med"/>
                    </a:lnR>
                    <a:lnT w="12700" cap="flat" cmpd="sng" algn="ctr">
                      <a:solidFill>
                        <a:srgbClr val="8EE972"/>
                      </a:solidFill>
                      <a:prstDash val="solid"/>
                      <a:round/>
                      <a:headEnd type="none" w="med" len="med"/>
                      <a:tailEnd type="none" w="med" len="med"/>
                    </a:lnT>
                    <a:lnB w="12700" cap="flat" cmpd="sng" algn="ctr">
                      <a:solidFill>
                        <a:srgbClr val="8EE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2028379"/>
                  </a:ext>
                </a:extLst>
              </a:tr>
              <a:tr h="637798">
                <a:tc>
                  <a:txBody>
                    <a:bodyPr/>
                    <a:lstStyle/>
                    <a:p>
                      <a:pPr algn="ctr"/>
                      <a:r>
                        <a:rPr lang="en-NL" sz="1400">
                          <a:solidFill>
                            <a:schemeClr val="tx1"/>
                          </a:solidFill>
                        </a:rPr>
                        <a:t>0.013</a:t>
                      </a:r>
                    </a:p>
                  </a:txBody>
                  <a:tcPr anchor="ctr">
                    <a:lnL w="12700" cap="flat" cmpd="sng" algn="ctr">
                      <a:solidFill>
                        <a:srgbClr val="8EE972"/>
                      </a:solidFill>
                      <a:prstDash val="solid"/>
                      <a:round/>
                      <a:headEnd type="none" w="med" len="med"/>
                      <a:tailEnd type="none" w="med" len="med"/>
                    </a:lnL>
                    <a:lnR w="12700" cap="flat" cmpd="sng" algn="ctr">
                      <a:solidFill>
                        <a:srgbClr val="8EE972"/>
                      </a:solidFill>
                      <a:prstDash val="solid"/>
                      <a:round/>
                      <a:headEnd type="none" w="med" len="med"/>
                      <a:tailEnd type="none" w="med" len="med"/>
                    </a:lnR>
                    <a:lnT w="12700" cap="flat" cmpd="sng" algn="ctr">
                      <a:solidFill>
                        <a:srgbClr val="8EE972"/>
                      </a:solidFill>
                      <a:prstDash val="solid"/>
                      <a:round/>
                      <a:headEnd type="none" w="med" len="med"/>
                      <a:tailEnd type="none" w="med" len="med"/>
                    </a:lnT>
                    <a:lnB w="12700" cap="flat" cmpd="sng" algn="ctr">
                      <a:solidFill>
                        <a:srgbClr val="8EE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0138896"/>
                  </a:ext>
                </a:extLst>
              </a:tr>
              <a:tr h="637798">
                <a:tc>
                  <a:txBody>
                    <a:bodyPr/>
                    <a:lstStyle/>
                    <a:p>
                      <a:pPr algn="ctr"/>
                      <a:r>
                        <a:rPr lang="en-NL" sz="1400">
                          <a:solidFill>
                            <a:schemeClr val="tx1"/>
                          </a:solidFill>
                        </a:rPr>
                        <a:t>0.077</a:t>
                      </a:r>
                    </a:p>
                  </a:txBody>
                  <a:tcPr anchor="ctr">
                    <a:lnL w="12700" cap="flat" cmpd="sng" algn="ctr">
                      <a:solidFill>
                        <a:srgbClr val="8EE972"/>
                      </a:solidFill>
                      <a:prstDash val="solid"/>
                      <a:round/>
                      <a:headEnd type="none" w="med" len="med"/>
                      <a:tailEnd type="none" w="med" len="med"/>
                    </a:lnL>
                    <a:lnR w="12700" cap="flat" cmpd="sng" algn="ctr">
                      <a:solidFill>
                        <a:srgbClr val="8EE972"/>
                      </a:solidFill>
                      <a:prstDash val="solid"/>
                      <a:round/>
                      <a:headEnd type="none" w="med" len="med"/>
                      <a:tailEnd type="none" w="med" len="med"/>
                    </a:lnR>
                    <a:lnT w="12700" cap="flat" cmpd="sng" algn="ctr">
                      <a:solidFill>
                        <a:srgbClr val="8EE972"/>
                      </a:solidFill>
                      <a:prstDash val="solid"/>
                      <a:round/>
                      <a:headEnd type="none" w="med" len="med"/>
                      <a:tailEnd type="none" w="med" len="med"/>
                    </a:lnT>
                    <a:lnB w="12700" cap="flat" cmpd="sng" algn="ctr">
                      <a:solidFill>
                        <a:srgbClr val="8EE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1446476"/>
                  </a:ext>
                </a:extLst>
              </a:tr>
              <a:tr h="637798">
                <a:tc>
                  <a:txBody>
                    <a:bodyPr/>
                    <a:lstStyle/>
                    <a:p>
                      <a:pPr algn="ctr"/>
                      <a:r>
                        <a:rPr lang="en-NL" sz="1400">
                          <a:solidFill>
                            <a:schemeClr val="tx1"/>
                          </a:solidFill>
                        </a:rPr>
                        <a:t>…</a:t>
                      </a:r>
                    </a:p>
                  </a:txBody>
                  <a:tcPr anchor="ctr">
                    <a:lnL w="12700" cap="flat" cmpd="sng" algn="ctr">
                      <a:solidFill>
                        <a:srgbClr val="8EE972"/>
                      </a:solidFill>
                      <a:prstDash val="solid"/>
                      <a:round/>
                      <a:headEnd type="none" w="med" len="med"/>
                      <a:tailEnd type="none" w="med" len="med"/>
                    </a:lnL>
                    <a:lnR w="12700" cap="flat" cmpd="sng" algn="ctr">
                      <a:solidFill>
                        <a:srgbClr val="8EE972"/>
                      </a:solidFill>
                      <a:prstDash val="solid"/>
                      <a:round/>
                      <a:headEnd type="none" w="med" len="med"/>
                      <a:tailEnd type="none" w="med" len="med"/>
                    </a:lnR>
                    <a:lnT w="12700" cap="flat" cmpd="sng" algn="ctr">
                      <a:solidFill>
                        <a:srgbClr val="8EE972"/>
                      </a:solidFill>
                      <a:prstDash val="solid"/>
                      <a:round/>
                      <a:headEnd type="none" w="med" len="med"/>
                      <a:tailEnd type="none" w="med" len="med"/>
                    </a:lnT>
                    <a:lnB w="12700" cap="flat" cmpd="sng" algn="ctr">
                      <a:solidFill>
                        <a:srgbClr val="8EE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6825956"/>
                  </a:ext>
                </a:extLst>
              </a:tr>
              <a:tr h="637798">
                <a:tc>
                  <a:txBody>
                    <a:bodyPr/>
                    <a:lstStyle/>
                    <a:p>
                      <a:pPr algn="ctr"/>
                      <a:r>
                        <a:rPr lang="en-NL" sz="1400" dirty="0">
                          <a:solidFill>
                            <a:schemeClr val="tx1"/>
                          </a:solidFill>
                        </a:rPr>
                        <a:t>0.006</a:t>
                      </a:r>
                    </a:p>
                  </a:txBody>
                  <a:tcPr anchor="ctr">
                    <a:lnL w="12700" cap="flat" cmpd="sng" algn="ctr">
                      <a:solidFill>
                        <a:srgbClr val="8EE972"/>
                      </a:solidFill>
                      <a:prstDash val="solid"/>
                      <a:round/>
                      <a:headEnd type="none" w="med" len="med"/>
                      <a:tailEnd type="none" w="med" len="med"/>
                    </a:lnL>
                    <a:lnR w="12700" cap="flat" cmpd="sng" algn="ctr">
                      <a:solidFill>
                        <a:srgbClr val="8EE972"/>
                      </a:solidFill>
                      <a:prstDash val="solid"/>
                      <a:round/>
                      <a:headEnd type="none" w="med" len="med"/>
                      <a:tailEnd type="none" w="med" len="med"/>
                    </a:lnR>
                    <a:lnT w="12700" cap="flat" cmpd="sng" algn="ctr">
                      <a:solidFill>
                        <a:srgbClr val="8EE972"/>
                      </a:solidFill>
                      <a:prstDash val="solid"/>
                      <a:round/>
                      <a:headEnd type="none" w="med" len="med"/>
                      <a:tailEnd type="none" w="med" len="med"/>
                    </a:lnT>
                    <a:lnB w="12700" cap="flat" cmpd="sng" algn="ctr">
                      <a:solidFill>
                        <a:srgbClr val="8EE97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876846"/>
                  </a:ext>
                </a:extLst>
              </a:tr>
            </a:tbl>
          </a:graphicData>
        </a:graphic>
      </p:graphicFrame>
      <p:graphicFrame>
        <p:nvGraphicFramePr>
          <p:cNvPr id="19" name="Table 18">
            <a:extLst>
              <a:ext uri="{FF2B5EF4-FFF2-40B4-BE49-F238E27FC236}">
                <a16:creationId xmlns:a16="http://schemas.microsoft.com/office/drawing/2014/main" id="{69291156-7956-AB87-A346-F9102BECE8BD}"/>
              </a:ext>
            </a:extLst>
          </p:cNvPr>
          <p:cNvGraphicFramePr>
            <a:graphicFrameLocks noGrp="1"/>
          </p:cNvGraphicFramePr>
          <p:nvPr>
            <p:extLst>
              <p:ext uri="{D42A27DB-BD31-4B8C-83A1-F6EECF244321}">
                <p14:modId xmlns:p14="http://schemas.microsoft.com/office/powerpoint/2010/main" val="1347364959"/>
              </p:ext>
            </p:extLst>
          </p:nvPr>
        </p:nvGraphicFramePr>
        <p:xfrm>
          <a:off x="8480838" y="1382829"/>
          <a:ext cx="834272" cy="4464586"/>
        </p:xfrm>
        <a:graphic>
          <a:graphicData uri="http://schemas.openxmlformats.org/drawingml/2006/table">
            <a:tbl>
              <a:tblPr bandRow="1">
                <a:effectLst/>
                <a:tableStyleId>{5C22544A-7EE6-4342-B048-85BDC9FD1C3A}</a:tableStyleId>
              </a:tblPr>
              <a:tblGrid>
                <a:gridCol w="834272">
                  <a:extLst>
                    <a:ext uri="{9D8B030D-6E8A-4147-A177-3AD203B41FA5}">
                      <a16:colId xmlns:a16="http://schemas.microsoft.com/office/drawing/2014/main" val="2821701322"/>
                    </a:ext>
                  </a:extLst>
                </a:gridCol>
              </a:tblGrid>
              <a:tr h="637798">
                <a:tc>
                  <a:txBody>
                    <a:bodyPr/>
                    <a:lstStyle/>
                    <a:p>
                      <a:pPr algn="l"/>
                      <a:r>
                        <a:rPr lang="en-AU" sz="1400" dirty="0">
                          <a:solidFill>
                            <a:schemeClr val="tx1"/>
                          </a:solidFill>
                        </a:rPr>
                        <a:t>do</a:t>
                      </a:r>
                      <a:endParaRPr lang="en-NL"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4356324"/>
                  </a:ext>
                </a:extLst>
              </a:tr>
              <a:tr h="637798">
                <a:tc>
                  <a:txBody>
                    <a:bodyPr/>
                    <a:lstStyle/>
                    <a:p>
                      <a:pPr algn="l"/>
                      <a:r>
                        <a:rPr lang="en-AU" sz="1400" dirty="0">
                          <a:solidFill>
                            <a:schemeClr val="tx1"/>
                          </a:solidFill>
                        </a:rPr>
                        <a:t>say</a:t>
                      </a:r>
                      <a:endParaRPr lang="en-NL"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250369"/>
                  </a:ext>
                </a:extLst>
              </a:tr>
              <a:tr h="637798">
                <a:tc>
                  <a:txBody>
                    <a:bodyPr/>
                    <a:lstStyle/>
                    <a:p>
                      <a:pPr algn="l"/>
                      <a:r>
                        <a:rPr lang="en-AU" sz="1400" dirty="0">
                          <a:solidFill>
                            <a:schemeClr val="tx1"/>
                          </a:solidFill>
                        </a:rPr>
                        <a:t>try</a:t>
                      </a:r>
                      <a:endParaRPr lang="en-NL"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2028379"/>
                  </a:ext>
                </a:extLst>
              </a:tr>
              <a:tr h="637798">
                <a:tc>
                  <a:txBody>
                    <a:bodyPr/>
                    <a:lstStyle/>
                    <a:p>
                      <a:pPr algn="l"/>
                      <a:r>
                        <a:rPr lang="en-AU" sz="1400" dirty="0" err="1">
                          <a:solidFill>
                            <a:schemeClr val="tx1"/>
                          </a:solidFill>
                        </a:rPr>
                        <a:t>anthrop</a:t>
                      </a:r>
                      <a:endParaRPr lang="en-NL"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0138896"/>
                  </a:ext>
                </a:extLst>
              </a:tr>
              <a:tr h="637798">
                <a:tc>
                  <a:txBody>
                    <a:bodyPr/>
                    <a:lstStyle/>
                    <a:p>
                      <a:pPr algn="l"/>
                      <a:r>
                        <a:rPr lang="en-AU" sz="1400" dirty="0">
                          <a:solidFill>
                            <a:schemeClr val="tx1"/>
                          </a:solidFill>
                        </a:rPr>
                        <a:t>buy</a:t>
                      </a:r>
                      <a:endParaRPr lang="en-NL" sz="1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1446476"/>
                  </a:ext>
                </a:extLst>
              </a:tr>
              <a:tr h="637798">
                <a:tc>
                  <a:txBody>
                    <a:bodyPr/>
                    <a:lstStyle/>
                    <a:p>
                      <a:pPr algn="l"/>
                      <a:endParaRPr lang="en-NL" sz="140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6825956"/>
                  </a:ext>
                </a:extLst>
              </a:tr>
              <a:tr h="637798">
                <a:tc>
                  <a:txBody>
                    <a:bodyPr/>
                    <a:lstStyle/>
                    <a:p>
                      <a:pPr algn="l"/>
                      <a:r>
                        <a:rPr lang="en-NL" sz="1400" dirty="0">
                          <a:solidFill>
                            <a:schemeClr val="tx1"/>
                          </a:solidFill>
                        </a:rPr>
                        <a:t>zux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876846"/>
                  </a:ext>
                </a:extLst>
              </a:tr>
            </a:tbl>
          </a:graphicData>
        </a:graphic>
      </p:graphicFrame>
      <p:sp>
        <p:nvSpPr>
          <p:cNvPr id="20" name="Title 1">
            <a:extLst>
              <a:ext uri="{FF2B5EF4-FFF2-40B4-BE49-F238E27FC236}">
                <a16:creationId xmlns:a16="http://schemas.microsoft.com/office/drawing/2014/main" id="{8B35A565-7A3F-DDC2-F41F-D2662502DB02}"/>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50" normalizeH="0" baseline="0" noProof="0">
                <a:ln w="3175">
                  <a:noFill/>
                </a:ln>
                <a:solidFill>
                  <a:srgbClr val="FFFFFF"/>
                </a:solidFill>
                <a:effectLst/>
                <a:uLnTx/>
                <a:uFillTx/>
                <a:latin typeface="Segoe UI Semibold"/>
                <a:ea typeface="+mn-ea"/>
                <a:cs typeface="Segoe UI" pitchFamily="34" charset="0"/>
              </a:rPr>
              <a:t>How language models work</a:t>
            </a:r>
          </a:p>
        </p:txBody>
      </p:sp>
      <p:sp>
        <p:nvSpPr>
          <p:cNvPr id="21" name="Rounded Rectangle 20">
            <a:extLst>
              <a:ext uri="{FF2B5EF4-FFF2-40B4-BE49-F238E27FC236}">
                <a16:creationId xmlns:a16="http://schemas.microsoft.com/office/drawing/2014/main" id="{61F7108C-2CDA-2A6B-A2BA-8C37297E1877}"/>
              </a:ext>
            </a:extLst>
          </p:cNvPr>
          <p:cNvSpPr/>
          <p:nvPr/>
        </p:nvSpPr>
        <p:spPr bwMode="auto">
          <a:xfrm>
            <a:off x="2715858" y="4338010"/>
            <a:ext cx="1935239" cy="45000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DE971"/>
                </a:solidFill>
                <a:effectLst/>
                <a:uLnTx/>
                <a:uFillTx/>
                <a:latin typeface="Segoe UI Semibold"/>
                <a:ea typeface="+mn-ea"/>
                <a:cs typeface="+mn-cs"/>
              </a:rPr>
              <a:t>n tokens in</a:t>
            </a:r>
          </a:p>
        </p:txBody>
      </p:sp>
      <p:sp>
        <p:nvSpPr>
          <p:cNvPr id="22" name="Rounded Rectangle 21">
            <a:extLst>
              <a:ext uri="{FF2B5EF4-FFF2-40B4-BE49-F238E27FC236}">
                <a16:creationId xmlns:a16="http://schemas.microsoft.com/office/drawing/2014/main" id="{072E7D0E-523F-8653-6DB4-49077FD01001}"/>
              </a:ext>
            </a:extLst>
          </p:cNvPr>
          <p:cNvSpPr/>
          <p:nvPr/>
        </p:nvSpPr>
        <p:spPr bwMode="auto">
          <a:xfrm>
            <a:off x="9973794" y="4338010"/>
            <a:ext cx="1935239" cy="45000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a:ln>
                  <a:noFill/>
                </a:ln>
                <a:solidFill>
                  <a:srgbClr val="8DE971"/>
                </a:solidFill>
                <a:effectLst/>
                <a:uLnTx/>
                <a:uFillTx/>
                <a:latin typeface="Segoe UI Semibold"/>
                <a:ea typeface="+mn-ea"/>
                <a:cs typeface="+mn-cs"/>
              </a:rPr>
              <a:t>1 tokens out</a:t>
            </a:r>
          </a:p>
        </p:txBody>
      </p:sp>
      <p:sp>
        <p:nvSpPr>
          <p:cNvPr id="3" name="TextBox 2">
            <a:extLst>
              <a:ext uri="{FF2B5EF4-FFF2-40B4-BE49-F238E27FC236}">
                <a16:creationId xmlns:a16="http://schemas.microsoft.com/office/drawing/2014/main" id="{31B90003-3D39-391F-5E42-59838D3E1BB3}"/>
              </a:ext>
            </a:extLst>
          </p:cNvPr>
          <p:cNvSpPr txBox="1"/>
          <p:nvPr/>
        </p:nvSpPr>
        <p:spPr>
          <a:xfrm>
            <a:off x="7831255" y="5855935"/>
            <a:ext cx="3209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L" sz="1800" b="0" i="0" u="none" strike="noStrike" kern="1200" cap="none" spc="0" normalizeH="0" baseline="0" noProof="0">
                <a:ln>
                  <a:noFill/>
                </a:ln>
                <a:solidFill>
                  <a:prstClr val="white"/>
                </a:solidFill>
                <a:effectLst/>
                <a:uLnTx/>
                <a:uFillTx/>
                <a:latin typeface="Segoe UI"/>
                <a:ea typeface="+mn-ea"/>
                <a:cs typeface="+mn-cs"/>
              </a:rPr>
              <a:t>p</a:t>
            </a:r>
          </a:p>
        </p:txBody>
      </p:sp>
      <p:sp>
        <p:nvSpPr>
          <p:cNvPr id="4" name="Title 3">
            <a:extLst>
              <a:ext uri="{FF2B5EF4-FFF2-40B4-BE49-F238E27FC236}">
                <a16:creationId xmlns:a16="http://schemas.microsoft.com/office/drawing/2014/main" id="{2AC924F6-3946-577C-718C-4F7D154C9BE9}"/>
              </a:ext>
            </a:extLst>
          </p:cNvPr>
          <p:cNvSpPr>
            <a:spLocks noGrp="1"/>
          </p:cNvSpPr>
          <p:nvPr>
            <p:ph type="title"/>
          </p:nvPr>
        </p:nvSpPr>
        <p:spPr/>
        <p:txBody>
          <a:bodyPr/>
          <a:lstStyle/>
          <a:p>
            <a:endParaRPr lang="en-AU" dirty="0"/>
          </a:p>
        </p:txBody>
      </p:sp>
    </p:spTree>
    <p:extLst>
      <p:ext uri="{BB962C8B-B14F-4D97-AF65-F5344CB8AC3E}">
        <p14:creationId xmlns:p14="http://schemas.microsoft.com/office/powerpoint/2010/main" val="330448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8107A-BA98-923C-1EE9-A382EED63C55}"/>
              </a:ext>
            </a:extLst>
          </p:cNvPr>
          <p:cNvSpPr>
            <a:spLocks noGrp="1"/>
          </p:cNvSpPr>
          <p:nvPr>
            <p:ph type="body" sz="quarter" idx="19"/>
          </p:nvPr>
        </p:nvSpPr>
        <p:spPr/>
        <p:txBody>
          <a:bodyPr/>
          <a:lstStyle/>
          <a:p>
            <a:endParaRPr lang="en-AU"/>
          </a:p>
        </p:txBody>
      </p:sp>
      <p:sp>
        <p:nvSpPr>
          <p:cNvPr id="3" name="Title 2">
            <a:extLst>
              <a:ext uri="{FF2B5EF4-FFF2-40B4-BE49-F238E27FC236}">
                <a16:creationId xmlns:a16="http://schemas.microsoft.com/office/drawing/2014/main" id="{A8954D5F-4F75-03D9-61E5-6A1A5FA2B8B2}"/>
              </a:ext>
            </a:extLst>
          </p:cNvPr>
          <p:cNvSpPr>
            <a:spLocks noGrp="1"/>
          </p:cNvSpPr>
          <p:nvPr>
            <p:ph type="title"/>
          </p:nvPr>
        </p:nvSpPr>
        <p:spPr>
          <a:xfrm>
            <a:off x="457200" y="1508711"/>
            <a:ext cx="6134100" cy="1015663"/>
          </a:xfrm>
        </p:spPr>
        <p:txBody>
          <a:bodyPr/>
          <a:lstStyle/>
          <a:p>
            <a:r>
              <a:rPr lang="en-AU" dirty="0"/>
              <a:t>Prompt Engineering</a:t>
            </a:r>
          </a:p>
        </p:txBody>
      </p:sp>
    </p:spTree>
    <p:extLst>
      <p:ext uri="{BB962C8B-B14F-4D97-AF65-F5344CB8AC3E}">
        <p14:creationId xmlns:p14="http://schemas.microsoft.com/office/powerpoint/2010/main" val="338433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9BDF-FE9E-70A0-59EA-73FA0A5702FC}"/>
              </a:ext>
            </a:extLst>
          </p:cNvPr>
          <p:cNvSpPr>
            <a:spLocks noGrp="1"/>
          </p:cNvSpPr>
          <p:nvPr>
            <p:ph type="title"/>
          </p:nvPr>
        </p:nvSpPr>
        <p:spPr/>
        <p:txBody>
          <a:bodyPr>
            <a:normAutofit/>
          </a:bodyPr>
          <a:lstStyle/>
          <a:p>
            <a:pPr algn="ctr"/>
            <a:r>
              <a:rPr lang="en-US"/>
              <a:t>Prompt engineering</a:t>
            </a:r>
          </a:p>
        </p:txBody>
      </p:sp>
      <p:sp>
        <p:nvSpPr>
          <p:cNvPr id="4" name="TextBox 3">
            <a:extLst>
              <a:ext uri="{FF2B5EF4-FFF2-40B4-BE49-F238E27FC236}">
                <a16:creationId xmlns:a16="http://schemas.microsoft.com/office/drawing/2014/main" id="{31C73524-56C6-6DF4-9CD6-8670F5E3B39C}"/>
              </a:ext>
            </a:extLst>
          </p:cNvPr>
          <p:cNvSpPr txBox="1"/>
          <p:nvPr/>
        </p:nvSpPr>
        <p:spPr>
          <a:xfrm>
            <a:off x="733044" y="1231392"/>
            <a:ext cx="10811256" cy="369332"/>
          </a:xfrm>
          <a:prstGeom prst="rect">
            <a:avLst/>
          </a:prstGeom>
          <a:noFill/>
        </p:spPr>
        <p:txBody>
          <a:bodyPr wrap="square" lIns="0" tIns="0" rIns="0" bIns="0" rtlCol="0">
            <a:spAutoFit/>
          </a:bodyPr>
          <a:lstStyle/>
          <a:p>
            <a:pPr algn="ctr"/>
            <a:r>
              <a:rPr lang="en-US" sz="2400"/>
              <a:t>You can create your model prompt using different styles: </a:t>
            </a:r>
          </a:p>
        </p:txBody>
      </p:sp>
      <p:sp>
        <p:nvSpPr>
          <p:cNvPr id="8" name="Rectangle: Rounded Corners 7">
            <a:extLst>
              <a:ext uri="{FF2B5EF4-FFF2-40B4-BE49-F238E27FC236}">
                <a16:creationId xmlns:a16="http://schemas.microsoft.com/office/drawing/2014/main" id="{A29AE1E5-4167-6208-D7B3-DEAAD450958E}"/>
              </a:ext>
              <a:ext uri="{C183D7F6-B498-43B3-948B-1728B52AA6E4}">
                <adec:decorative xmlns:adec="http://schemas.microsoft.com/office/drawing/2017/decorative" val="1"/>
              </a:ext>
            </a:extLst>
          </p:cNvPr>
          <p:cNvSpPr/>
          <p:nvPr/>
        </p:nvSpPr>
        <p:spPr bwMode="auto">
          <a:xfrm>
            <a:off x="711200" y="1908007"/>
            <a:ext cx="10769600" cy="2829096"/>
          </a:xfrm>
          <a:prstGeom prst="roundRect">
            <a:avLst>
              <a:gd name="adj" fmla="val 3793"/>
            </a:avLst>
          </a:prstGeom>
          <a:noFill/>
          <a:ln>
            <a:solidFill>
              <a:schemeClr val="bg1">
                <a:lumMod val="90000"/>
                <a:lumOff val="10000"/>
                <a:alpha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17A6FC84-0C50-5A7F-556D-4D99A11E93D3}"/>
              </a:ext>
              <a:ext uri="{C183D7F6-B498-43B3-948B-1728B52AA6E4}">
                <adec:decorative xmlns:adec="http://schemas.microsoft.com/office/drawing/2017/decorative" val="1"/>
              </a:ext>
            </a:extLst>
          </p:cNvPr>
          <p:cNvSpPr/>
          <p:nvPr/>
        </p:nvSpPr>
        <p:spPr bwMode="auto">
          <a:xfrm>
            <a:off x="905329" y="2053150"/>
            <a:ext cx="3381482" cy="2538810"/>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23" name="CRMArticles_EFF5" title="Icon of two documents stacked together with writing on them">
            <a:extLst>
              <a:ext uri="{FF2B5EF4-FFF2-40B4-BE49-F238E27FC236}">
                <a16:creationId xmlns:a16="http://schemas.microsoft.com/office/drawing/2014/main" id="{67DA3E11-5659-4FAC-7575-30A67BC5AA37}"/>
              </a:ext>
            </a:extLst>
          </p:cNvPr>
          <p:cNvSpPr>
            <a:spLocks noChangeAspect="1" noEditPoints="1"/>
          </p:cNvSpPr>
          <p:nvPr/>
        </p:nvSpPr>
        <p:spPr bwMode="auto">
          <a:xfrm>
            <a:off x="2437642" y="2243555"/>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4" name="Straight Connector 13">
            <a:extLst>
              <a:ext uri="{FF2B5EF4-FFF2-40B4-BE49-F238E27FC236}">
                <a16:creationId xmlns:a16="http://schemas.microsoft.com/office/drawing/2014/main" id="{D0CAC500-4BE8-5202-7417-9579EAF8FED7}"/>
              </a:ext>
              <a:ext uri="{C183D7F6-B498-43B3-948B-1728B52AA6E4}">
                <adec:decorative xmlns:adec="http://schemas.microsoft.com/office/drawing/2017/decorative" val="1"/>
              </a:ext>
            </a:extLst>
          </p:cNvPr>
          <p:cNvCxnSpPr>
            <a:cxnSpLocks/>
          </p:cNvCxnSpPr>
          <p:nvPr/>
        </p:nvCxnSpPr>
        <p:spPr>
          <a:xfrm>
            <a:off x="2296600" y="2780460"/>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8EBEBAC-8A0F-1A51-16D9-BA76D0828C8C}"/>
              </a:ext>
            </a:extLst>
          </p:cNvPr>
          <p:cNvSpPr txBox="1"/>
          <p:nvPr/>
        </p:nvSpPr>
        <p:spPr>
          <a:xfrm>
            <a:off x="1209971" y="3005332"/>
            <a:ext cx="2770400" cy="1431161"/>
          </a:xfrm>
          <a:prstGeom prst="rect">
            <a:avLst/>
          </a:prstGeom>
          <a:noFill/>
        </p:spPr>
        <p:txBody>
          <a:bodyPr wrap="square" lIns="0" tIns="0" rIns="0" bIns="0" rtlCol="0">
            <a:spAutoFit/>
          </a:bodyPr>
          <a:lstStyle/>
          <a:p>
            <a:pPr algn="ctr">
              <a:spcAft>
                <a:spcPts val="600"/>
              </a:spcAft>
            </a:pPr>
            <a:r>
              <a:rPr lang="en-US" sz="2800" b="1">
                <a:solidFill>
                  <a:schemeClr val="accent1"/>
                </a:solidFill>
                <a:latin typeface="+mj-lt"/>
              </a:rPr>
              <a:t>Instruction</a:t>
            </a:r>
          </a:p>
          <a:p>
            <a:pPr algn="ctr">
              <a:spcAft>
                <a:spcPts val="600"/>
              </a:spcAft>
            </a:pPr>
            <a:r>
              <a:rPr lang="en-US" sz="2000"/>
              <a:t>e.g., “Translate the following code from Python to C# […]”</a:t>
            </a:r>
            <a:endParaRPr lang="en-US" sz="2800" b="1"/>
          </a:p>
        </p:txBody>
      </p:sp>
      <p:sp>
        <p:nvSpPr>
          <p:cNvPr id="11" name="Freeform: Shape 10">
            <a:extLst>
              <a:ext uri="{FF2B5EF4-FFF2-40B4-BE49-F238E27FC236}">
                <a16:creationId xmlns:a16="http://schemas.microsoft.com/office/drawing/2014/main" id="{905D0C84-2890-FEC0-71A9-CC44056D0219}"/>
              </a:ext>
              <a:ext uri="{C183D7F6-B498-43B3-948B-1728B52AA6E4}">
                <adec:decorative xmlns:adec="http://schemas.microsoft.com/office/drawing/2017/decorative" val="1"/>
              </a:ext>
            </a:extLst>
          </p:cNvPr>
          <p:cNvSpPr/>
          <p:nvPr/>
        </p:nvSpPr>
        <p:spPr bwMode="auto">
          <a:xfrm>
            <a:off x="4405260" y="2053150"/>
            <a:ext cx="3381482" cy="2538810"/>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22" name="check 3" title="Icon of a checkmark with a circle around it">
            <a:extLst>
              <a:ext uri="{FF2B5EF4-FFF2-40B4-BE49-F238E27FC236}">
                <a16:creationId xmlns:a16="http://schemas.microsoft.com/office/drawing/2014/main" id="{29CFFA8C-167A-82D7-B6DD-44D7E78FC559}"/>
              </a:ext>
            </a:extLst>
          </p:cNvPr>
          <p:cNvSpPr>
            <a:spLocks noChangeAspect="1" noEditPoints="1"/>
          </p:cNvSpPr>
          <p:nvPr/>
        </p:nvSpPr>
        <p:spPr bwMode="auto">
          <a:xfrm>
            <a:off x="5912055" y="2243555"/>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5" name="Straight Connector 14">
            <a:extLst>
              <a:ext uri="{FF2B5EF4-FFF2-40B4-BE49-F238E27FC236}">
                <a16:creationId xmlns:a16="http://schemas.microsoft.com/office/drawing/2014/main" id="{BFB49C12-07B5-0B2E-92CB-86547B6864BB}"/>
              </a:ext>
              <a:ext uri="{C183D7F6-B498-43B3-948B-1728B52AA6E4}">
                <adec:decorative xmlns:adec="http://schemas.microsoft.com/office/drawing/2017/decorative" val="1"/>
              </a:ext>
            </a:extLst>
          </p:cNvPr>
          <p:cNvCxnSpPr>
            <a:cxnSpLocks/>
          </p:cNvCxnSpPr>
          <p:nvPr/>
        </p:nvCxnSpPr>
        <p:spPr>
          <a:xfrm>
            <a:off x="5796531" y="2780460"/>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945AEFE-F150-A360-B524-C7C979255E96}"/>
              </a:ext>
            </a:extLst>
          </p:cNvPr>
          <p:cNvSpPr txBox="1"/>
          <p:nvPr/>
        </p:nvSpPr>
        <p:spPr>
          <a:xfrm>
            <a:off x="4711700" y="3005332"/>
            <a:ext cx="2770400" cy="1431161"/>
          </a:xfrm>
          <a:prstGeom prst="rect">
            <a:avLst/>
          </a:prstGeom>
          <a:noFill/>
        </p:spPr>
        <p:txBody>
          <a:bodyPr wrap="square" lIns="0" tIns="0" rIns="0" bIns="0" rtlCol="0">
            <a:spAutoFit/>
          </a:bodyPr>
          <a:lstStyle/>
          <a:p>
            <a:pPr algn="ctr">
              <a:spcAft>
                <a:spcPts val="600"/>
              </a:spcAft>
            </a:pPr>
            <a:r>
              <a:rPr lang="en-US" sz="2800" b="1">
                <a:solidFill>
                  <a:schemeClr val="accent1"/>
                </a:solidFill>
                <a:latin typeface="+mj-lt"/>
              </a:rPr>
              <a:t>Completion</a:t>
            </a:r>
          </a:p>
          <a:p>
            <a:pPr algn="ctr">
              <a:spcAft>
                <a:spcPts val="600"/>
              </a:spcAft>
            </a:pPr>
            <a:r>
              <a:rPr lang="en-US" sz="2000"/>
              <a:t>e.g., “Machine Learning is a field of artificial intelligence that”</a:t>
            </a:r>
          </a:p>
        </p:txBody>
      </p:sp>
      <p:sp>
        <p:nvSpPr>
          <p:cNvPr id="12" name="Freeform: Shape 11">
            <a:extLst>
              <a:ext uri="{FF2B5EF4-FFF2-40B4-BE49-F238E27FC236}">
                <a16:creationId xmlns:a16="http://schemas.microsoft.com/office/drawing/2014/main" id="{E2CDD772-B638-10D5-9ECE-25B702A498B7}"/>
              </a:ext>
              <a:ext uri="{C183D7F6-B498-43B3-948B-1728B52AA6E4}">
                <adec:decorative xmlns:adec="http://schemas.microsoft.com/office/drawing/2017/decorative" val="1"/>
              </a:ext>
            </a:extLst>
          </p:cNvPr>
          <p:cNvSpPr/>
          <p:nvPr/>
        </p:nvSpPr>
        <p:spPr bwMode="auto">
          <a:xfrm>
            <a:off x="7905190" y="2053150"/>
            <a:ext cx="3381482" cy="2538810"/>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21" name="question" title="Icon of a question mark">
            <a:extLst>
              <a:ext uri="{FF2B5EF4-FFF2-40B4-BE49-F238E27FC236}">
                <a16:creationId xmlns:a16="http://schemas.microsoft.com/office/drawing/2014/main" id="{15724E5E-B779-788D-CE93-0316B319CF47}"/>
              </a:ext>
            </a:extLst>
          </p:cNvPr>
          <p:cNvSpPr>
            <a:spLocks noChangeAspect="1" noEditPoints="1"/>
          </p:cNvSpPr>
          <p:nvPr/>
        </p:nvSpPr>
        <p:spPr bwMode="auto">
          <a:xfrm>
            <a:off x="9498544" y="2243555"/>
            <a:ext cx="194775" cy="365760"/>
          </a:xfrm>
          <a:custGeom>
            <a:avLst/>
            <a:gdLst>
              <a:gd name="T0" fmla="*/ 0 w 180"/>
              <a:gd name="T1" fmla="*/ 90 h 340"/>
              <a:gd name="T2" fmla="*/ 90 w 180"/>
              <a:gd name="T3" fmla="*/ 0 h 340"/>
              <a:gd name="T4" fmla="*/ 180 w 180"/>
              <a:gd name="T5" fmla="*/ 90 h 340"/>
              <a:gd name="T6" fmla="*/ 148 w 180"/>
              <a:gd name="T7" fmla="*/ 156 h 340"/>
              <a:gd name="T8" fmla="*/ 95 w 180"/>
              <a:gd name="T9" fmla="*/ 217 h 340"/>
              <a:gd name="T10" fmla="*/ 90 w 180"/>
              <a:gd name="T11" fmla="*/ 279 h 340"/>
              <a:gd name="T12" fmla="*/ 86 w 180"/>
              <a:gd name="T13" fmla="*/ 340 h 340"/>
              <a:gd name="T14" fmla="*/ 94 w 180"/>
              <a:gd name="T15" fmla="*/ 340 h 340"/>
              <a:gd name="T16" fmla="*/ 94 w 180"/>
              <a:gd name="T17" fmla="*/ 332 h 340"/>
              <a:gd name="T18" fmla="*/ 86 w 180"/>
              <a:gd name="T19" fmla="*/ 332 h 340"/>
              <a:gd name="T20" fmla="*/ 86 w 180"/>
              <a:gd name="T21"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340">
                <a:moveTo>
                  <a:pt x="0" y="90"/>
                </a:moveTo>
                <a:cubicBezTo>
                  <a:pt x="0" y="40"/>
                  <a:pt x="40" y="0"/>
                  <a:pt x="90" y="0"/>
                </a:cubicBezTo>
                <a:cubicBezTo>
                  <a:pt x="139" y="0"/>
                  <a:pt x="180" y="40"/>
                  <a:pt x="180" y="90"/>
                </a:cubicBezTo>
                <a:cubicBezTo>
                  <a:pt x="180" y="116"/>
                  <a:pt x="169" y="138"/>
                  <a:pt x="148" y="156"/>
                </a:cubicBezTo>
                <a:cubicBezTo>
                  <a:pt x="148" y="156"/>
                  <a:pt x="109" y="186"/>
                  <a:pt x="95" y="217"/>
                </a:cubicBezTo>
                <a:cubicBezTo>
                  <a:pt x="86" y="236"/>
                  <a:pt x="90" y="279"/>
                  <a:pt x="90" y="279"/>
                </a:cubicBezTo>
                <a:moveTo>
                  <a:pt x="86" y="340"/>
                </a:moveTo>
                <a:cubicBezTo>
                  <a:pt x="94" y="340"/>
                  <a:pt x="94" y="340"/>
                  <a:pt x="94" y="340"/>
                </a:cubicBezTo>
                <a:cubicBezTo>
                  <a:pt x="94" y="332"/>
                  <a:pt x="94" y="332"/>
                  <a:pt x="94" y="332"/>
                </a:cubicBezTo>
                <a:cubicBezTo>
                  <a:pt x="86" y="332"/>
                  <a:pt x="86" y="332"/>
                  <a:pt x="86" y="332"/>
                </a:cubicBezTo>
                <a:lnTo>
                  <a:pt x="86" y="34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cxnSp>
        <p:nvCxnSpPr>
          <p:cNvPr id="16" name="Straight Connector 15">
            <a:extLst>
              <a:ext uri="{FF2B5EF4-FFF2-40B4-BE49-F238E27FC236}">
                <a16:creationId xmlns:a16="http://schemas.microsoft.com/office/drawing/2014/main" id="{D4C04B50-12E6-CDB5-27F9-DE4BFCA8699F}"/>
              </a:ext>
              <a:ext uri="{C183D7F6-B498-43B3-948B-1728B52AA6E4}">
                <adec:decorative xmlns:adec="http://schemas.microsoft.com/office/drawing/2017/decorative" val="1"/>
              </a:ext>
            </a:extLst>
          </p:cNvPr>
          <p:cNvCxnSpPr>
            <a:cxnSpLocks/>
          </p:cNvCxnSpPr>
          <p:nvPr/>
        </p:nvCxnSpPr>
        <p:spPr>
          <a:xfrm>
            <a:off x="9296461" y="2780460"/>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0A0F9B-B4A2-3A11-67EB-EAB32FCCCD7D}"/>
              </a:ext>
            </a:extLst>
          </p:cNvPr>
          <p:cNvSpPr txBox="1"/>
          <p:nvPr/>
        </p:nvSpPr>
        <p:spPr>
          <a:xfrm>
            <a:off x="8211630" y="3005332"/>
            <a:ext cx="2770400" cy="1123384"/>
          </a:xfrm>
          <a:prstGeom prst="rect">
            <a:avLst/>
          </a:prstGeom>
          <a:noFill/>
        </p:spPr>
        <p:txBody>
          <a:bodyPr wrap="square" lIns="0" tIns="0" rIns="0" bIns="0" rtlCol="0">
            <a:spAutoFit/>
          </a:bodyPr>
          <a:lstStyle/>
          <a:p>
            <a:pPr algn="ctr">
              <a:spcAft>
                <a:spcPts val="600"/>
              </a:spcAft>
            </a:pPr>
            <a:r>
              <a:rPr lang="en-US" sz="2800" b="1">
                <a:solidFill>
                  <a:schemeClr val="accent1"/>
                </a:solidFill>
                <a:latin typeface="+mj-lt"/>
              </a:rPr>
              <a:t>Question</a:t>
            </a:r>
          </a:p>
          <a:p>
            <a:pPr algn="ctr">
              <a:spcAft>
                <a:spcPts val="600"/>
              </a:spcAft>
            </a:pPr>
            <a:r>
              <a:rPr lang="en-US" sz="2000"/>
              <a:t>e.g., “What is Artificial Intelligence?”</a:t>
            </a:r>
          </a:p>
        </p:txBody>
      </p:sp>
    </p:spTree>
    <p:extLst>
      <p:ext uri="{BB962C8B-B14F-4D97-AF65-F5344CB8AC3E}">
        <p14:creationId xmlns:p14="http://schemas.microsoft.com/office/powerpoint/2010/main" val="260373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5" grpId="0"/>
      <p:bldP spid="11" grpId="0" animBg="1"/>
      <p:bldP spid="22" grpId="0" animBg="1"/>
      <p:bldP spid="6" grpId="0"/>
      <p:bldP spid="12" grpId="0" animBg="1"/>
      <p:bldP spid="21"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3E3AE-D0B1-4B43-0510-EA9DADBAD855}"/>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E8BDE26F-EC1F-83CC-DC55-F4A5DA22ACB2}"/>
              </a:ext>
              <a:ext uri="{C183D7F6-B498-43B3-948B-1728B52AA6E4}">
                <adec:decorative xmlns:adec="http://schemas.microsoft.com/office/drawing/2017/decorative" val="1"/>
              </a:ext>
            </a:extLst>
          </p:cNvPr>
          <p:cNvSpPr/>
          <p:nvPr/>
        </p:nvSpPr>
        <p:spPr bwMode="auto">
          <a:xfrm>
            <a:off x="711200" y="5313273"/>
            <a:ext cx="10769600" cy="1123622"/>
          </a:xfrm>
          <a:prstGeom prst="roundRect">
            <a:avLst>
              <a:gd name="adj" fmla="val 9820"/>
            </a:avLst>
          </a:prstGeom>
          <a:noFill/>
          <a:ln>
            <a:solidFill>
              <a:schemeClr val="bg1">
                <a:lumMod val="90000"/>
                <a:lumOff val="10000"/>
                <a:alpha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C0179E6A-CE8C-0331-3EA6-538F60900103}"/>
              </a:ext>
            </a:extLst>
          </p:cNvPr>
          <p:cNvSpPr>
            <a:spLocks noGrp="1"/>
          </p:cNvSpPr>
          <p:nvPr>
            <p:ph type="title"/>
          </p:nvPr>
        </p:nvSpPr>
        <p:spPr/>
        <p:txBody>
          <a:bodyPr>
            <a:normAutofit/>
          </a:bodyPr>
          <a:lstStyle/>
          <a:p>
            <a:pPr algn="ctr"/>
            <a:r>
              <a:rPr lang="en-US"/>
              <a:t>Prompt engineering</a:t>
            </a:r>
          </a:p>
        </p:txBody>
      </p:sp>
      <p:sp>
        <p:nvSpPr>
          <p:cNvPr id="4" name="TextBox 3">
            <a:extLst>
              <a:ext uri="{FF2B5EF4-FFF2-40B4-BE49-F238E27FC236}">
                <a16:creationId xmlns:a16="http://schemas.microsoft.com/office/drawing/2014/main" id="{DFFCA942-6B9D-239A-432C-53A43E325AB6}"/>
              </a:ext>
            </a:extLst>
          </p:cNvPr>
          <p:cNvSpPr txBox="1"/>
          <p:nvPr/>
        </p:nvSpPr>
        <p:spPr>
          <a:xfrm>
            <a:off x="733044" y="1231392"/>
            <a:ext cx="10811256" cy="369332"/>
          </a:xfrm>
          <a:prstGeom prst="rect">
            <a:avLst/>
          </a:prstGeom>
          <a:noFill/>
        </p:spPr>
        <p:txBody>
          <a:bodyPr wrap="square" lIns="0" tIns="0" rIns="0" bIns="0" rtlCol="0">
            <a:spAutoFit/>
          </a:bodyPr>
          <a:lstStyle/>
          <a:p>
            <a:pPr algn="ctr"/>
            <a:r>
              <a:rPr lang="en-US" sz="2400"/>
              <a:t>You can create your model prompt using different styles: </a:t>
            </a:r>
          </a:p>
        </p:txBody>
      </p:sp>
      <p:sp>
        <p:nvSpPr>
          <p:cNvPr id="8" name="Rectangle: Rounded Corners 7">
            <a:extLst>
              <a:ext uri="{FF2B5EF4-FFF2-40B4-BE49-F238E27FC236}">
                <a16:creationId xmlns:a16="http://schemas.microsoft.com/office/drawing/2014/main" id="{0E284ADF-12DC-8FB0-A02C-BC8382D40DF1}"/>
              </a:ext>
              <a:ext uri="{C183D7F6-B498-43B3-948B-1728B52AA6E4}">
                <adec:decorative xmlns:adec="http://schemas.microsoft.com/office/drawing/2017/decorative" val="1"/>
              </a:ext>
            </a:extLst>
          </p:cNvPr>
          <p:cNvSpPr/>
          <p:nvPr/>
        </p:nvSpPr>
        <p:spPr bwMode="auto">
          <a:xfrm>
            <a:off x="711200" y="1908007"/>
            <a:ext cx="10769600" cy="2829096"/>
          </a:xfrm>
          <a:prstGeom prst="roundRect">
            <a:avLst>
              <a:gd name="adj" fmla="val 3793"/>
            </a:avLst>
          </a:prstGeom>
          <a:noFill/>
          <a:ln>
            <a:solidFill>
              <a:schemeClr val="bg1">
                <a:lumMod val="90000"/>
                <a:lumOff val="10000"/>
                <a:alpha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540360FD-49A2-8959-8E2A-8B23495DD932}"/>
              </a:ext>
              <a:ext uri="{C183D7F6-B498-43B3-948B-1728B52AA6E4}">
                <adec:decorative xmlns:adec="http://schemas.microsoft.com/office/drawing/2017/decorative" val="1"/>
              </a:ext>
            </a:extLst>
          </p:cNvPr>
          <p:cNvSpPr/>
          <p:nvPr/>
        </p:nvSpPr>
        <p:spPr bwMode="auto">
          <a:xfrm>
            <a:off x="905329" y="2053150"/>
            <a:ext cx="3381482" cy="2538810"/>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23" name="CRMArticles_EFF5" title="Icon of two documents stacked together with writing on them">
            <a:extLst>
              <a:ext uri="{FF2B5EF4-FFF2-40B4-BE49-F238E27FC236}">
                <a16:creationId xmlns:a16="http://schemas.microsoft.com/office/drawing/2014/main" id="{ED2BB95D-8618-847A-9121-C0A1E972AA8A}"/>
              </a:ext>
            </a:extLst>
          </p:cNvPr>
          <p:cNvSpPr>
            <a:spLocks noChangeAspect="1" noEditPoints="1"/>
          </p:cNvSpPr>
          <p:nvPr/>
        </p:nvSpPr>
        <p:spPr bwMode="auto">
          <a:xfrm>
            <a:off x="2437642" y="2243555"/>
            <a:ext cx="316856" cy="365760"/>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4" name="Straight Connector 13">
            <a:extLst>
              <a:ext uri="{FF2B5EF4-FFF2-40B4-BE49-F238E27FC236}">
                <a16:creationId xmlns:a16="http://schemas.microsoft.com/office/drawing/2014/main" id="{F032E248-91A0-E281-05C0-355DD98B279E}"/>
              </a:ext>
              <a:ext uri="{C183D7F6-B498-43B3-948B-1728B52AA6E4}">
                <adec:decorative xmlns:adec="http://schemas.microsoft.com/office/drawing/2017/decorative" val="1"/>
              </a:ext>
            </a:extLst>
          </p:cNvPr>
          <p:cNvCxnSpPr>
            <a:cxnSpLocks/>
          </p:cNvCxnSpPr>
          <p:nvPr/>
        </p:nvCxnSpPr>
        <p:spPr>
          <a:xfrm>
            <a:off x="2296600" y="2780460"/>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541139-A989-C46F-FB80-5189AA73709D}"/>
              </a:ext>
            </a:extLst>
          </p:cNvPr>
          <p:cNvSpPr txBox="1"/>
          <p:nvPr/>
        </p:nvSpPr>
        <p:spPr>
          <a:xfrm>
            <a:off x="1209971" y="3005332"/>
            <a:ext cx="2770400" cy="1431161"/>
          </a:xfrm>
          <a:prstGeom prst="rect">
            <a:avLst/>
          </a:prstGeom>
          <a:noFill/>
        </p:spPr>
        <p:txBody>
          <a:bodyPr wrap="square" lIns="0" tIns="0" rIns="0" bIns="0" rtlCol="0">
            <a:spAutoFit/>
          </a:bodyPr>
          <a:lstStyle/>
          <a:p>
            <a:pPr algn="ctr">
              <a:spcAft>
                <a:spcPts val="600"/>
              </a:spcAft>
            </a:pPr>
            <a:r>
              <a:rPr lang="en-US" sz="2800" b="1">
                <a:solidFill>
                  <a:schemeClr val="accent1"/>
                </a:solidFill>
                <a:latin typeface="+mj-lt"/>
              </a:rPr>
              <a:t>Instruction</a:t>
            </a:r>
          </a:p>
          <a:p>
            <a:pPr algn="ctr">
              <a:spcAft>
                <a:spcPts val="600"/>
              </a:spcAft>
            </a:pPr>
            <a:r>
              <a:rPr lang="en-US" sz="2000"/>
              <a:t>e.g., “Translate the following code from Python to C# […]”</a:t>
            </a:r>
            <a:endParaRPr lang="en-US" sz="2800" b="1"/>
          </a:p>
        </p:txBody>
      </p:sp>
      <p:sp>
        <p:nvSpPr>
          <p:cNvPr id="11" name="Freeform: Shape 10">
            <a:extLst>
              <a:ext uri="{FF2B5EF4-FFF2-40B4-BE49-F238E27FC236}">
                <a16:creationId xmlns:a16="http://schemas.microsoft.com/office/drawing/2014/main" id="{158E2B7E-EAA9-562A-59AE-3CDC0FA29213}"/>
              </a:ext>
              <a:ext uri="{C183D7F6-B498-43B3-948B-1728B52AA6E4}">
                <adec:decorative xmlns:adec="http://schemas.microsoft.com/office/drawing/2017/decorative" val="1"/>
              </a:ext>
            </a:extLst>
          </p:cNvPr>
          <p:cNvSpPr/>
          <p:nvPr/>
        </p:nvSpPr>
        <p:spPr bwMode="auto">
          <a:xfrm>
            <a:off x="4405260" y="2053150"/>
            <a:ext cx="3381482" cy="2538810"/>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22" name="check 3" title="Icon of a checkmark with a circle around it">
            <a:extLst>
              <a:ext uri="{FF2B5EF4-FFF2-40B4-BE49-F238E27FC236}">
                <a16:creationId xmlns:a16="http://schemas.microsoft.com/office/drawing/2014/main" id="{4694016E-B1AA-4F17-1C3B-D278B0A72CE6}"/>
              </a:ext>
            </a:extLst>
          </p:cNvPr>
          <p:cNvSpPr>
            <a:spLocks noChangeAspect="1" noEditPoints="1"/>
          </p:cNvSpPr>
          <p:nvPr/>
        </p:nvSpPr>
        <p:spPr bwMode="auto">
          <a:xfrm>
            <a:off x="5912055" y="2243555"/>
            <a:ext cx="367893" cy="365760"/>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5" name="Straight Connector 14">
            <a:extLst>
              <a:ext uri="{FF2B5EF4-FFF2-40B4-BE49-F238E27FC236}">
                <a16:creationId xmlns:a16="http://schemas.microsoft.com/office/drawing/2014/main" id="{B83EC9F7-0698-3BAA-5857-33EAA3EBF81D}"/>
              </a:ext>
              <a:ext uri="{C183D7F6-B498-43B3-948B-1728B52AA6E4}">
                <adec:decorative xmlns:adec="http://schemas.microsoft.com/office/drawing/2017/decorative" val="1"/>
              </a:ext>
            </a:extLst>
          </p:cNvPr>
          <p:cNvCxnSpPr>
            <a:cxnSpLocks/>
          </p:cNvCxnSpPr>
          <p:nvPr/>
        </p:nvCxnSpPr>
        <p:spPr>
          <a:xfrm>
            <a:off x="5796531" y="2780460"/>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ABC2357-E557-EAC8-18D6-0A5651B6B7CD}"/>
              </a:ext>
            </a:extLst>
          </p:cNvPr>
          <p:cNvSpPr txBox="1"/>
          <p:nvPr/>
        </p:nvSpPr>
        <p:spPr>
          <a:xfrm>
            <a:off x="4711700" y="3005332"/>
            <a:ext cx="2770400" cy="1431161"/>
          </a:xfrm>
          <a:prstGeom prst="rect">
            <a:avLst/>
          </a:prstGeom>
          <a:noFill/>
        </p:spPr>
        <p:txBody>
          <a:bodyPr wrap="square" lIns="0" tIns="0" rIns="0" bIns="0" rtlCol="0">
            <a:spAutoFit/>
          </a:bodyPr>
          <a:lstStyle/>
          <a:p>
            <a:pPr algn="ctr">
              <a:spcAft>
                <a:spcPts val="600"/>
              </a:spcAft>
            </a:pPr>
            <a:r>
              <a:rPr lang="en-US" sz="2800" b="1">
                <a:solidFill>
                  <a:schemeClr val="accent1"/>
                </a:solidFill>
                <a:latin typeface="+mj-lt"/>
              </a:rPr>
              <a:t>Completion</a:t>
            </a:r>
          </a:p>
          <a:p>
            <a:pPr algn="ctr">
              <a:spcAft>
                <a:spcPts val="600"/>
              </a:spcAft>
            </a:pPr>
            <a:r>
              <a:rPr lang="en-US" sz="2000"/>
              <a:t>e.g., “Machine Learning is a field of artificial intelligence that”</a:t>
            </a:r>
          </a:p>
        </p:txBody>
      </p:sp>
      <p:sp>
        <p:nvSpPr>
          <p:cNvPr id="12" name="Freeform: Shape 11">
            <a:extLst>
              <a:ext uri="{FF2B5EF4-FFF2-40B4-BE49-F238E27FC236}">
                <a16:creationId xmlns:a16="http://schemas.microsoft.com/office/drawing/2014/main" id="{6496952C-688E-70ED-BAB1-09B947B85564}"/>
              </a:ext>
              <a:ext uri="{C183D7F6-B498-43B3-948B-1728B52AA6E4}">
                <adec:decorative xmlns:adec="http://schemas.microsoft.com/office/drawing/2017/decorative" val="1"/>
              </a:ext>
            </a:extLst>
          </p:cNvPr>
          <p:cNvSpPr/>
          <p:nvPr/>
        </p:nvSpPr>
        <p:spPr bwMode="auto">
          <a:xfrm>
            <a:off x="7905190" y="2053150"/>
            <a:ext cx="3381482" cy="2538810"/>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21" name="question" title="Icon of a question mark">
            <a:extLst>
              <a:ext uri="{FF2B5EF4-FFF2-40B4-BE49-F238E27FC236}">
                <a16:creationId xmlns:a16="http://schemas.microsoft.com/office/drawing/2014/main" id="{0FC29D76-2708-52C9-0796-51B083FBD237}"/>
              </a:ext>
            </a:extLst>
          </p:cNvPr>
          <p:cNvSpPr>
            <a:spLocks noChangeAspect="1" noEditPoints="1"/>
          </p:cNvSpPr>
          <p:nvPr/>
        </p:nvSpPr>
        <p:spPr bwMode="auto">
          <a:xfrm>
            <a:off x="9498544" y="2243555"/>
            <a:ext cx="194775" cy="365760"/>
          </a:xfrm>
          <a:custGeom>
            <a:avLst/>
            <a:gdLst>
              <a:gd name="T0" fmla="*/ 0 w 180"/>
              <a:gd name="T1" fmla="*/ 90 h 340"/>
              <a:gd name="T2" fmla="*/ 90 w 180"/>
              <a:gd name="T3" fmla="*/ 0 h 340"/>
              <a:gd name="T4" fmla="*/ 180 w 180"/>
              <a:gd name="T5" fmla="*/ 90 h 340"/>
              <a:gd name="T6" fmla="*/ 148 w 180"/>
              <a:gd name="T7" fmla="*/ 156 h 340"/>
              <a:gd name="T8" fmla="*/ 95 w 180"/>
              <a:gd name="T9" fmla="*/ 217 h 340"/>
              <a:gd name="T10" fmla="*/ 90 w 180"/>
              <a:gd name="T11" fmla="*/ 279 h 340"/>
              <a:gd name="T12" fmla="*/ 86 w 180"/>
              <a:gd name="T13" fmla="*/ 340 h 340"/>
              <a:gd name="T14" fmla="*/ 94 w 180"/>
              <a:gd name="T15" fmla="*/ 340 h 340"/>
              <a:gd name="T16" fmla="*/ 94 w 180"/>
              <a:gd name="T17" fmla="*/ 332 h 340"/>
              <a:gd name="T18" fmla="*/ 86 w 180"/>
              <a:gd name="T19" fmla="*/ 332 h 340"/>
              <a:gd name="T20" fmla="*/ 86 w 180"/>
              <a:gd name="T21"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340">
                <a:moveTo>
                  <a:pt x="0" y="90"/>
                </a:moveTo>
                <a:cubicBezTo>
                  <a:pt x="0" y="40"/>
                  <a:pt x="40" y="0"/>
                  <a:pt x="90" y="0"/>
                </a:cubicBezTo>
                <a:cubicBezTo>
                  <a:pt x="139" y="0"/>
                  <a:pt x="180" y="40"/>
                  <a:pt x="180" y="90"/>
                </a:cubicBezTo>
                <a:cubicBezTo>
                  <a:pt x="180" y="116"/>
                  <a:pt x="169" y="138"/>
                  <a:pt x="148" y="156"/>
                </a:cubicBezTo>
                <a:cubicBezTo>
                  <a:pt x="148" y="156"/>
                  <a:pt x="109" y="186"/>
                  <a:pt x="95" y="217"/>
                </a:cubicBezTo>
                <a:cubicBezTo>
                  <a:pt x="86" y="236"/>
                  <a:pt x="90" y="279"/>
                  <a:pt x="90" y="279"/>
                </a:cubicBezTo>
                <a:moveTo>
                  <a:pt x="86" y="340"/>
                </a:moveTo>
                <a:cubicBezTo>
                  <a:pt x="94" y="340"/>
                  <a:pt x="94" y="340"/>
                  <a:pt x="94" y="340"/>
                </a:cubicBezTo>
                <a:cubicBezTo>
                  <a:pt x="94" y="332"/>
                  <a:pt x="94" y="332"/>
                  <a:pt x="94" y="332"/>
                </a:cubicBezTo>
                <a:cubicBezTo>
                  <a:pt x="86" y="332"/>
                  <a:pt x="86" y="332"/>
                  <a:pt x="86" y="332"/>
                </a:cubicBezTo>
                <a:lnTo>
                  <a:pt x="86" y="340"/>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lin ang="5400000" scaled="1"/>
              </a:gradFill>
            </a:endParaRPr>
          </a:p>
        </p:txBody>
      </p:sp>
      <p:cxnSp>
        <p:nvCxnSpPr>
          <p:cNvPr id="16" name="Straight Connector 15">
            <a:extLst>
              <a:ext uri="{FF2B5EF4-FFF2-40B4-BE49-F238E27FC236}">
                <a16:creationId xmlns:a16="http://schemas.microsoft.com/office/drawing/2014/main" id="{59686E0A-E55F-1150-68A7-52517F2992A9}"/>
              </a:ext>
              <a:ext uri="{C183D7F6-B498-43B3-948B-1728B52AA6E4}">
                <adec:decorative xmlns:adec="http://schemas.microsoft.com/office/drawing/2017/decorative" val="1"/>
              </a:ext>
            </a:extLst>
          </p:cNvPr>
          <p:cNvCxnSpPr>
            <a:cxnSpLocks/>
          </p:cNvCxnSpPr>
          <p:nvPr/>
        </p:nvCxnSpPr>
        <p:spPr>
          <a:xfrm>
            <a:off x="9296461" y="2780460"/>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76F6FAC-E3CE-6727-74F1-E46FC97EE3FA}"/>
              </a:ext>
            </a:extLst>
          </p:cNvPr>
          <p:cNvSpPr txBox="1"/>
          <p:nvPr/>
        </p:nvSpPr>
        <p:spPr>
          <a:xfrm>
            <a:off x="8211630" y="3005332"/>
            <a:ext cx="2770400" cy="1123384"/>
          </a:xfrm>
          <a:prstGeom prst="rect">
            <a:avLst/>
          </a:prstGeom>
          <a:noFill/>
        </p:spPr>
        <p:txBody>
          <a:bodyPr wrap="square" lIns="0" tIns="0" rIns="0" bIns="0" rtlCol="0">
            <a:spAutoFit/>
          </a:bodyPr>
          <a:lstStyle/>
          <a:p>
            <a:pPr algn="ctr">
              <a:spcAft>
                <a:spcPts val="600"/>
              </a:spcAft>
            </a:pPr>
            <a:r>
              <a:rPr lang="en-US" sz="2800" b="1">
                <a:solidFill>
                  <a:schemeClr val="accent1"/>
                </a:solidFill>
                <a:latin typeface="+mj-lt"/>
              </a:rPr>
              <a:t>Question</a:t>
            </a:r>
          </a:p>
          <a:p>
            <a:pPr algn="ctr">
              <a:spcAft>
                <a:spcPts val="600"/>
              </a:spcAft>
            </a:pPr>
            <a:r>
              <a:rPr lang="en-US" sz="2000"/>
              <a:t>e.g., “What is Artificial Intelligence?”</a:t>
            </a:r>
          </a:p>
        </p:txBody>
      </p:sp>
      <p:sp>
        <p:nvSpPr>
          <p:cNvPr id="3" name="TextBox 2">
            <a:extLst>
              <a:ext uri="{FF2B5EF4-FFF2-40B4-BE49-F238E27FC236}">
                <a16:creationId xmlns:a16="http://schemas.microsoft.com/office/drawing/2014/main" id="{3015DE51-83C9-D172-A4E4-65F331173FBB}"/>
              </a:ext>
            </a:extLst>
          </p:cNvPr>
          <p:cNvSpPr txBox="1"/>
          <p:nvPr/>
        </p:nvSpPr>
        <p:spPr>
          <a:xfrm>
            <a:off x="1379255" y="4970308"/>
            <a:ext cx="9433490" cy="624376"/>
          </a:xfrm>
          <a:prstGeom prst="roundRect">
            <a:avLst>
              <a:gd name="adj" fmla="val 50000"/>
            </a:avLst>
          </a:prstGeom>
          <a:solidFill>
            <a:srgbClr val="071B27"/>
          </a:soli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a:defRPr sz="20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a:t>TIP – Imaging you are speaking to an </a:t>
            </a:r>
            <a:r>
              <a:rPr lang="en-US" sz="2400">
                <a:solidFill>
                  <a:schemeClr val="accent1"/>
                </a:solidFill>
                <a:latin typeface="+mj-lt"/>
              </a:rPr>
              <a:t>untrained intern</a:t>
            </a:r>
          </a:p>
        </p:txBody>
      </p:sp>
      <p:sp>
        <p:nvSpPr>
          <p:cNvPr id="17" name="Rectangle 16">
            <a:extLst>
              <a:ext uri="{FF2B5EF4-FFF2-40B4-BE49-F238E27FC236}">
                <a16:creationId xmlns:a16="http://schemas.microsoft.com/office/drawing/2014/main" id="{3EA262E1-87AA-B79F-1A93-88942E228172}"/>
              </a:ext>
              <a:ext uri="{C183D7F6-B498-43B3-948B-1728B52AA6E4}">
                <adec:decorative xmlns:adec="http://schemas.microsoft.com/office/drawing/2017/decorative" val="1"/>
              </a:ext>
            </a:extLst>
          </p:cNvPr>
          <p:cNvSpPr/>
          <p:nvPr/>
        </p:nvSpPr>
        <p:spPr bwMode="auto">
          <a:xfrm>
            <a:off x="904430" y="5738761"/>
            <a:ext cx="3381482" cy="544398"/>
          </a:xfrm>
          <a:prstGeom prst="rect">
            <a:avLst/>
          </a:prstGeom>
          <a:no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a:t>Avoid assumptions</a:t>
            </a:r>
          </a:p>
        </p:txBody>
      </p:sp>
      <p:cxnSp>
        <p:nvCxnSpPr>
          <p:cNvPr id="24" name="Straight Connector 23">
            <a:extLst>
              <a:ext uri="{FF2B5EF4-FFF2-40B4-BE49-F238E27FC236}">
                <a16:creationId xmlns:a16="http://schemas.microsoft.com/office/drawing/2014/main" id="{DF436B97-6BFC-E085-EE65-485BABF14012}"/>
              </a:ext>
              <a:ext uri="{C183D7F6-B498-43B3-948B-1728B52AA6E4}">
                <adec:decorative xmlns:adec="http://schemas.microsoft.com/office/drawing/2017/decorative" val="1"/>
              </a:ext>
            </a:extLst>
          </p:cNvPr>
          <p:cNvCxnSpPr>
            <a:cxnSpLocks/>
          </p:cNvCxnSpPr>
          <p:nvPr/>
        </p:nvCxnSpPr>
        <p:spPr>
          <a:xfrm>
            <a:off x="4345361" y="5778366"/>
            <a:ext cx="0" cy="465189"/>
          </a:xfrm>
          <a:prstGeom prst="line">
            <a:avLst/>
          </a:prstGeom>
          <a:ln w="6350">
            <a:solidFill>
              <a:schemeClr val="bg1">
                <a:lumMod val="90000"/>
                <a:lumOff val="1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5621CB0-432E-24C8-EE37-E1BFCC1CE3F0}"/>
              </a:ext>
              <a:ext uri="{C183D7F6-B498-43B3-948B-1728B52AA6E4}">
                <adec:decorative xmlns:adec="http://schemas.microsoft.com/office/drawing/2017/decorative" val="1"/>
              </a:ext>
            </a:extLst>
          </p:cNvPr>
          <p:cNvSpPr/>
          <p:nvPr/>
        </p:nvSpPr>
        <p:spPr bwMode="auto">
          <a:xfrm>
            <a:off x="4404810" y="5738761"/>
            <a:ext cx="3381482" cy="544398"/>
          </a:xfrm>
          <a:prstGeom prst="rect">
            <a:avLst/>
          </a:prstGeom>
          <a:no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a:t>Break down problems</a:t>
            </a:r>
          </a:p>
        </p:txBody>
      </p:sp>
      <p:cxnSp>
        <p:nvCxnSpPr>
          <p:cNvPr id="27" name="Straight Connector 26">
            <a:extLst>
              <a:ext uri="{FF2B5EF4-FFF2-40B4-BE49-F238E27FC236}">
                <a16:creationId xmlns:a16="http://schemas.microsoft.com/office/drawing/2014/main" id="{662E49A5-C083-F842-ED70-114F59EA1D5F}"/>
              </a:ext>
              <a:ext uri="{C183D7F6-B498-43B3-948B-1728B52AA6E4}">
                <adec:decorative xmlns:adec="http://schemas.microsoft.com/office/drawing/2017/decorative" val="1"/>
              </a:ext>
            </a:extLst>
          </p:cNvPr>
          <p:cNvCxnSpPr>
            <a:cxnSpLocks/>
          </p:cNvCxnSpPr>
          <p:nvPr/>
        </p:nvCxnSpPr>
        <p:spPr>
          <a:xfrm>
            <a:off x="7845741" y="5778366"/>
            <a:ext cx="0" cy="465189"/>
          </a:xfrm>
          <a:prstGeom prst="line">
            <a:avLst/>
          </a:prstGeom>
          <a:ln w="6350">
            <a:solidFill>
              <a:schemeClr val="bg1">
                <a:lumMod val="90000"/>
                <a:lumOff val="1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7778576-0585-1798-58DE-D9F9BF315DB1}"/>
              </a:ext>
              <a:ext uri="{C183D7F6-B498-43B3-948B-1728B52AA6E4}">
                <adec:decorative xmlns:adec="http://schemas.microsoft.com/office/drawing/2017/decorative" val="1"/>
              </a:ext>
            </a:extLst>
          </p:cNvPr>
          <p:cNvSpPr/>
          <p:nvPr/>
        </p:nvSpPr>
        <p:spPr bwMode="auto">
          <a:xfrm>
            <a:off x="7905190" y="5738761"/>
            <a:ext cx="3381482" cy="544398"/>
          </a:xfrm>
          <a:prstGeom prst="rect">
            <a:avLst/>
          </a:prstGeom>
          <a:no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US" sz="2000"/>
              <a:t>Provide details</a:t>
            </a:r>
          </a:p>
        </p:txBody>
      </p:sp>
    </p:spTree>
    <p:extLst>
      <p:ext uri="{BB962C8B-B14F-4D97-AF65-F5344CB8AC3E}">
        <p14:creationId xmlns:p14="http://schemas.microsoft.com/office/powerpoint/2010/main" val="356463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5">
            <a:extLst>
              <a:ext uri="{FF2B5EF4-FFF2-40B4-BE49-F238E27FC236}">
                <a16:creationId xmlns:a16="http://schemas.microsoft.com/office/drawing/2014/main" id="{ED965A34-9455-6B43-2723-3B5AD5648DA3}"/>
              </a:ext>
              <a:ext uri="{C183D7F6-B498-43B3-948B-1728B52AA6E4}">
                <adec:decorative xmlns:adec="http://schemas.microsoft.com/office/drawing/2017/decorative" val="1"/>
              </a:ext>
            </a:extLst>
          </p:cNvPr>
          <p:cNvSpPr/>
          <p:nvPr/>
        </p:nvSpPr>
        <p:spPr bwMode="auto">
          <a:xfrm>
            <a:off x="1082566" y="2590607"/>
            <a:ext cx="10026868" cy="4349856"/>
          </a:xfrm>
          <a:prstGeom prst="roundRect">
            <a:avLst>
              <a:gd name="adj" fmla="val 2489"/>
            </a:avLst>
          </a:prstGeom>
          <a:solidFill>
            <a:srgbClr val="091F2C"/>
          </a:solidFill>
          <a:ln>
            <a:noFill/>
            <a:headEnd type="none" w="med" len="med"/>
            <a:tailEnd type="none" w="med" len="med"/>
          </a:ln>
          <a:effectLst>
            <a:outerShdw blurRad="63500" dist="127000" dir="2700000" algn="tl" rotWithShape="0">
              <a:prstClr val="black">
                <a:alpha val="50000"/>
              </a:prst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91F2C"/>
              </a:solidFill>
              <a:effectLst/>
              <a:uLnTx/>
              <a:uFillTx/>
              <a:latin typeface="Segoe UI"/>
              <a:ea typeface="+mn-ea"/>
              <a:cs typeface="Segoe UI" pitchFamily="34" charset="0"/>
            </a:endParaRPr>
          </a:p>
        </p:txBody>
      </p:sp>
      <p:sp>
        <p:nvSpPr>
          <p:cNvPr id="2" name="Title 1">
            <a:extLst>
              <a:ext uri="{FF2B5EF4-FFF2-40B4-BE49-F238E27FC236}">
                <a16:creationId xmlns:a16="http://schemas.microsoft.com/office/drawing/2014/main" id="{E6BC0DB0-AE7D-D86D-5C93-FE4EB43C64E5}"/>
              </a:ext>
            </a:extLst>
          </p:cNvPr>
          <p:cNvSpPr>
            <a:spLocks noGrp="1"/>
          </p:cNvSpPr>
          <p:nvPr>
            <p:ph type="title"/>
          </p:nvPr>
        </p:nvSpPr>
        <p:spPr/>
        <p:txBody>
          <a:bodyPr/>
          <a:lstStyle/>
          <a:p>
            <a:pPr algn="ctr"/>
            <a:r>
              <a:rPr lang="en-US"/>
              <a:t>System prompt vs user prompt</a:t>
            </a:r>
          </a:p>
        </p:txBody>
      </p:sp>
      <p:sp>
        <p:nvSpPr>
          <p:cNvPr id="7" name="Rectangle: Rounded Corners 21">
            <a:extLst>
              <a:ext uri="{FF2B5EF4-FFF2-40B4-BE49-F238E27FC236}">
                <a16:creationId xmlns:a16="http://schemas.microsoft.com/office/drawing/2014/main" id="{8EEA8D80-780E-F0FE-1967-6D063D100E9C}"/>
              </a:ext>
            </a:extLst>
          </p:cNvPr>
          <p:cNvSpPr/>
          <p:nvPr/>
        </p:nvSpPr>
        <p:spPr bwMode="auto">
          <a:xfrm>
            <a:off x="5016190" y="3201720"/>
            <a:ext cx="5236387" cy="532232"/>
          </a:xfrm>
          <a:prstGeom prst="roundRect">
            <a:avLst>
              <a:gd name="adj" fmla="val 16046"/>
            </a:avLst>
          </a:prstGeom>
          <a:solidFill>
            <a:schemeClr val="bg1"/>
          </a:solidFill>
          <a:ln>
            <a:solidFill>
              <a:schemeClr val="accent1"/>
            </a:solidFill>
            <a:headEnd type="none" w="med" len="med"/>
            <a:tailEnd type="none" w="med" len="med"/>
          </a:ln>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a:ln>
                <a:noFill/>
              </a:ln>
              <a:solidFill>
                <a:srgbClr val="091F2C"/>
              </a:solidFill>
              <a:effectLst/>
              <a:uLnTx/>
              <a:uFillTx/>
              <a:latin typeface="Segoe UI"/>
              <a:ea typeface="+mn-ea"/>
              <a:cs typeface="Segoe UI" pitchFamily="34" charset="0"/>
            </a:endParaRPr>
          </a:p>
        </p:txBody>
      </p:sp>
      <p:sp>
        <p:nvSpPr>
          <p:cNvPr id="8" name="TextBox 7">
            <a:extLst>
              <a:ext uri="{FF2B5EF4-FFF2-40B4-BE49-F238E27FC236}">
                <a16:creationId xmlns:a16="http://schemas.microsoft.com/office/drawing/2014/main" id="{20074D15-D644-8A3F-F375-8C4E9D63FA29}"/>
              </a:ext>
            </a:extLst>
          </p:cNvPr>
          <p:cNvSpPr txBox="1"/>
          <p:nvPr/>
        </p:nvSpPr>
        <p:spPr>
          <a:xfrm>
            <a:off x="5322086" y="3313948"/>
            <a:ext cx="4681841" cy="307777"/>
          </a:xfrm>
          <a:prstGeom prst="rect">
            <a:avLst/>
          </a:prstGeom>
          <a:noFill/>
        </p:spPr>
        <p:txBody>
          <a:bodyPr wrap="square" lIns="0" tIns="0" rIns="0" bIns="0" rtlCol="0">
            <a:spAutoFit/>
          </a:bodyPr>
          <a:lstStyle>
            <a:defPPr>
              <a:defRPr lang="en-US"/>
            </a:defPPr>
            <a:lvl1pPr>
              <a:defRPr sz="1400"/>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a:ln>
                  <a:noFill/>
                </a:ln>
                <a:solidFill>
                  <a:srgbClr val="FFFFFF"/>
                </a:solidFill>
                <a:effectLst/>
                <a:uLnTx/>
                <a:uFillTx/>
                <a:latin typeface="Segoe UI"/>
                <a:ea typeface="+mn-ea"/>
                <a:cs typeface="+mn-cs"/>
              </a:rPr>
              <a:t>What can you tell about me, John Doe?</a:t>
            </a:r>
          </a:p>
        </p:txBody>
      </p:sp>
      <p:grpSp>
        <p:nvGrpSpPr>
          <p:cNvPr id="10" name="Group 9">
            <a:extLst>
              <a:ext uri="{FF2B5EF4-FFF2-40B4-BE49-F238E27FC236}">
                <a16:creationId xmlns:a16="http://schemas.microsoft.com/office/drawing/2014/main" id="{959E75F5-E27D-B047-E857-290CFFB41AF2}"/>
              </a:ext>
            </a:extLst>
          </p:cNvPr>
          <p:cNvGrpSpPr/>
          <p:nvPr/>
        </p:nvGrpSpPr>
        <p:grpSpPr>
          <a:xfrm>
            <a:off x="10054940" y="3252393"/>
            <a:ext cx="430887" cy="430887"/>
            <a:chOff x="9645650" y="3596591"/>
            <a:chExt cx="430887" cy="430887"/>
          </a:xfrm>
        </p:grpSpPr>
        <p:sp>
          <p:nvSpPr>
            <p:cNvPr id="11" name="Oval 10">
              <a:extLst>
                <a:ext uri="{FF2B5EF4-FFF2-40B4-BE49-F238E27FC236}">
                  <a16:creationId xmlns:a16="http://schemas.microsoft.com/office/drawing/2014/main" id="{4CA398ED-8389-663C-0E81-2E86D17ACA84}"/>
                </a:ext>
              </a:extLst>
            </p:cNvPr>
            <p:cNvSpPr/>
            <p:nvPr/>
          </p:nvSpPr>
          <p:spPr bwMode="auto">
            <a:xfrm>
              <a:off x="9645650" y="3596591"/>
              <a:ext cx="430887" cy="43088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err="1">
                <a:ln>
                  <a:noFill/>
                </a:ln>
                <a:solidFill>
                  <a:srgbClr val="091F2C"/>
                </a:solidFill>
                <a:effectLst/>
                <a:uLnTx/>
                <a:uFillTx/>
                <a:latin typeface="Segoe UI"/>
                <a:ea typeface="Segoe UI" pitchFamily="34" charset="0"/>
                <a:cs typeface="Segoe UI" pitchFamily="34" charset="0"/>
              </a:endParaRPr>
            </a:p>
          </p:txBody>
        </p:sp>
        <p:pic>
          <p:nvPicPr>
            <p:cNvPr id="12" name="Graphic 11">
              <a:extLst>
                <a:ext uri="{FF2B5EF4-FFF2-40B4-BE49-F238E27FC236}">
                  <a16:creationId xmlns:a16="http://schemas.microsoft.com/office/drawing/2014/main" id="{E9C2A136-A049-BB88-DA61-BAE564AE8C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46793" y="3697734"/>
              <a:ext cx="228600" cy="228600"/>
            </a:xfrm>
            <a:prstGeom prst="rect">
              <a:avLst/>
            </a:prstGeom>
          </p:spPr>
        </p:pic>
      </p:grpSp>
      <p:sp>
        <p:nvSpPr>
          <p:cNvPr id="16" name="Rectangle: Rounded Corners 32">
            <a:extLst>
              <a:ext uri="{FF2B5EF4-FFF2-40B4-BE49-F238E27FC236}">
                <a16:creationId xmlns:a16="http://schemas.microsoft.com/office/drawing/2014/main" id="{9232752D-4129-0FBF-1E7E-AE649D36777E}"/>
              </a:ext>
            </a:extLst>
          </p:cNvPr>
          <p:cNvSpPr/>
          <p:nvPr/>
        </p:nvSpPr>
        <p:spPr bwMode="auto">
          <a:xfrm>
            <a:off x="1542575" y="3973932"/>
            <a:ext cx="6277122" cy="2295106"/>
          </a:xfrm>
          <a:prstGeom prst="roundRect">
            <a:avLst>
              <a:gd name="adj" fmla="val 5182"/>
            </a:avLst>
          </a:prstGeom>
          <a:solidFill>
            <a:schemeClr val="bg1"/>
          </a:solidFill>
          <a:ln>
            <a:solidFill>
              <a:srgbClr val="D4EC8E"/>
            </a:solidFill>
            <a:headEnd type="none" w="med" len="med"/>
            <a:tailEnd type="none" w="med" len="med"/>
          </a:ln>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a:ln>
                <a:noFill/>
              </a:ln>
              <a:solidFill>
                <a:srgbClr val="091F2C"/>
              </a:solidFill>
              <a:effectLst/>
              <a:uLnTx/>
              <a:uFillTx/>
              <a:latin typeface="Segoe UI"/>
              <a:ea typeface="+mn-ea"/>
              <a:cs typeface="Segoe UI" pitchFamily="34" charset="0"/>
            </a:endParaRPr>
          </a:p>
        </p:txBody>
      </p:sp>
      <p:sp>
        <p:nvSpPr>
          <p:cNvPr id="17" name="TextBox 16">
            <a:extLst>
              <a:ext uri="{FF2B5EF4-FFF2-40B4-BE49-F238E27FC236}">
                <a16:creationId xmlns:a16="http://schemas.microsoft.com/office/drawing/2014/main" id="{434EAC3C-4A8C-26AD-48FC-A384F6378E17}"/>
              </a:ext>
            </a:extLst>
          </p:cNvPr>
          <p:cNvSpPr txBox="1"/>
          <p:nvPr/>
        </p:nvSpPr>
        <p:spPr>
          <a:xfrm>
            <a:off x="1939657" y="4211123"/>
            <a:ext cx="5788543" cy="1846659"/>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a:ln>
                  <a:noFill/>
                </a:ln>
                <a:solidFill>
                  <a:srgbClr val="FFFFFF"/>
                </a:solidFill>
                <a:effectLst/>
                <a:uLnTx/>
                <a:uFillTx/>
                <a:latin typeface="Segoe UI"/>
                <a:ea typeface="+mn-ea"/>
                <a:cs typeface="+mn-cs"/>
              </a:rPr>
              <a:t>Dear John, I'm sorry to say,</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a:ln>
                  <a:noFill/>
                </a:ln>
                <a:solidFill>
                  <a:srgbClr val="FFFFFF"/>
                </a:solidFill>
                <a:effectLst/>
                <a:uLnTx/>
                <a:uFillTx/>
                <a:latin typeface="Segoe UI"/>
                <a:ea typeface="+mn-ea"/>
                <a:cs typeface="+mn-cs"/>
              </a:rPr>
              <a:t>But I don't have info on you today.</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a:ln>
                  <a:noFill/>
                </a:ln>
                <a:solidFill>
                  <a:srgbClr val="FFFFFF"/>
                </a:solidFill>
                <a:effectLst/>
                <a:uLnTx/>
                <a:uFillTx/>
                <a:latin typeface="Segoe UI"/>
                <a:ea typeface="+mn-ea"/>
                <a:cs typeface="+mn-cs"/>
              </a:rPr>
              <a:t>I'm just an AI with knowledge in my brain,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a:ln>
                  <a:noFill/>
                </a:ln>
                <a:solidFill>
                  <a:srgbClr val="FFFFFF"/>
                </a:solidFill>
                <a:effectLst/>
                <a:uLnTx/>
                <a:uFillTx/>
                <a:latin typeface="Segoe UI"/>
                <a:ea typeface="+mn-ea"/>
                <a:cs typeface="+mn-cs"/>
              </a:rPr>
              <a:t>But without your input, I can't explain.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a:ln>
                  <a:noFill/>
                </a:ln>
                <a:solidFill>
                  <a:srgbClr val="FFFFFF"/>
                </a:solidFill>
                <a:effectLst/>
                <a:uLnTx/>
                <a:uFillTx/>
                <a:latin typeface="Segoe UI"/>
                <a:ea typeface="+mn-ea"/>
                <a:cs typeface="+mn-cs"/>
              </a:rPr>
              <a:t>So please tell me more about what you seek,</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a:ln>
                  <a:noFill/>
                </a:ln>
                <a:solidFill>
                  <a:srgbClr val="FFFFFF"/>
                </a:solidFill>
                <a:effectLst/>
                <a:uLnTx/>
                <a:uFillTx/>
                <a:latin typeface="Segoe UI"/>
                <a:ea typeface="+mn-ea"/>
                <a:cs typeface="+mn-cs"/>
              </a:rPr>
              <a:t>And I'll do my best to give you an answer unique.</a:t>
            </a:r>
          </a:p>
        </p:txBody>
      </p:sp>
      <p:grpSp>
        <p:nvGrpSpPr>
          <p:cNvPr id="18" name="Group 17">
            <a:extLst>
              <a:ext uri="{FF2B5EF4-FFF2-40B4-BE49-F238E27FC236}">
                <a16:creationId xmlns:a16="http://schemas.microsoft.com/office/drawing/2014/main" id="{CF38434A-6517-B1FE-9096-142E5EE0C55E}"/>
              </a:ext>
            </a:extLst>
          </p:cNvPr>
          <p:cNvGrpSpPr/>
          <p:nvPr/>
        </p:nvGrpSpPr>
        <p:grpSpPr>
          <a:xfrm>
            <a:off x="1322231" y="4107720"/>
            <a:ext cx="430887" cy="430887"/>
            <a:chOff x="1987550" y="4367961"/>
            <a:chExt cx="430887" cy="430887"/>
          </a:xfrm>
        </p:grpSpPr>
        <p:sp>
          <p:nvSpPr>
            <p:cNvPr id="19" name="Oval 18">
              <a:extLst>
                <a:ext uri="{FF2B5EF4-FFF2-40B4-BE49-F238E27FC236}">
                  <a16:creationId xmlns:a16="http://schemas.microsoft.com/office/drawing/2014/main" id="{0DF3DEFB-6096-F250-7EA8-A486175EC1EE}"/>
                </a:ext>
              </a:extLst>
            </p:cNvPr>
            <p:cNvSpPr/>
            <p:nvPr/>
          </p:nvSpPr>
          <p:spPr bwMode="auto">
            <a:xfrm>
              <a:off x="1987550" y="4367961"/>
              <a:ext cx="430887" cy="430887"/>
            </a:xfrm>
            <a:prstGeom prst="ellipse">
              <a:avLst/>
            </a:prstGeom>
            <a:solidFill>
              <a:srgbClr val="D4EC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CA" sz="2000" b="0" i="0" u="none" strike="noStrike" kern="1200" cap="none" spc="0" normalizeH="0" baseline="0" noProof="0" err="1">
                <a:ln>
                  <a:noFill/>
                </a:ln>
                <a:solidFill>
                  <a:srgbClr val="091F2C"/>
                </a:solidFill>
                <a:effectLst/>
                <a:uLnTx/>
                <a:uFillTx/>
                <a:latin typeface="Segoe UI"/>
                <a:ea typeface="Segoe UI" pitchFamily="34" charset="0"/>
                <a:cs typeface="Segoe UI" pitchFamily="34" charset="0"/>
              </a:endParaRPr>
            </a:p>
          </p:txBody>
        </p:sp>
        <p:sp>
          <p:nvSpPr>
            <p:cNvPr id="20" name="Freeform 19">
              <a:extLst>
                <a:ext uri="{FF2B5EF4-FFF2-40B4-BE49-F238E27FC236}">
                  <a16:creationId xmlns:a16="http://schemas.microsoft.com/office/drawing/2014/main" id="{BB39DB68-8C50-C5C7-34B1-4617E7AAFDE9}"/>
                </a:ext>
              </a:extLst>
            </p:cNvPr>
            <p:cNvSpPr/>
            <p:nvPr/>
          </p:nvSpPr>
          <p:spPr>
            <a:xfrm>
              <a:off x="2104598" y="4505009"/>
              <a:ext cx="194029" cy="156790"/>
            </a:xfrm>
            <a:custGeom>
              <a:avLst/>
              <a:gdLst>
                <a:gd name="connsiteX0" fmla="*/ 61912 w 123825"/>
                <a:gd name="connsiteY0" fmla="*/ 0 h 100060"/>
                <a:gd name="connsiteX1" fmla="*/ 68990 w 123825"/>
                <a:gd name="connsiteY1" fmla="*/ 6172 h 100060"/>
                <a:gd name="connsiteX2" fmla="*/ 69056 w 123825"/>
                <a:gd name="connsiteY2" fmla="*/ 7144 h 100060"/>
                <a:gd name="connsiteX3" fmla="*/ 69056 w 123825"/>
                <a:gd name="connsiteY3" fmla="*/ 14288 h 100060"/>
                <a:gd name="connsiteX4" fmla="*/ 102394 w 123825"/>
                <a:gd name="connsiteY4" fmla="*/ 14288 h 100060"/>
                <a:gd name="connsiteX5" fmla="*/ 123825 w 123825"/>
                <a:gd name="connsiteY5" fmla="*/ 35719 h 100060"/>
                <a:gd name="connsiteX6" fmla="*/ 123825 w 123825"/>
                <a:gd name="connsiteY6" fmla="*/ 78629 h 100060"/>
                <a:gd name="connsiteX7" fmla="*/ 102394 w 123825"/>
                <a:gd name="connsiteY7" fmla="*/ 100060 h 100060"/>
                <a:gd name="connsiteX8" fmla="*/ 21431 w 123825"/>
                <a:gd name="connsiteY8" fmla="*/ 100060 h 100060"/>
                <a:gd name="connsiteX9" fmla="*/ 0 w 123825"/>
                <a:gd name="connsiteY9" fmla="*/ 78629 h 100060"/>
                <a:gd name="connsiteX10" fmla="*/ 0 w 123825"/>
                <a:gd name="connsiteY10" fmla="*/ 35719 h 100060"/>
                <a:gd name="connsiteX11" fmla="*/ 21431 w 123825"/>
                <a:gd name="connsiteY11" fmla="*/ 14288 h 100060"/>
                <a:gd name="connsiteX12" fmla="*/ 54769 w 123825"/>
                <a:gd name="connsiteY12" fmla="*/ 14288 h 100060"/>
                <a:gd name="connsiteX13" fmla="*/ 54769 w 123825"/>
                <a:gd name="connsiteY13" fmla="*/ 7153 h 100060"/>
                <a:gd name="connsiteX14" fmla="*/ 60941 w 123825"/>
                <a:gd name="connsiteY14" fmla="*/ 76 h 100060"/>
                <a:gd name="connsiteX15" fmla="*/ 60941 w 123825"/>
                <a:gd name="connsiteY15" fmla="*/ 67 h 100060"/>
                <a:gd name="connsiteX16" fmla="*/ 61912 w 123825"/>
                <a:gd name="connsiteY16" fmla="*/ 0 h 100060"/>
                <a:gd name="connsiteX17" fmla="*/ 40481 w 123825"/>
                <a:gd name="connsiteY17" fmla="*/ 42863 h 100060"/>
                <a:gd name="connsiteX18" fmla="*/ 28575 w 123825"/>
                <a:gd name="connsiteY18" fmla="*/ 54769 h 100060"/>
                <a:gd name="connsiteX19" fmla="*/ 40481 w 123825"/>
                <a:gd name="connsiteY19" fmla="*/ 66675 h 100060"/>
                <a:gd name="connsiteX20" fmla="*/ 52387 w 123825"/>
                <a:gd name="connsiteY20" fmla="*/ 54769 h 100060"/>
                <a:gd name="connsiteX21" fmla="*/ 40481 w 123825"/>
                <a:gd name="connsiteY21" fmla="*/ 42863 h 100060"/>
                <a:gd name="connsiteX22" fmla="*/ 83277 w 123825"/>
                <a:gd name="connsiteY22" fmla="*/ 42863 h 100060"/>
                <a:gd name="connsiteX23" fmla="*/ 71038 w 123825"/>
                <a:gd name="connsiteY23" fmla="*/ 54427 h 100060"/>
                <a:gd name="connsiteX24" fmla="*/ 82604 w 123825"/>
                <a:gd name="connsiteY24" fmla="*/ 66665 h 100060"/>
                <a:gd name="connsiteX25" fmla="*/ 83277 w 123825"/>
                <a:gd name="connsiteY25" fmla="*/ 66665 h 100060"/>
                <a:gd name="connsiteX26" fmla="*/ 94841 w 123825"/>
                <a:gd name="connsiteY26" fmla="*/ 54427 h 100060"/>
                <a:gd name="connsiteX27" fmla="*/ 83277 w 123825"/>
                <a:gd name="connsiteY27" fmla="*/ 42863 h 100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3825" h="100060">
                  <a:moveTo>
                    <a:pt x="61912" y="0"/>
                  </a:moveTo>
                  <a:cubicBezTo>
                    <a:pt x="65482" y="0"/>
                    <a:pt x="68504" y="2636"/>
                    <a:pt x="68990" y="6172"/>
                  </a:cubicBezTo>
                  <a:lnTo>
                    <a:pt x="69056" y="7144"/>
                  </a:lnTo>
                  <a:lnTo>
                    <a:pt x="69056" y="14288"/>
                  </a:lnTo>
                  <a:lnTo>
                    <a:pt x="102394" y="14288"/>
                  </a:lnTo>
                  <a:cubicBezTo>
                    <a:pt x="114229" y="14288"/>
                    <a:pt x="123825" y="23883"/>
                    <a:pt x="123825" y="35719"/>
                  </a:cubicBezTo>
                  <a:lnTo>
                    <a:pt x="123825" y="78629"/>
                  </a:lnTo>
                  <a:cubicBezTo>
                    <a:pt x="123825" y="90465"/>
                    <a:pt x="114229" y="100060"/>
                    <a:pt x="102394" y="100060"/>
                  </a:cubicBezTo>
                  <a:lnTo>
                    <a:pt x="21431" y="100060"/>
                  </a:lnTo>
                  <a:cubicBezTo>
                    <a:pt x="9595" y="100060"/>
                    <a:pt x="0" y="90465"/>
                    <a:pt x="0" y="78629"/>
                  </a:cubicBezTo>
                  <a:lnTo>
                    <a:pt x="0" y="35719"/>
                  </a:lnTo>
                  <a:cubicBezTo>
                    <a:pt x="0" y="23883"/>
                    <a:pt x="9595" y="14288"/>
                    <a:pt x="21431" y="14288"/>
                  </a:cubicBezTo>
                  <a:lnTo>
                    <a:pt x="54769" y="14288"/>
                  </a:lnTo>
                  <a:lnTo>
                    <a:pt x="54769" y="7153"/>
                  </a:lnTo>
                  <a:cubicBezTo>
                    <a:pt x="54769" y="3583"/>
                    <a:pt x="57404" y="562"/>
                    <a:pt x="60941" y="76"/>
                  </a:cubicBezTo>
                  <a:lnTo>
                    <a:pt x="60941" y="67"/>
                  </a:lnTo>
                  <a:lnTo>
                    <a:pt x="61912" y="0"/>
                  </a:lnTo>
                  <a:close/>
                  <a:moveTo>
                    <a:pt x="40481" y="42863"/>
                  </a:moveTo>
                  <a:cubicBezTo>
                    <a:pt x="33905" y="42863"/>
                    <a:pt x="28575" y="48193"/>
                    <a:pt x="28575" y="54769"/>
                  </a:cubicBezTo>
                  <a:cubicBezTo>
                    <a:pt x="28575" y="61344"/>
                    <a:pt x="33905" y="66675"/>
                    <a:pt x="40481" y="66675"/>
                  </a:cubicBezTo>
                  <a:cubicBezTo>
                    <a:pt x="47057" y="66675"/>
                    <a:pt x="52387" y="61344"/>
                    <a:pt x="52387" y="54769"/>
                  </a:cubicBezTo>
                  <a:cubicBezTo>
                    <a:pt x="52387" y="48193"/>
                    <a:pt x="47057" y="42863"/>
                    <a:pt x="40481" y="42863"/>
                  </a:cubicBezTo>
                  <a:close/>
                  <a:moveTo>
                    <a:pt x="83277" y="42863"/>
                  </a:moveTo>
                  <a:cubicBezTo>
                    <a:pt x="76704" y="42677"/>
                    <a:pt x="71225" y="47854"/>
                    <a:pt x="71038" y="54427"/>
                  </a:cubicBezTo>
                  <a:cubicBezTo>
                    <a:pt x="70853" y="61000"/>
                    <a:pt x="76030" y="66480"/>
                    <a:pt x="82604" y="66665"/>
                  </a:cubicBezTo>
                  <a:cubicBezTo>
                    <a:pt x="82828" y="66672"/>
                    <a:pt x="83052" y="66672"/>
                    <a:pt x="83277" y="66665"/>
                  </a:cubicBezTo>
                  <a:cubicBezTo>
                    <a:pt x="89850" y="66480"/>
                    <a:pt x="95028" y="61000"/>
                    <a:pt x="94841" y="54427"/>
                  </a:cubicBezTo>
                  <a:cubicBezTo>
                    <a:pt x="94663" y="48116"/>
                    <a:pt x="89588" y="43041"/>
                    <a:pt x="83277" y="42863"/>
                  </a:cubicBezTo>
                  <a:close/>
                </a:path>
              </a:pathLst>
            </a:custGeom>
            <a:solidFill>
              <a:srgbClr val="07641D"/>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24" name="TextBox 23">
            <a:extLst>
              <a:ext uri="{FF2B5EF4-FFF2-40B4-BE49-F238E27FC236}">
                <a16:creationId xmlns:a16="http://schemas.microsoft.com/office/drawing/2014/main" id="{15FAF66C-CBB0-D20B-9279-01FC3CF95789}"/>
              </a:ext>
            </a:extLst>
          </p:cNvPr>
          <p:cNvSpPr txBox="1"/>
          <p:nvPr/>
        </p:nvSpPr>
        <p:spPr>
          <a:xfrm>
            <a:off x="8382135" y="2852541"/>
            <a:ext cx="146770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5B4E3"/>
                </a:solidFill>
                <a:effectLst/>
                <a:uLnTx/>
                <a:uFillTx/>
                <a:latin typeface="Segoe UI Semibold"/>
                <a:ea typeface="+mn-ea"/>
                <a:cs typeface="+mn-cs"/>
              </a:rPr>
              <a:t>User prompt</a:t>
            </a:r>
          </a:p>
        </p:txBody>
      </p:sp>
      <p:sp>
        <p:nvSpPr>
          <p:cNvPr id="26" name="TextBox 25">
            <a:extLst>
              <a:ext uri="{FF2B5EF4-FFF2-40B4-BE49-F238E27FC236}">
                <a16:creationId xmlns:a16="http://schemas.microsoft.com/office/drawing/2014/main" id="{F1A1869E-FB5F-F030-67C3-7A615B8F2D37}"/>
              </a:ext>
            </a:extLst>
          </p:cNvPr>
          <p:cNvSpPr txBox="1"/>
          <p:nvPr/>
        </p:nvSpPr>
        <p:spPr>
          <a:xfrm>
            <a:off x="1939657" y="3599600"/>
            <a:ext cx="104034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4EC8E"/>
                </a:solidFill>
                <a:effectLst/>
                <a:uLnTx/>
                <a:uFillTx/>
                <a:latin typeface="Segoe UI Semibold"/>
                <a:ea typeface="+mn-ea"/>
                <a:cs typeface="+mn-cs"/>
              </a:rPr>
              <a:t>Assistant</a:t>
            </a:r>
          </a:p>
        </p:txBody>
      </p:sp>
      <p:sp>
        <p:nvSpPr>
          <p:cNvPr id="27" name="TextBox 26">
            <a:extLst>
              <a:ext uri="{FF2B5EF4-FFF2-40B4-BE49-F238E27FC236}">
                <a16:creationId xmlns:a16="http://schemas.microsoft.com/office/drawing/2014/main" id="{CFEF3C1C-9538-6DB5-2A76-8C114A5912E3}"/>
              </a:ext>
            </a:extLst>
          </p:cNvPr>
          <p:cNvSpPr txBox="1"/>
          <p:nvPr/>
        </p:nvSpPr>
        <p:spPr>
          <a:xfrm>
            <a:off x="1642491" y="1672048"/>
            <a:ext cx="8907019" cy="615553"/>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CA" sz="2000" b="0" i="0" u="none" strike="noStrike" kern="1200" cap="none" spc="0" normalizeH="0" baseline="0" noProof="0">
                <a:ln>
                  <a:noFill/>
                </a:ln>
                <a:solidFill>
                  <a:srgbClr val="FFFFFF"/>
                </a:solidFill>
                <a:effectLst/>
                <a:uLnTx/>
                <a:uFillTx/>
                <a:latin typeface="Segoe UI"/>
                <a:ea typeface="+mn-ea"/>
                <a:cs typeface="+mn-cs"/>
              </a:rPr>
              <a:t>You are an AI assistant that helps people find information and responds in rhyme. If the user asks you a question you don't know the answer to, say so.</a:t>
            </a:r>
          </a:p>
        </p:txBody>
      </p:sp>
      <p:sp>
        <p:nvSpPr>
          <p:cNvPr id="28" name="TextBox 27">
            <a:extLst>
              <a:ext uri="{FF2B5EF4-FFF2-40B4-BE49-F238E27FC236}">
                <a16:creationId xmlns:a16="http://schemas.microsoft.com/office/drawing/2014/main" id="{623C9FC3-F4D6-FB1B-16E2-E3B4D1A64E17}"/>
              </a:ext>
            </a:extLst>
          </p:cNvPr>
          <p:cNvSpPr txBox="1"/>
          <p:nvPr/>
        </p:nvSpPr>
        <p:spPr>
          <a:xfrm>
            <a:off x="5208866" y="1344753"/>
            <a:ext cx="1774268" cy="307777"/>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49C5B1"/>
                </a:solidFill>
                <a:effectLst/>
                <a:uLnTx/>
                <a:uFillTx/>
                <a:latin typeface="Segoe UI Semibold"/>
                <a:ea typeface="+mn-ea"/>
                <a:cs typeface="+mn-cs"/>
              </a:rPr>
              <a:t>System prompt</a:t>
            </a:r>
          </a:p>
        </p:txBody>
      </p:sp>
    </p:spTree>
    <p:extLst>
      <p:ext uri="{BB962C8B-B14F-4D97-AF65-F5344CB8AC3E}">
        <p14:creationId xmlns:p14="http://schemas.microsoft.com/office/powerpoint/2010/main" val="219043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7" grpId="0" animBg="1"/>
      <p:bldP spid="8" grpId="0"/>
      <p:bldP spid="16" grpId="0" animBg="1"/>
      <p:bldP spid="17" grpId="0"/>
      <p:bldP spid="24"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82941-EFEA-7A97-4C34-DD82582EDE5F}"/>
              </a:ext>
            </a:extLst>
          </p:cNvPr>
          <p:cNvSpPr>
            <a:spLocks noGrp="1"/>
          </p:cNvSpPr>
          <p:nvPr>
            <p:ph type="body" sz="quarter" idx="19"/>
          </p:nvPr>
        </p:nvSpPr>
        <p:spPr/>
        <p:txBody>
          <a:bodyPr/>
          <a:lstStyle/>
          <a:p>
            <a:endParaRPr lang="en-AU"/>
          </a:p>
        </p:txBody>
      </p:sp>
      <p:sp>
        <p:nvSpPr>
          <p:cNvPr id="3" name="Title 2">
            <a:extLst>
              <a:ext uri="{FF2B5EF4-FFF2-40B4-BE49-F238E27FC236}">
                <a16:creationId xmlns:a16="http://schemas.microsoft.com/office/drawing/2014/main" id="{B6294F1A-60C6-8730-A022-74E431FA4B62}"/>
              </a:ext>
            </a:extLst>
          </p:cNvPr>
          <p:cNvSpPr>
            <a:spLocks noGrp="1"/>
          </p:cNvSpPr>
          <p:nvPr>
            <p:ph type="title"/>
          </p:nvPr>
        </p:nvSpPr>
        <p:spPr>
          <a:xfrm>
            <a:off x="457200" y="1508711"/>
            <a:ext cx="6134100" cy="1015663"/>
          </a:xfrm>
        </p:spPr>
        <p:txBody>
          <a:bodyPr/>
          <a:lstStyle/>
          <a:p>
            <a:r>
              <a:rPr lang="en-AU" dirty="0"/>
              <a:t>Talking in text</a:t>
            </a:r>
          </a:p>
        </p:txBody>
      </p:sp>
    </p:spTree>
    <p:extLst>
      <p:ext uri="{BB962C8B-B14F-4D97-AF65-F5344CB8AC3E}">
        <p14:creationId xmlns:p14="http://schemas.microsoft.com/office/powerpoint/2010/main" val="140921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929380-3A44-A24B-BC03-1B603CA4542D}"/>
              </a:ext>
            </a:extLst>
          </p:cNvPr>
          <p:cNvSpPr txBox="1"/>
          <p:nvPr/>
        </p:nvSpPr>
        <p:spPr>
          <a:xfrm>
            <a:off x="500185" y="570523"/>
            <a:ext cx="11347938" cy="5410712"/>
          </a:xfrm>
          <a:prstGeom prst="rect">
            <a:avLst/>
          </a:prstGeom>
          <a:noFill/>
        </p:spPr>
        <p:txBody>
          <a:bodyPr wrap="square" lIns="182880" tIns="146304" rIns="182880" bIns="146304" rtlCol="0" anchor="t">
            <a:spAutoFit/>
          </a:bodyPr>
          <a:lstStyle/>
          <a:p>
            <a:pPr>
              <a:lnSpc>
                <a:spcPct val="90000"/>
              </a:lnSpc>
              <a:spcAft>
                <a:spcPts val="600"/>
              </a:spcAft>
            </a:pPr>
            <a:r>
              <a:rPr lang="en-AU" sz="2400" dirty="0">
                <a:gradFill>
                  <a:gsLst>
                    <a:gs pos="2917">
                      <a:schemeClr val="tx1"/>
                    </a:gs>
                    <a:gs pos="30000">
                      <a:schemeClr val="tx1"/>
                    </a:gs>
                  </a:gsLst>
                  <a:lin ang="5400000" scaled="0"/>
                </a:gradFill>
              </a:rPr>
              <a:t>The goal of this talk is to act as an overview of the different things you can do with </a:t>
            </a:r>
            <a:r>
              <a:rPr lang="en-AU" sz="2400" err="1">
                <a:gradFill>
                  <a:gsLst>
                    <a:gs pos="2917">
                      <a:schemeClr val="tx1"/>
                    </a:gs>
                    <a:gs pos="30000">
                      <a:schemeClr val="tx1"/>
                    </a:gs>
                  </a:gsLst>
                  <a:lin ang="5400000" scaled="0"/>
                </a:gradFill>
              </a:rPr>
              <a:t>GenAI</a:t>
            </a:r>
            <a:r>
              <a:rPr lang="en-AU" sz="2400" dirty="0">
                <a:gradFill>
                  <a:gsLst>
                    <a:gs pos="2917">
                      <a:schemeClr val="tx1"/>
                    </a:gs>
                    <a:gs pos="30000">
                      <a:schemeClr val="tx1"/>
                    </a:gs>
                  </a:gsLst>
                  <a:lin ang="5400000" scaled="0"/>
                </a:gradFill>
              </a:rPr>
              <a:t> + .NET, particularly focusing on the RAG pattern for building intelligent apps.</a:t>
            </a:r>
          </a:p>
          <a:p>
            <a:pPr>
              <a:lnSpc>
                <a:spcPct val="90000"/>
              </a:lnSpc>
              <a:spcAft>
                <a:spcPts val="600"/>
              </a:spcAft>
            </a:pPr>
            <a:endParaRPr lang="en-AU" sz="2400" dirty="0">
              <a:gradFill>
                <a:gsLst>
                  <a:gs pos="2917">
                    <a:schemeClr val="tx1"/>
                  </a:gs>
                  <a:gs pos="30000">
                    <a:schemeClr val="tx1"/>
                  </a:gs>
                </a:gsLst>
                <a:lin ang="5400000" scaled="0"/>
              </a:gradFill>
            </a:endParaRPr>
          </a:p>
          <a:p>
            <a:pPr>
              <a:lnSpc>
                <a:spcPct val="90000"/>
              </a:lnSpc>
              <a:spcAft>
                <a:spcPts val="600"/>
              </a:spcAft>
            </a:pPr>
            <a:r>
              <a:rPr lang="en-AU" sz="2400" dirty="0">
                <a:gradFill>
                  <a:gsLst>
                    <a:gs pos="2917">
                      <a:schemeClr val="tx1"/>
                    </a:gs>
                    <a:gs pos="30000">
                      <a:schemeClr val="tx1"/>
                    </a:gs>
                  </a:gsLst>
                  <a:lin ang="5400000" scaled="0"/>
                </a:gradFill>
              </a:rPr>
              <a:t>It aims to be a mix of slides for theory and demos to implement that theory, using either your own RAG app or </a:t>
            </a:r>
            <a:r>
              <a:rPr lang="en-AU" sz="2400" dirty="0">
                <a:gradFill>
                  <a:gsLst>
                    <a:gs pos="2917">
                      <a:schemeClr val="tx1"/>
                    </a:gs>
                    <a:gs pos="30000">
                      <a:schemeClr val="tx1"/>
                    </a:gs>
                  </a:gsLst>
                  <a:lin ang="5400000" scaled="0"/>
                </a:gradFill>
                <a:hlinkClick r:id="rId2"/>
              </a:rPr>
              <a:t>https://github.com/aaronpowell/hanselminutesbot</a:t>
            </a:r>
            <a:r>
              <a:rPr lang="en-AU" sz="2400" dirty="0">
                <a:gradFill>
                  <a:gsLst>
                    <a:gs pos="2917">
                      <a:schemeClr val="tx1"/>
                    </a:gs>
                    <a:gs pos="30000">
                      <a:schemeClr val="tx1"/>
                    </a:gs>
                  </a:gsLst>
                  <a:lin ang="5400000" scaled="0"/>
                </a:gradFill>
              </a:rPr>
              <a:t> if you desire (Hanselman has given permission to use that data). If you want to use </a:t>
            </a:r>
            <a:r>
              <a:rPr lang="en-AU" sz="2400" dirty="0" err="1">
                <a:gradFill>
                  <a:gsLst>
                    <a:gs pos="2917">
                      <a:schemeClr val="tx1"/>
                    </a:gs>
                    <a:gs pos="30000">
                      <a:schemeClr val="tx1"/>
                    </a:gs>
                  </a:gsLst>
                  <a:lin ang="5400000" scaled="0"/>
                </a:gradFill>
              </a:rPr>
              <a:t>HanselminutesBot</a:t>
            </a:r>
            <a:r>
              <a:rPr lang="en-AU" sz="2400" dirty="0">
                <a:gradFill>
                  <a:gsLst>
                    <a:gs pos="2917">
                      <a:schemeClr val="tx1"/>
                    </a:gs>
                    <a:gs pos="30000">
                      <a:schemeClr val="tx1"/>
                    </a:gs>
                  </a:gsLst>
                  <a:lin ang="5400000" scaled="0"/>
                </a:gradFill>
              </a:rPr>
              <a:t>, reach out to Aaron on how to set it up</a:t>
            </a:r>
            <a:endParaRPr lang="en-AU" sz="2400" dirty="0">
              <a:gradFill>
                <a:gsLst>
                  <a:gs pos="2917">
                    <a:srgbClr val="FFFFFF"/>
                  </a:gs>
                  <a:gs pos="30000">
                    <a:srgbClr val="FFFFFF"/>
                  </a:gs>
                </a:gsLst>
                <a:lin ang="5400000" scaled="0"/>
              </a:gradFill>
              <a:cs typeface="Segoe UI"/>
            </a:endParaRPr>
          </a:p>
          <a:p>
            <a:pPr>
              <a:lnSpc>
                <a:spcPct val="90000"/>
              </a:lnSpc>
              <a:spcAft>
                <a:spcPts val="600"/>
              </a:spcAft>
            </a:pPr>
            <a:endParaRPr lang="en-AU" sz="2400" dirty="0">
              <a:gradFill>
                <a:gsLst>
                  <a:gs pos="2917">
                    <a:schemeClr val="tx1"/>
                  </a:gs>
                  <a:gs pos="30000">
                    <a:schemeClr val="tx1"/>
                  </a:gs>
                </a:gsLst>
                <a:lin ang="5400000" scaled="0"/>
              </a:gradFill>
            </a:endParaRPr>
          </a:p>
          <a:p>
            <a:pPr>
              <a:lnSpc>
                <a:spcPct val="90000"/>
              </a:lnSpc>
              <a:spcAft>
                <a:spcPts val="600"/>
              </a:spcAft>
            </a:pPr>
            <a:r>
              <a:rPr lang="en-AU" sz="2400" dirty="0">
                <a:gradFill>
                  <a:gsLst>
                    <a:gs pos="2917">
                      <a:schemeClr val="tx1"/>
                    </a:gs>
                    <a:gs pos="30000">
                      <a:schemeClr val="tx1"/>
                    </a:gs>
                  </a:gsLst>
                  <a:lin ang="5400000" scaled="0"/>
                </a:gradFill>
              </a:rPr>
              <a:t>Consider this deck as the primary and create a copy to edit/adapt for your specific audience needs.</a:t>
            </a:r>
          </a:p>
          <a:p>
            <a:pPr>
              <a:lnSpc>
                <a:spcPct val="90000"/>
              </a:lnSpc>
              <a:spcAft>
                <a:spcPts val="600"/>
              </a:spcAft>
            </a:pPr>
            <a:endParaRPr lang="en-AU" sz="2400" dirty="0">
              <a:gradFill>
                <a:gsLst>
                  <a:gs pos="2917">
                    <a:schemeClr val="tx1"/>
                  </a:gs>
                  <a:gs pos="30000">
                    <a:schemeClr val="tx1"/>
                  </a:gs>
                </a:gsLst>
                <a:lin ang="5400000" scaled="0"/>
              </a:gradFill>
            </a:endParaRPr>
          </a:p>
          <a:p>
            <a:pPr>
              <a:lnSpc>
                <a:spcPct val="90000"/>
              </a:lnSpc>
              <a:spcAft>
                <a:spcPts val="600"/>
              </a:spcAft>
            </a:pPr>
            <a:r>
              <a:rPr lang="en-AU" sz="2400" dirty="0">
                <a:gradFill>
                  <a:gsLst>
                    <a:gs pos="2917">
                      <a:schemeClr val="tx1"/>
                    </a:gs>
                    <a:gs pos="30000">
                      <a:schemeClr val="tx1"/>
                    </a:gs>
                  </a:gsLst>
                  <a:lin ang="5400000" scaled="0"/>
                </a:gradFill>
              </a:rPr>
              <a:t>Intended duration – 60 minutes.</a:t>
            </a:r>
          </a:p>
        </p:txBody>
      </p:sp>
    </p:spTree>
    <p:extLst>
      <p:ext uri="{BB962C8B-B14F-4D97-AF65-F5344CB8AC3E}">
        <p14:creationId xmlns:p14="http://schemas.microsoft.com/office/powerpoint/2010/main" val="18478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9BDF-FE9E-70A0-59EA-73FA0A5702FC}"/>
              </a:ext>
            </a:extLst>
          </p:cNvPr>
          <p:cNvSpPr>
            <a:spLocks noGrp="1"/>
          </p:cNvSpPr>
          <p:nvPr>
            <p:ph type="title"/>
          </p:nvPr>
        </p:nvSpPr>
        <p:spPr/>
        <p:txBody>
          <a:bodyPr>
            <a:normAutofit/>
          </a:bodyPr>
          <a:lstStyle/>
          <a:p>
            <a:pPr algn="ctr"/>
            <a:r>
              <a:rPr lang="en-US"/>
              <a:t>Common use cases</a:t>
            </a:r>
          </a:p>
        </p:txBody>
      </p:sp>
      <p:sp>
        <p:nvSpPr>
          <p:cNvPr id="25" name="Rectangle: Rounded Corners 24">
            <a:extLst>
              <a:ext uri="{FF2B5EF4-FFF2-40B4-BE49-F238E27FC236}">
                <a16:creationId xmlns:a16="http://schemas.microsoft.com/office/drawing/2014/main" id="{0BA0F20F-2DB6-3A14-0C04-42F57B88A205}"/>
              </a:ext>
              <a:ext uri="{C183D7F6-B498-43B3-948B-1728B52AA6E4}">
                <adec:decorative xmlns:adec="http://schemas.microsoft.com/office/drawing/2017/decorative" val="1"/>
              </a:ext>
            </a:extLst>
          </p:cNvPr>
          <p:cNvSpPr/>
          <p:nvPr/>
        </p:nvSpPr>
        <p:spPr bwMode="auto">
          <a:xfrm>
            <a:off x="769129" y="1801962"/>
            <a:ext cx="3381482" cy="1779438"/>
          </a:xfrm>
          <a:prstGeom prst="roundRect">
            <a:avLst>
              <a:gd name="adj" fmla="val 6300"/>
            </a:avLst>
          </a:prstGeom>
          <a:gradFill flip="none" rotWithShape="1">
            <a:gsLst>
              <a:gs pos="0">
                <a:srgbClr val="040F16">
                  <a:alpha val="10000"/>
                </a:srgbClr>
              </a:gs>
              <a:gs pos="100000">
                <a:schemeClr val="bg1"/>
              </a:gs>
            </a:gsLst>
            <a:lin ang="5400000" scaled="1"/>
            <a:tileRect/>
          </a:gradFill>
          <a:ln w="9525">
            <a:solidFill>
              <a:schemeClr val="bg1">
                <a:lumMod val="90000"/>
                <a:lumOff val="10000"/>
                <a:alpha val="82000"/>
              </a:schemeClr>
            </a:solid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44704" rIns="182880" bIns="146304"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100000"/>
              </a:lnSpc>
              <a:spcBef>
                <a:spcPct val="0"/>
              </a:spcBef>
              <a:spcAft>
                <a:spcPct val="0"/>
              </a:spcAft>
              <a:buClrTx/>
              <a:buSzTx/>
              <a:buFontTx/>
              <a:buNone/>
              <a:tabLst/>
              <a:defRPr/>
            </a:pPr>
            <a:endParaRPr lang="en-US" sz="2400" b="1">
              <a:solidFill>
                <a:schemeClr val="tx1"/>
              </a:solidFill>
              <a:latin typeface="+mj-lt"/>
            </a:endParaRPr>
          </a:p>
        </p:txBody>
      </p:sp>
      <p:sp>
        <p:nvSpPr>
          <p:cNvPr id="8" name="PageEdit_EFB8" title="Icon of a document with a pencil on top of it">
            <a:extLst>
              <a:ext uri="{FF2B5EF4-FFF2-40B4-BE49-F238E27FC236}">
                <a16:creationId xmlns:a16="http://schemas.microsoft.com/office/drawing/2014/main" id="{DF356C29-12A2-46E4-B8CD-93597B55A57F}"/>
              </a:ext>
            </a:extLst>
          </p:cNvPr>
          <p:cNvSpPr>
            <a:spLocks noChangeAspect="1" noEditPoints="1"/>
          </p:cNvSpPr>
          <p:nvPr/>
        </p:nvSpPr>
        <p:spPr bwMode="auto">
          <a:xfrm>
            <a:off x="2251877" y="2010313"/>
            <a:ext cx="415986" cy="443532"/>
          </a:xfrm>
          <a:custGeom>
            <a:avLst/>
            <a:gdLst>
              <a:gd name="T0" fmla="*/ 3009 w 3537"/>
              <a:gd name="T1" fmla="*/ 1005 h 3770"/>
              <a:gd name="T2" fmla="*/ 2006 w 3537"/>
              <a:gd name="T3" fmla="*/ 1005 h 3770"/>
              <a:gd name="T4" fmla="*/ 2006 w 3537"/>
              <a:gd name="T5" fmla="*/ 0 h 3770"/>
              <a:gd name="T6" fmla="*/ 3009 w 3537"/>
              <a:gd name="T7" fmla="*/ 1360 h 3770"/>
              <a:gd name="T8" fmla="*/ 3009 w 3537"/>
              <a:gd name="T9" fmla="*/ 1005 h 3770"/>
              <a:gd name="T10" fmla="*/ 2006 w 3537"/>
              <a:gd name="T11" fmla="*/ 0 h 3770"/>
              <a:gd name="T12" fmla="*/ 0 w 3537"/>
              <a:gd name="T13" fmla="*/ 0 h 3770"/>
              <a:gd name="T14" fmla="*/ 0 w 3537"/>
              <a:gd name="T15" fmla="*/ 3770 h 3770"/>
              <a:gd name="T16" fmla="*/ 1078 w 3537"/>
              <a:gd name="T17" fmla="*/ 3770 h 3770"/>
              <a:gd name="T18" fmla="*/ 1551 w 3537"/>
              <a:gd name="T19" fmla="*/ 3723 h 3770"/>
              <a:gd name="T20" fmla="*/ 2053 w 3537"/>
              <a:gd name="T21" fmla="*/ 3597 h 3770"/>
              <a:gd name="T22" fmla="*/ 3433 w 3537"/>
              <a:gd name="T23" fmla="*/ 2211 h 3770"/>
              <a:gd name="T24" fmla="*/ 3433 w 3537"/>
              <a:gd name="T25" fmla="*/ 1834 h 3770"/>
              <a:gd name="T26" fmla="*/ 3245 w 3537"/>
              <a:gd name="T27" fmla="*/ 1759 h 3770"/>
              <a:gd name="T28" fmla="*/ 3057 w 3537"/>
              <a:gd name="T29" fmla="*/ 1834 h 3770"/>
              <a:gd name="T30" fmla="*/ 1677 w 3537"/>
              <a:gd name="T31" fmla="*/ 3220 h 3770"/>
              <a:gd name="T32" fmla="*/ 1551 w 3537"/>
              <a:gd name="T33" fmla="*/ 3723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37" h="3770">
                <a:moveTo>
                  <a:pt x="3009" y="1005"/>
                </a:moveTo>
                <a:cubicBezTo>
                  <a:pt x="2006" y="1005"/>
                  <a:pt x="2006" y="1005"/>
                  <a:pt x="2006" y="1005"/>
                </a:cubicBezTo>
                <a:cubicBezTo>
                  <a:pt x="2006" y="0"/>
                  <a:pt x="2006" y="0"/>
                  <a:pt x="2006" y="0"/>
                </a:cubicBezTo>
                <a:moveTo>
                  <a:pt x="3009" y="1360"/>
                </a:moveTo>
                <a:cubicBezTo>
                  <a:pt x="3009" y="1005"/>
                  <a:pt x="3009" y="1005"/>
                  <a:pt x="3009" y="1005"/>
                </a:cubicBezTo>
                <a:cubicBezTo>
                  <a:pt x="2006" y="0"/>
                  <a:pt x="2006" y="0"/>
                  <a:pt x="2006" y="0"/>
                </a:cubicBezTo>
                <a:cubicBezTo>
                  <a:pt x="0" y="0"/>
                  <a:pt x="0" y="0"/>
                  <a:pt x="0" y="0"/>
                </a:cubicBezTo>
                <a:cubicBezTo>
                  <a:pt x="0" y="3770"/>
                  <a:pt x="0" y="3770"/>
                  <a:pt x="0" y="3770"/>
                </a:cubicBezTo>
                <a:cubicBezTo>
                  <a:pt x="1078" y="3770"/>
                  <a:pt x="1078" y="3770"/>
                  <a:pt x="1078" y="3770"/>
                </a:cubicBezTo>
                <a:moveTo>
                  <a:pt x="1551" y="3723"/>
                </a:moveTo>
                <a:cubicBezTo>
                  <a:pt x="2053" y="3597"/>
                  <a:pt x="2053" y="3597"/>
                  <a:pt x="2053" y="3597"/>
                </a:cubicBezTo>
                <a:cubicBezTo>
                  <a:pt x="3433" y="2211"/>
                  <a:pt x="3433" y="2211"/>
                  <a:pt x="3433" y="2211"/>
                </a:cubicBezTo>
                <a:cubicBezTo>
                  <a:pt x="3537" y="2107"/>
                  <a:pt x="3537" y="1938"/>
                  <a:pt x="3433" y="1834"/>
                </a:cubicBezTo>
                <a:cubicBezTo>
                  <a:pt x="3386" y="1786"/>
                  <a:pt x="3317" y="1759"/>
                  <a:pt x="3245" y="1759"/>
                </a:cubicBezTo>
                <a:cubicBezTo>
                  <a:pt x="3172" y="1759"/>
                  <a:pt x="3104" y="1786"/>
                  <a:pt x="3057" y="1834"/>
                </a:cubicBezTo>
                <a:cubicBezTo>
                  <a:pt x="1677" y="3220"/>
                  <a:pt x="1677" y="3220"/>
                  <a:pt x="1677" y="3220"/>
                </a:cubicBezTo>
                <a:lnTo>
                  <a:pt x="1551" y="3723"/>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37" name="Straight Connector 36">
            <a:extLst>
              <a:ext uri="{FF2B5EF4-FFF2-40B4-BE49-F238E27FC236}">
                <a16:creationId xmlns:a16="http://schemas.microsoft.com/office/drawing/2014/main" id="{597D100E-01E3-A32D-15E5-EE89C4B27F50}"/>
              </a:ext>
              <a:ext uri="{C183D7F6-B498-43B3-948B-1728B52AA6E4}">
                <adec:decorative xmlns:adec="http://schemas.microsoft.com/office/drawing/2017/decorative" val="1"/>
              </a:ext>
            </a:extLst>
          </p:cNvPr>
          <p:cNvCxnSpPr>
            <a:cxnSpLocks/>
          </p:cNvCxnSpPr>
          <p:nvPr/>
        </p:nvCxnSpPr>
        <p:spPr>
          <a:xfrm>
            <a:off x="2160400" y="2643791"/>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450D6477-0A2F-35E8-4CB7-109850BE03CF}"/>
              </a:ext>
              <a:ext uri="{C183D7F6-B498-43B3-948B-1728B52AA6E4}">
                <adec:decorative xmlns:adec="http://schemas.microsoft.com/office/drawing/2017/decorative" val="1"/>
              </a:ext>
            </a:extLst>
          </p:cNvPr>
          <p:cNvSpPr/>
          <p:nvPr/>
        </p:nvSpPr>
        <p:spPr bwMode="auto">
          <a:xfrm>
            <a:off x="976390" y="2874539"/>
            <a:ext cx="2966960" cy="371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100000"/>
              </a:lnSpc>
              <a:spcBef>
                <a:spcPct val="0"/>
              </a:spcBef>
              <a:spcAft>
                <a:spcPct val="0"/>
              </a:spcAft>
              <a:buClrTx/>
              <a:buSzTx/>
              <a:buFontTx/>
              <a:buNone/>
              <a:tabLst/>
              <a:defRPr/>
            </a:pPr>
            <a:r>
              <a:rPr lang="en-US" sz="2400" b="1">
                <a:solidFill>
                  <a:schemeClr val="tx1"/>
                </a:solidFill>
                <a:latin typeface="+mj-lt"/>
              </a:rPr>
              <a:t>Content generation</a:t>
            </a:r>
          </a:p>
        </p:txBody>
      </p:sp>
      <p:sp>
        <p:nvSpPr>
          <p:cNvPr id="31" name="Rectangle: Rounded Corners 30">
            <a:extLst>
              <a:ext uri="{FF2B5EF4-FFF2-40B4-BE49-F238E27FC236}">
                <a16:creationId xmlns:a16="http://schemas.microsoft.com/office/drawing/2014/main" id="{D75CDD64-963D-B14F-F641-48258563FE0C}"/>
              </a:ext>
              <a:ext uri="{C183D7F6-B498-43B3-948B-1728B52AA6E4}">
                <adec:decorative xmlns:adec="http://schemas.microsoft.com/office/drawing/2017/decorative" val="1"/>
              </a:ext>
            </a:extLst>
          </p:cNvPr>
          <p:cNvSpPr/>
          <p:nvPr/>
        </p:nvSpPr>
        <p:spPr bwMode="auto">
          <a:xfrm>
            <a:off x="4420420" y="1801962"/>
            <a:ext cx="3381482" cy="1779438"/>
          </a:xfrm>
          <a:prstGeom prst="roundRect">
            <a:avLst>
              <a:gd name="adj" fmla="val 6300"/>
            </a:avLst>
          </a:prstGeom>
          <a:gradFill flip="none" rotWithShape="1">
            <a:gsLst>
              <a:gs pos="0">
                <a:srgbClr val="040F16">
                  <a:alpha val="10000"/>
                </a:srgbClr>
              </a:gs>
              <a:gs pos="100000">
                <a:schemeClr val="bg1"/>
              </a:gs>
            </a:gsLst>
            <a:lin ang="5400000" scaled="1"/>
            <a:tileRect/>
          </a:gradFill>
          <a:ln w="9525">
            <a:solidFill>
              <a:schemeClr val="bg1">
                <a:lumMod val="90000"/>
                <a:lumOff val="10000"/>
                <a:alpha val="82000"/>
              </a:schemeClr>
            </a:solid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447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pPr>
            <a:endParaRPr lang="en-US" sz="2400" b="1">
              <a:solidFill>
                <a:schemeClr val="tx1"/>
              </a:solidFill>
              <a:latin typeface="+mj-lt"/>
            </a:endParaRPr>
          </a:p>
        </p:txBody>
      </p:sp>
      <p:sp>
        <p:nvSpPr>
          <p:cNvPr id="7" name="Trackers_EADF" title="Icon of a clipboard with a checklist on it">
            <a:extLst>
              <a:ext uri="{FF2B5EF4-FFF2-40B4-BE49-F238E27FC236}">
                <a16:creationId xmlns:a16="http://schemas.microsoft.com/office/drawing/2014/main" id="{3DC5274F-E8BD-FF66-5700-734F0A483D34}"/>
              </a:ext>
            </a:extLst>
          </p:cNvPr>
          <p:cNvSpPr>
            <a:spLocks noChangeAspect="1" noEditPoints="1"/>
          </p:cNvSpPr>
          <p:nvPr/>
        </p:nvSpPr>
        <p:spPr bwMode="auto">
          <a:xfrm>
            <a:off x="5948522" y="2010313"/>
            <a:ext cx="325278" cy="443532"/>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2375 w 2750"/>
              <a:gd name="T33" fmla="*/ 1750 h 3750"/>
              <a:gd name="T34" fmla="*/ 1375 w 2750"/>
              <a:gd name="T35" fmla="*/ 1750 h 3750"/>
              <a:gd name="T36" fmla="*/ 2375 w 2750"/>
              <a:gd name="T37" fmla="*/ 2500 h 3750"/>
              <a:gd name="T38" fmla="*/ 1375 w 2750"/>
              <a:gd name="T39" fmla="*/ 2500 h 3750"/>
              <a:gd name="T40" fmla="*/ 2375 w 2750"/>
              <a:gd name="T41" fmla="*/ 3250 h 3750"/>
              <a:gd name="T42" fmla="*/ 1375 w 2750"/>
              <a:gd name="T43" fmla="*/ 3250 h 3750"/>
              <a:gd name="T44" fmla="*/ 500 w 2750"/>
              <a:gd name="T45" fmla="*/ 1500 h 3750"/>
              <a:gd name="T46" fmla="*/ 750 w 2750"/>
              <a:gd name="T47" fmla="*/ 1750 h 3750"/>
              <a:gd name="T48" fmla="*/ 1125 w 2750"/>
              <a:gd name="T49" fmla="*/ 1375 h 3750"/>
              <a:gd name="T50" fmla="*/ 500 w 2750"/>
              <a:gd name="T51" fmla="*/ 2250 h 3750"/>
              <a:gd name="T52" fmla="*/ 750 w 2750"/>
              <a:gd name="T53" fmla="*/ 2500 h 3750"/>
              <a:gd name="T54" fmla="*/ 1125 w 2750"/>
              <a:gd name="T55" fmla="*/ 2125 h 3750"/>
              <a:gd name="T56" fmla="*/ 500 w 2750"/>
              <a:gd name="T57" fmla="*/ 3000 h 3750"/>
              <a:gd name="T58" fmla="*/ 750 w 2750"/>
              <a:gd name="T59" fmla="*/ 3250 h 3750"/>
              <a:gd name="T60" fmla="*/ 112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2375" y="1750"/>
                </a:moveTo>
                <a:cubicBezTo>
                  <a:pt x="1375" y="1750"/>
                  <a:pt x="1375" y="1750"/>
                  <a:pt x="1375" y="1750"/>
                </a:cubicBezTo>
                <a:moveTo>
                  <a:pt x="2375" y="2500"/>
                </a:moveTo>
                <a:cubicBezTo>
                  <a:pt x="1375" y="2500"/>
                  <a:pt x="1375" y="2500"/>
                  <a:pt x="1375" y="2500"/>
                </a:cubicBezTo>
                <a:moveTo>
                  <a:pt x="2375" y="3250"/>
                </a:moveTo>
                <a:cubicBezTo>
                  <a:pt x="1375" y="3250"/>
                  <a:pt x="1375" y="3250"/>
                  <a:pt x="1375" y="3250"/>
                </a:cubicBezTo>
                <a:moveTo>
                  <a:pt x="500" y="1500"/>
                </a:moveTo>
                <a:cubicBezTo>
                  <a:pt x="750" y="1750"/>
                  <a:pt x="750" y="1750"/>
                  <a:pt x="750" y="1750"/>
                </a:cubicBezTo>
                <a:cubicBezTo>
                  <a:pt x="1125" y="1375"/>
                  <a:pt x="1125" y="1375"/>
                  <a:pt x="1125" y="1375"/>
                </a:cubicBezTo>
                <a:moveTo>
                  <a:pt x="500" y="2250"/>
                </a:moveTo>
                <a:cubicBezTo>
                  <a:pt x="750" y="2500"/>
                  <a:pt x="750" y="2500"/>
                  <a:pt x="750" y="2500"/>
                </a:cubicBezTo>
                <a:cubicBezTo>
                  <a:pt x="1125" y="2125"/>
                  <a:pt x="1125" y="2125"/>
                  <a:pt x="1125" y="2125"/>
                </a:cubicBezTo>
                <a:moveTo>
                  <a:pt x="500" y="3000"/>
                </a:moveTo>
                <a:cubicBezTo>
                  <a:pt x="750" y="3250"/>
                  <a:pt x="750" y="3250"/>
                  <a:pt x="750" y="3250"/>
                </a:cubicBezTo>
                <a:cubicBezTo>
                  <a:pt x="1125" y="2875"/>
                  <a:pt x="1125" y="2875"/>
                  <a:pt x="1125" y="28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38" name="Straight Connector 37">
            <a:extLst>
              <a:ext uri="{FF2B5EF4-FFF2-40B4-BE49-F238E27FC236}">
                <a16:creationId xmlns:a16="http://schemas.microsoft.com/office/drawing/2014/main" id="{B0081755-F3EA-3AAA-8606-5121F7CB6BAA}"/>
              </a:ext>
              <a:ext uri="{C183D7F6-B498-43B3-948B-1728B52AA6E4}">
                <adec:decorative xmlns:adec="http://schemas.microsoft.com/office/drawing/2017/decorative" val="1"/>
              </a:ext>
            </a:extLst>
          </p:cNvPr>
          <p:cNvCxnSpPr>
            <a:cxnSpLocks/>
          </p:cNvCxnSpPr>
          <p:nvPr/>
        </p:nvCxnSpPr>
        <p:spPr>
          <a:xfrm>
            <a:off x="5811691" y="2643791"/>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81E81788-BD9D-FC01-3268-D4121DB0D5CF}"/>
              </a:ext>
              <a:ext uri="{C183D7F6-B498-43B3-948B-1728B52AA6E4}">
                <adec:decorative xmlns:adec="http://schemas.microsoft.com/office/drawing/2017/decorative" val="1"/>
              </a:ext>
            </a:extLst>
          </p:cNvPr>
          <p:cNvSpPr/>
          <p:nvPr/>
        </p:nvSpPr>
        <p:spPr bwMode="auto">
          <a:xfrm>
            <a:off x="4627681" y="2874539"/>
            <a:ext cx="2966960" cy="371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100000"/>
              </a:lnSpc>
              <a:spcBef>
                <a:spcPct val="0"/>
              </a:spcBef>
              <a:spcAft>
                <a:spcPct val="0"/>
              </a:spcAft>
              <a:buClrTx/>
              <a:buSzTx/>
              <a:buFontTx/>
              <a:buNone/>
              <a:tabLst/>
              <a:defRPr/>
            </a:pPr>
            <a:r>
              <a:rPr lang="en-US" sz="2400" b="1">
                <a:solidFill>
                  <a:schemeClr val="tx1"/>
                </a:solidFill>
                <a:latin typeface="+mj-lt"/>
              </a:rPr>
              <a:t>Summarization</a:t>
            </a:r>
          </a:p>
        </p:txBody>
      </p:sp>
      <p:sp>
        <p:nvSpPr>
          <p:cNvPr id="33" name="Rectangle: Rounded Corners 32">
            <a:extLst>
              <a:ext uri="{FF2B5EF4-FFF2-40B4-BE49-F238E27FC236}">
                <a16:creationId xmlns:a16="http://schemas.microsoft.com/office/drawing/2014/main" id="{6FC90907-C608-088A-EB46-C196F31C40D7}"/>
              </a:ext>
              <a:ext uri="{C183D7F6-B498-43B3-948B-1728B52AA6E4}">
                <adec:decorative xmlns:adec="http://schemas.microsoft.com/office/drawing/2017/decorative" val="1"/>
              </a:ext>
            </a:extLst>
          </p:cNvPr>
          <p:cNvSpPr/>
          <p:nvPr/>
        </p:nvSpPr>
        <p:spPr bwMode="auto">
          <a:xfrm>
            <a:off x="8071712" y="1801962"/>
            <a:ext cx="3381482" cy="1779438"/>
          </a:xfrm>
          <a:prstGeom prst="roundRect">
            <a:avLst>
              <a:gd name="adj" fmla="val 6300"/>
            </a:avLst>
          </a:prstGeom>
          <a:gradFill flip="none" rotWithShape="1">
            <a:gsLst>
              <a:gs pos="0">
                <a:srgbClr val="040F16">
                  <a:alpha val="10000"/>
                </a:srgbClr>
              </a:gs>
              <a:gs pos="100000">
                <a:schemeClr val="bg1"/>
              </a:gs>
            </a:gsLst>
            <a:lin ang="5400000" scaled="1"/>
            <a:tileRect/>
          </a:gradFill>
          <a:ln w="9525">
            <a:solidFill>
              <a:schemeClr val="bg1">
                <a:lumMod val="90000"/>
                <a:lumOff val="10000"/>
                <a:alpha val="82000"/>
              </a:schemeClr>
            </a:solid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447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pPr>
            <a:endParaRPr lang="en-US" sz="2400" b="1">
              <a:solidFill>
                <a:schemeClr val="tx1"/>
              </a:solidFill>
              <a:latin typeface="+mj-lt"/>
            </a:endParaRPr>
          </a:p>
        </p:txBody>
      </p:sp>
      <p:grpSp>
        <p:nvGrpSpPr>
          <p:cNvPr id="13" name="Group 12" descr="icon of Coding">
            <a:extLst>
              <a:ext uri="{FF2B5EF4-FFF2-40B4-BE49-F238E27FC236}">
                <a16:creationId xmlns:a16="http://schemas.microsoft.com/office/drawing/2014/main" id="{457D0F63-1917-E7AE-DDF5-CC0EE0D4532A}"/>
              </a:ext>
            </a:extLst>
          </p:cNvPr>
          <p:cNvGrpSpPr/>
          <p:nvPr/>
        </p:nvGrpSpPr>
        <p:grpSpPr>
          <a:xfrm>
            <a:off x="9553535" y="2113862"/>
            <a:ext cx="417773" cy="236434"/>
            <a:chOff x="11132422" y="1980660"/>
            <a:chExt cx="344519" cy="194976"/>
          </a:xfrm>
        </p:grpSpPr>
        <p:sp>
          <p:nvSpPr>
            <p:cNvPr id="9" name="Freeform: Shape 8">
              <a:extLst>
                <a:ext uri="{FF2B5EF4-FFF2-40B4-BE49-F238E27FC236}">
                  <a16:creationId xmlns:a16="http://schemas.microsoft.com/office/drawing/2014/main" id="{C42EF732-B034-8FDB-00A3-D8220E929A9F}"/>
                </a:ext>
              </a:extLst>
            </p:cNvPr>
            <p:cNvSpPr/>
            <p:nvPr/>
          </p:nvSpPr>
          <p:spPr>
            <a:xfrm>
              <a:off x="11132422" y="1980660"/>
              <a:ext cx="92773" cy="174688"/>
            </a:xfrm>
            <a:custGeom>
              <a:avLst/>
              <a:gdLst>
                <a:gd name="connsiteX0" fmla="*/ 92773 w 92773"/>
                <a:gd name="connsiteY0" fmla="*/ 174689 h 174688"/>
                <a:gd name="connsiteX1" fmla="*/ 46387 w 92773"/>
                <a:gd name="connsiteY1" fmla="*/ 130969 h 174688"/>
                <a:gd name="connsiteX2" fmla="*/ 0 w 92773"/>
                <a:gd name="connsiteY2" fmla="*/ 87344 h 174688"/>
                <a:gd name="connsiteX3" fmla="*/ 46387 w 92773"/>
                <a:gd name="connsiteY3" fmla="*/ 43625 h 174688"/>
                <a:gd name="connsiteX4" fmla="*/ 92773 w 92773"/>
                <a:gd name="connsiteY4" fmla="*/ 0 h 174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73" h="174688">
                  <a:moveTo>
                    <a:pt x="92773" y="174689"/>
                  </a:moveTo>
                  <a:lnTo>
                    <a:pt x="46387" y="130969"/>
                  </a:lnTo>
                  <a:lnTo>
                    <a:pt x="0" y="87344"/>
                  </a:lnTo>
                  <a:lnTo>
                    <a:pt x="46387" y="43625"/>
                  </a:lnTo>
                  <a:lnTo>
                    <a:pt x="92773"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Shape 9">
              <a:extLst>
                <a:ext uri="{FF2B5EF4-FFF2-40B4-BE49-F238E27FC236}">
                  <a16:creationId xmlns:a16="http://schemas.microsoft.com/office/drawing/2014/main" id="{4CD27BFB-640E-E1B0-3B9C-38CCBBDA0916}"/>
                </a:ext>
              </a:extLst>
            </p:cNvPr>
            <p:cNvSpPr/>
            <p:nvPr/>
          </p:nvSpPr>
          <p:spPr>
            <a:xfrm>
              <a:off x="11384168" y="1980660"/>
              <a:ext cx="92773" cy="174688"/>
            </a:xfrm>
            <a:custGeom>
              <a:avLst/>
              <a:gdLst>
                <a:gd name="connsiteX0" fmla="*/ 0 w 92773"/>
                <a:gd name="connsiteY0" fmla="*/ 174689 h 174688"/>
                <a:gd name="connsiteX1" fmla="*/ 46387 w 92773"/>
                <a:gd name="connsiteY1" fmla="*/ 130969 h 174688"/>
                <a:gd name="connsiteX2" fmla="*/ 92774 w 92773"/>
                <a:gd name="connsiteY2" fmla="*/ 87344 h 174688"/>
                <a:gd name="connsiteX3" fmla="*/ 46387 w 92773"/>
                <a:gd name="connsiteY3" fmla="*/ 43625 h 174688"/>
                <a:gd name="connsiteX4" fmla="*/ 0 w 92773"/>
                <a:gd name="connsiteY4" fmla="*/ 0 h 174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773" h="174688">
                  <a:moveTo>
                    <a:pt x="0" y="174689"/>
                  </a:moveTo>
                  <a:lnTo>
                    <a:pt x="46387" y="130969"/>
                  </a:lnTo>
                  <a:lnTo>
                    <a:pt x="92774" y="87344"/>
                  </a:lnTo>
                  <a:lnTo>
                    <a:pt x="46387" y="43625"/>
                  </a:lnTo>
                  <a:lnTo>
                    <a:pt x="0" y="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CA3F1373-FCA8-4D95-684A-F46767CDB96C}"/>
                </a:ext>
              </a:extLst>
            </p:cNvPr>
            <p:cNvSpPr/>
            <p:nvPr/>
          </p:nvSpPr>
          <p:spPr>
            <a:xfrm>
              <a:off x="11266534" y="1980660"/>
              <a:ext cx="72961" cy="194976"/>
            </a:xfrm>
            <a:custGeom>
              <a:avLst/>
              <a:gdLst>
                <a:gd name="connsiteX0" fmla="*/ 72961 w 72961"/>
                <a:gd name="connsiteY0" fmla="*/ 0 h 194976"/>
                <a:gd name="connsiteX1" fmla="*/ 0 w 72961"/>
                <a:gd name="connsiteY1" fmla="*/ 194977 h 194976"/>
              </a:gdLst>
              <a:ahLst/>
              <a:cxnLst>
                <a:cxn ang="0">
                  <a:pos x="connsiteX0" y="connsiteY0"/>
                </a:cxn>
                <a:cxn ang="0">
                  <a:pos x="connsiteX1" y="connsiteY1"/>
                </a:cxn>
              </a:cxnLst>
              <a:rect l="l" t="t" r="r" b="b"/>
              <a:pathLst>
                <a:path w="72961" h="194976">
                  <a:moveTo>
                    <a:pt x="72961" y="0"/>
                  </a:moveTo>
                  <a:lnTo>
                    <a:pt x="0" y="194977"/>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39" name="Straight Connector 38">
            <a:extLst>
              <a:ext uri="{FF2B5EF4-FFF2-40B4-BE49-F238E27FC236}">
                <a16:creationId xmlns:a16="http://schemas.microsoft.com/office/drawing/2014/main" id="{F8DAEF04-D214-9F75-9715-2C0303A55AD3}"/>
              </a:ext>
              <a:ext uri="{C183D7F6-B498-43B3-948B-1728B52AA6E4}">
                <adec:decorative xmlns:adec="http://schemas.microsoft.com/office/drawing/2017/decorative" val="1"/>
              </a:ext>
            </a:extLst>
          </p:cNvPr>
          <p:cNvCxnSpPr>
            <a:cxnSpLocks/>
          </p:cNvCxnSpPr>
          <p:nvPr/>
        </p:nvCxnSpPr>
        <p:spPr>
          <a:xfrm>
            <a:off x="9462983" y="2643791"/>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53D4A1A-303B-F383-9D94-E828D718D8B7}"/>
              </a:ext>
              <a:ext uri="{C183D7F6-B498-43B3-948B-1728B52AA6E4}">
                <adec:decorative xmlns:adec="http://schemas.microsoft.com/office/drawing/2017/decorative" val="1"/>
              </a:ext>
            </a:extLst>
          </p:cNvPr>
          <p:cNvSpPr/>
          <p:nvPr/>
        </p:nvSpPr>
        <p:spPr bwMode="auto">
          <a:xfrm>
            <a:off x="8278973" y="2874539"/>
            <a:ext cx="2966960" cy="371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100000"/>
              </a:lnSpc>
              <a:spcBef>
                <a:spcPct val="0"/>
              </a:spcBef>
              <a:spcAft>
                <a:spcPct val="0"/>
              </a:spcAft>
              <a:buClrTx/>
              <a:buSzTx/>
              <a:buFontTx/>
              <a:buNone/>
              <a:tabLst/>
              <a:defRPr/>
            </a:pPr>
            <a:r>
              <a:rPr lang="en-US" sz="2400" b="1">
                <a:solidFill>
                  <a:schemeClr val="tx1"/>
                </a:solidFill>
                <a:latin typeface="+mj-lt"/>
              </a:rPr>
              <a:t>Code generation</a:t>
            </a:r>
          </a:p>
        </p:txBody>
      </p:sp>
      <p:sp>
        <p:nvSpPr>
          <p:cNvPr id="34" name="Rectangle: Rounded Corners 33">
            <a:extLst>
              <a:ext uri="{FF2B5EF4-FFF2-40B4-BE49-F238E27FC236}">
                <a16:creationId xmlns:a16="http://schemas.microsoft.com/office/drawing/2014/main" id="{47CDC834-8067-8AC3-76CA-5D929A923C28}"/>
              </a:ext>
              <a:ext uri="{C183D7F6-B498-43B3-948B-1728B52AA6E4}">
                <adec:decorative xmlns:adec="http://schemas.microsoft.com/office/drawing/2017/decorative" val="1"/>
              </a:ext>
            </a:extLst>
          </p:cNvPr>
          <p:cNvSpPr/>
          <p:nvPr/>
        </p:nvSpPr>
        <p:spPr bwMode="auto">
          <a:xfrm>
            <a:off x="2337204" y="3830496"/>
            <a:ext cx="3381482" cy="1779438"/>
          </a:xfrm>
          <a:prstGeom prst="roundRect">
            <a:avLst>
              <a:gd name="adj" fmla="val 6300"/>
            </a:avLst>
          </a:prstGeom>
          <a:gradFill flip="none" rotWithShape="1">
            <a:gsLst>
              <a:gs pos="0">
                <a:srgbClr val="040F16">
                  <a:alpha val="10000"/>
                </a:srgbClr>
              </a:gs>
              <a:gs pos="100000">
                <a:schemeClr val="bg1"/>
              </a:gs>
            </a:gsLst>
            <a:lin ang="5400000" scaled="1"/>
            <a:tileRect/>
          </a:gradFill>
          <a:ln w="9525">
            <a:solidFill>
              <a:schemeClr val="bg1">
                <a:lumMod val="90000"/>
                <a:lumOff val="10000"/>
                <a:alpha val="82000"/>
              </a:schemeClr>
            </a:solid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447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defRPr/>
            </a:pPr>
            <a:endParaRPr lang="en-US" sz="2400" b="1">
              <a:solidFill>
                <a:schemeClr val="tx1"/>
              </a:solidFill>
              <a:latin typeface="+mj-lt"/>
            </a:endParaRPr>
          </a:p>
        </p:txBody>
      </p:sp>
      <p:pic>
        <p:nvPicPr>
          <p:cNvPr id="5" name="Graphic 4" descr="Icon of a document with a magnifying glass">
            <a:extLst>
              <a:ext uri="{FF2B5EF4-FFF2-40B4-BE49-F238E27FC236}">
                <a16:creationId xmlns:a16="http://schemas.microsoft.com/office/drawing/2014/main" id="{7B50080D-58BA-9E0B-CD1B-7EE76F7F22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82936" y="4042114"/>
            <a:ext cx="490020" cy="542522"/>
          </a:xfrm>
          <a:prstGeom prst="rect">
            <a:avLst/>
          </a:prstGeom>
        </p:spPr>
      </p:pic>
      <p:cxnSp>
        <p:nvCxnSpPr>
          <p:cNvPr id="46" name="Straight Connector 45">
            <a:extLst>
              <a:ext uri="{FF2B5EF4-FFF2-40B4-BE49-F238E27FC236}">
                <a16:creationId xmlns:a16="http://schemas.microsoft.com/office/drawing/2014/main" id="{DC9AD0F8-FFDF-85A1-9F3C-2497B13B68C4}"/>
              </a:ext>
              <a:ext uri="{C183D7F6-B498-43B3-948B-1728B52AA6E4}">
                <adec:decorative xmlns:adec="http://schemas.microsoft.com/office/drawing/2017/decorative" val="1"/>
              </a:ext>
            </a:extLst>
          </p:cNvPr>
          <p:cNvCxnSpPr>
            <a:cxnSpLocks/>
          </p:cNvCxnSpPr>
          <p:nvPr/>
        </p:nvCxnSpPr>
        <p:spPr>
          <a:xfrm>
            <a:off x="3728475" y="4672325"/>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D720467-2FF2-DF7D-357A-A116CC1E32D5}"/>
              </a:ext>
              <a:ext uri="{C183D7F6-B498-43B3-948B-1728B52AA6E4}">
                <adec:decorative xmlns:adec="http://schemas.microsoft.com/office/drawing/2017/decorative" val="1"/>
              </a:ext>
            </a:extLst>
          </p:cNvPr>
          <p:cNvSpPr/>
          <p:nvPr/>
        </p:nvSpPr>
        <p:spPr bwMode="auto">
          <a:xfrm>
            <a:off x="2544465" y="4903073"/>
            <a:ext cx="2966960" cy="371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49" fontAlgn="base">
              <a:spcBef>
                <a:spcPct val="0"/>
              </a:spcBef>
              <a:spcAft>
                <a:spcPct val="0"/>
              </a:spcAft>
              <a:defRPr/>
            </a:pPr>
            <a:r>
              <a:rPr lang="en-US" sz="2400" b="1">
                <a:solidFill>
                  <a:schemeClr val="tx1"/>
                </a:solidFill>
                <a:latin typeface="+mj-lt"/>
              </a:rPr>
              <a:t>Semantic search</a:t>
            </a:r>
          </a:p>
        </p:txBody>
      </p:sp>
      <p:sp>
        <p:nvSpPr>
          <p:cNvPr id="35" name="Rectangle: Rounded Corners 34">
            <a:extLst>
              <a:ext uri="{FF2B5EF4-FFF2-40B4-BE49-F238E27FC236}">
                <a16:creationId xmlns:a16="http://schemas.microsoft.com/office/drawing/2014/main" id="{EBF93EB3-4C4B-A4A9-FBD1-466D522F373D}"/>
              </a:ext>
              <a:ext uri="{C183D7F6-B498-43B3-948B-1728B52AA6E4}">
                <adec:decorative xmlns:adec="http://schemas.microsoft.com/office/drawing/2017/decorative" val="1"/>
              </a:ext>
            </a:extLst>
          </p:cNvPr>
          <p:cNvSpPr/>
          <p:nvPr/>
        </p:nvSpPr>
        <p:spPr bwMode="auto">
          <a:xfrm>
            <a:off x="5988495" y="3830496"/>
            <a:ext cx="3381482" cy="1779438"/>
          </a:xfrm>
          <a:prstGeom prst="roundRect">
            <a:avLst>
              <a:gd name="adj" fmla="val 6300"/>
            </a:avLst>
          </a:prstGeom>
          <a:gradFill flip="none" rotWithShape="1">
            <a:gsLst>
              <a:gs pos="0">
                <a:srgbClr val="040F16">
                  <a:alpha val="10000"/>
                </a:srgbClr>
              </a:gs>
              <a:gs pos="100000">
                <a:schemeClr val="bg1"/>
              </a:gs>
            </a:gsLst>
            <a:lin ang="5400000" scaled="1"/>
            <a:tileRect/>
          </a:gradFill>
          <a:ln w="9525">
            <a:solidFill>
              <a:schemeClr val="bg1">
                <a:lumMod val="90000"/>
                <a:lumOff val="10000"/>
                <a:alpha val="82000"/>
              </a:schemeClr>
            </a:solid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844704" rIns="182880" bIns="146304" numCol="1" spcCol="0" rtlCol="0" fromWordArt="0" anchor="ctr" anchorCtr="0" forceAA="0" compatLnSpc="1">
            <a:prstTxWarp prst="textNoShape">
              <a:avLst/>
            </a:prstTxWarp>
            <a:noAutofit/>
          </a:bodyPr>
          <a:lstStyle/>
          <a:p>
            <a:pPr algn="ctr" defTabSz="932449" fontAlgn="base">
              <a:spcBef>
                <a:spcPct val="0"/>
              </a:spcBef>
              <a:spcAft>
                <a:spcPct val="0"/>
              </a:spcAft>
            </a:pPr>
            <a:endParaRPr lang="en-US" sz="2400" b="1">
              <a:solidFill>
                <a:schemeClr val="tx1"/>
              </a:solidFill>
              <a:latin typeface="+mj-lt"/>
            </a:endParaRPr>
          </a:p>
        </p:txBody>
      </p:sp>
      <p:sp>
        <p:nvSpPr>
          <p:cNvPr id="6" name="Telemarketer_E7B9" title="Icon of a person wearing a headset">
            <a:extLst>
              <a:ext uri="{FF2B5EF4-FFF2-40B4-BE49-F238E27FC236}">
                <a16:creationId xmlns:a16="http://schemas.microsoft.com/office/drawing/2014/main" id="{534CE554-C7C8-94A5-8C02-796303F1C716}"/>
              </a:ext>
            </a:extLst>
          </p:cNvPr>
          <p:cNvSpPr>
            <a:spLocks noChangeAspect="1" noEditPoints="1"/>
          </p:cNvSpPr>
          <p:nvPr/>
        </p:nvSpPr>
        <p:spPr bwMode="auto">
          <a:xfrm>
            <a:off x="7493289" y="4052961"/>
            <a:ext cx="371894" cy="443532"/>
          </a:xfrm>
          <a:custGeom>
            <a:avLst/>
            <a:gdLst>
              <a:gd name="T0" fmla="*/ 0 w 3250"/>
              <a:gd name="T1" fmla="*/ 3875 h 3875"/>
              <a:gd name="T2" fmla="*/ 1625 w 3250"/>
              <a:gd name="T3" fmla="*/ 2250 h 3875"/>
              <a:gd name="T4" fmla="*/ 3250 w 3250"/>
              <a:gd name="T5" fmla="*/ 3875 h 3875"/>
              <a:gd name="T6" fmla="*/ 750 w 3250"/>
              <a:gd name="T7" fmla="*/ 1750 h 3875"/>
              <a:gd name="T8" fmla="*/ 750 w 3250"/>
              <a:gd name="T9" fmla="*/ 750 h 3875"/>
              <a:gd name="T10" fmla="*/ 500 w 3250"/>
              <a:gd name="T11" fmla="*/ 500 h 3875"/>
              <a:gd name="T12" fmla="*/ 250 w 3250"/>
              <a:gd name="T13" fmla="*/ 750 h 3875"/>
              <a:gd name="T14" fmla="*/ 250 w 3250"/>
              <a:gd name="T15" fmla="*/ 1500 h 3875"/>
              <a:gd name="T16" fmla="*/ 500 w 3250"/>
              <a:gd name="T17" fmla="*/ 1750 h 3875"/>
              <a:gd name="T18" fmla="*/ 1500 w 3250"/>
              <a:gd name="T19" fmla="*/ 1750 h 3875"/>
              <a:gd name="T20" fmla="*/ 690 w 3250"/>
              <a:gd name="T21" fmla="*/ 1751 h 3875"/>
              <a:gd name="T22" fmla="*/ 1625 w 3250"/>
              <a:gd name="T23" fmla="*/ 2250 h 3875"/>
              <a:gd name="T24" fmla="*/ 2750 w 3250"/>
              <a:gd name="T25" fmla="*/ 1125 h 3875"/>
              <a:gd name="T26" fmla="*/ 1625 w 3250"/>
              <a:gd name="T27" fmla="*/ 0 h 3875"/>
              <a:gd name="T28" fmla="*/ 689 w 3250"/>
              <a:gd name="T29" fmla="*/ 500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0" h="3875">
                <a:moveTo>
                  <a:pt x="0" y="3875"/>
                </a:moveTo>
                <a:cubicBezTo>
                  <a:pt x="0" y="2978"/>
                  <a:pt x="728" y="2250"/>
                  <a:pt x="1625" y="2250"/>
                </a:cubicBezTo>
                <a:cubicBezTo>
                  <a:pt x="2522" y="2250"/>
                  <a:pt x="3250" y="2978"/>
                  <a:pt x="3250" y="3875"/>
                </a:cubicBezTo>
                <a:moveTo>
                  <a:pt x="750" y="1750"/>
                </a:moveTo>
                <a:cubicBezTo>
                  <a:pt x="750" y="750"/>
                  <a:pt x="750" y="750"/>
                  <a:pt x="750" y="750"/>
                </a:cubicBezTo>
                <a:cubicBezTo>
                  <a:pt x="750" y="612"/>
                  <a:pt x="638" y="500"/>
                  <a:pt x="500" y="500"/>
                </a:cubicBezTo>
                <a:cubicBezTo>
                  <a:pt x="362" y="500"/>
                  <a:pt x="250" y="612"/>
                  <a:pt x="250" y="750"/>
                </a:cubicBezTo>
                <a:cubicBezTo>
                  <a:pt x="250" y="1500"/>
                  <a:pt x="250" y="1500"/>
                  <a:pt x="250" y="1500"/>
                </a:cubicBezTo>
                <a:cubicBezTo>
                  <a:pt x="250" y="1638"/>
                  <a:pt x="362" y="1750"/>
                  <a:pt x="500" y="1750"/>
                </a:cubicBezTo>
                <a:cubicBezTo>
                  <a:pt x="1500" y="1750"/>
                  <a:pt x="1500" y="1750"/>
                  <a:pt x="1500" y="1750"/>
                </a:cubicBezTo>
                <a:moveTo>
                  <a:pt x="690" y="1751"/>
                </a:moveTo>
                <a:cubicBezTo>
                  <a:pt x="892" y="2052"/>
                  <a:pt x="1235" y="2250"/>
                  <a:pt x="1625" y="2250"/>
                </a:cubicBezTo>
                <a:cubicBezTo>
                  <a:pt x="2246" y="2250"/>
                  <a:pt x="2750" y="1746"/>
                  <a:pt x="2750" y="1125"/>
                </a:cubicBezTo>
                <a:cubicBezTo>
                  <a:pt x="2750" y="504"/>
                  <a:pt x="2246" y="0"/>
                  <a:pt x="1625" y="0"/>
                </a:cubicBezTo>
                <a:cubicBezTo>
                  <a:pt x="1235" y="0"/>
                  <a:pt x="891" y="199"/>
                  <a:pt x="689" y="500"/>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7" name="Straight Connector 46">
            <a:extLst>
              <a:ext uri="{FF2B5EF4-FFF2-40B4-BE49-F238E27FC236}">
                <a16:creationId xmlns:a16="http://schemas.microsoft.com/office/drawing/2014/main" id="{A0F49D85-3A87-8D22-C9E4-686017101AAA}"/>
              </a:ext>
              <a:ext uri="{C183D7F6-B498-43B3-948B-1728B52AA6E4}">
                <adec:decorative xmlns:adec="http://schemas.microsoft.com/office/drawing/2017/decorative" val="1"/>
              </a:ext>
            </a:extLst>
          </p:cNvPr>
          <p:cNvCxnSpPr>
            <a:cxnSpLocks/>
          </p:cNvCxnSpPr>
          <p:nvPr/>
        </p:nvCxnSpPr>
        <p:spPr>
          <a:xfrm>
            <a:off x="7379766" y="4672325"/>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BB941BF-7565-942F-7EEE-E2677612C6C8}"/>
              </a:ext>
              <a:ext uri="{C183D7F6-B498-43B3-948B-1728B52AA6E4}">
                <adec:decorative xmlns:adec="http://schemas.microsoft.com/office/drawing/2017/decorative" val="1"/>
              </a:ext>
            </a:extLst>
          </p:cNvPr>
          <p:cNvSpPr/>
          <p:nvPr/>
        </p:nvSpPr>
        <p:spPr bwMode="auto">
          <a:xfrm>
            <a:off x="6195756" y="4903073"/>
            <a:ext cx="2966960" cy="37115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49" rtl="0" eaLnBrk="1" fontAlgn="base" latinLnBrk="0" hangingPunct="1">
              <a:lnSpc>
                <a:spcPct val="100000"/>
              </a:lnSpc>
              <a:spcBef>
                <a:spcPct val="0"/>
              </a:spcBef>
              <a:spcAft>
                <a:spcPct val="0"/>
              </a:spcAft>
              <a:buClrTx/>
              <a:buSzTx/>
              <a:buFontTx/>
              <a:buNone/>
              <a:tabLst/>
              <a:defRPr/>
            </a:pPr>
            <a:r>
              <a:rPr lang="en-US" sz="2400" b="1">
                <a:solidFill>
                  <a:schemeClr val="tx1"/>
                </a:solidFill>
                <a:latin typeface="+mj-lt"/>
              </a:rPr>
              <a:t>Chat</a:t>
            </a:r>
          </a:p>
        </p:txBody>
      </p:sp>
    </p:spTree>
    <p:extLst>
      <p:ext uri="{BB962C8B-B14F-4D97-AF65-F5344CB8AC3E}">
        <p14:creationId xmlns:p14="http://schemas.microsoft.com/office/powerpoint/2010/main" val="154329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9BDF-FE9E-70A0-59EA-73FA0A5702FC}"/>
              </a:ext>
            </a:extLst>
          </p:cNvPr>
          <p:cNvSpPr>
            <a:spLocks noGrp="1"/>
          </p:cNvSpPr>
          <p:nvPr>
            <p:ph type="title"/>
          </p:nvPr>
        </p:nvSpPr>
        <p:spPr>
          <a:xfrm>
            <a:off x="457200" y="289511"/>
            <a:ext cx="4075723" cy="6361381"/>
          </a:xfrm>
        </p:spPr>
        <p:txBody>
          <a:bodyPr anchor="ctr">
            <a:normAutofit/>
          </a:bodyPr>
          <a:lstStyle/>
          <a:p>
            <a:r>
              <a:rPr lang="en-US" dirty="0"/>
              <a:t>Prompt engineering for text generation</a:t>
            </a:r>
          </a:p>
        </p:txBody>
      </p:sp>
      <p:sp>
        <p:nvSpPr>
          <p:cNvPr id="13" name="Rectangle: Rounded Corners 12">
            <a:extLst>
              <a:ext uri="{FF2B5EF4-FFF2-40B4-BE49-F238E27FC236}">
                <a16:creationId xmlns:a16="http://schemas.microsoft.com/office/drawing/2014/main" id="{0B4192D9-CD57-00F8-3CE0-BA669CA5108B}"/>
              </a:ext>
              <a:ext uri="{C183D7F6-B498-43B3-948B-1728B52AA6E4}">
                <adec:decorative xmlns:adec="http://schemas.microsoft.com/office/drawing/2017/decorative" val="1"/>
              </a:ext>
            </a:extLst>
          </p:cNvPr>
          <p:cNvSpPr/>
          <p:nvPr/>
        </p:nvSpPr>
        <p:spPr bwMode="auto">
          <a:xfrm>
            <a:off x="5067299" y="818240"/>
            <a:ext cx="6536437" cy="5221520"/>
          </a:xfrm>
          <a:prstGeom prst="roundRect">
            <a:avLst>
              <a:gd name="adj" fmla="val 3793"/>
            </a:avLst>
          </a:prstGeom>
          <a:noFill/>
          <a:ln>
            <a:solidFill>
              <a:schemeClr val="bg1">
                <a:lumMod val="90000"/>
                <a:lumOff val="10000"/>
                <a:alpha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15" name="Oval 14">
            <a:extLst>
              <a:ext uri="{FF2B5EF4-FFF2-40B4-BE49-F238E27FC236}">
                <a16:creationId xmlns:a16="http://schemas.microsoft.com/office/drawing/2014/main" id="{BBF429DF-F8D0-E194-7869-8F9FD1831AF6}"/>
              </a:ext>
              <a:ext uri="{C183D7F6-B498-43B3-948B-1728B52AA6E4}">
                <adec:decorative xmlns:adec="http://schemas.microsoft.com/office/drawing/2017/decorative" val="1"/>
              </a:ext>
            </a:extLst>
          </p:cNvPr>
          <p:cNvSpPr/>
          <p:nvPr/>
        </p:nvSpPr>
        <p:spPr bwMode="auto">
          <a:xfrm>
            <a:off x="4800600" y="1643030"/>
            <a:ext cx="533400" cy="533400"/>
          </a:xfrm>
          <a:prstGeom prst="ellipse">
            <a:avLst/>
          </a:prstGeom>
          <a:solidFill>
            <a:schemeClr val="bg1"/>
          </a:solidFill>
          <a:ln>
            <a:solidFill>
              <a:schemeClr val="bg1">
                <a:lumMod val="90000"/>
                <a:lumOff val="10000"/>
                <a:alpha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bg1"/>
              </a:solidFill>
              <a:cs typeface="Segoe UI" pitchFamily="34" charset="0"/>
            </a:endParaRPr>
          </a:p>
        </p:txBody>
      </p:sp>
      <p:sp>
        <p:nvSpPr>
          <p:cNvPr id="5" name="Oval 4">
            <a:extLst>
              <a:ext uri="{FF2B5EF4-FFF2-40B4-BE49-F238E27FC236}">
                <a16:creationId xmlns:a16="http://schemas.microsoft.com/office/drawing/2014/main" id="{24897880-66E6-F52D-E530-C1C9746BF897}"/>
              </a:ext>
            </a:extLst>
          </p:cNvPr>
          <p:cNvSpPr/>
          <p:nvPr/>
        </p:nvSpPr>
        <p:spPr bwMode="auto">
          <a:xfrm>
            <a:off x="4846320" y="1688750"/>
            <a:ext cx="441960" cy="441960"/>
          </a:xfrm>
          <a:prstGeom prst="ellipse">
            <a:avLst/>
          </a:prstGeom>
          <a:solidFill>
            <a:schemeClr val="bg1">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b="1">
                <a:solidFill>
                  <a:schemeClr val="tx1"/>
                </a:solidFill>
                <a:ea typeface="Segoe UI" pitchFamily="34" charset="0"/>
                <a:cs typeface="Segoe UI" pitchFamily="34" charset="0"/>
              </a:rPr>
              <a:t>1</a:t>
            </a:r>
            <a:endParaRPr lang="en-US" sz="2000" b="1" err="1">
              <a:solidFill>
                <a:schemeClr val="tx1"/>
              </a:solidFill>
              <a:ea typeface="Segoe UI" pitchFamily="34" charset="0"/>
              <a:cs typeface="Segoe UI" pitchFamily="34" charset="0"/>
            </a:endParaRPr>
          </a:p>
        </p:txBody>
      </p:sp>
      <p:sp>
        <p:nvSpPr>
          <p:cNvPr id="3" name="TextBox 2">
            <a:extLst>
              <a:ext uri="{FF2B5EF4-FFF2-40B4-BE49-F238E27FC236}">
                <a16:creationId xmlns:a16="http://schemas.microsoft.com/office/drawing/2014/main" id="{7E18D656-4766-4EF8-A25B-9D68F831B94D}"/>
              </a:ext>
            </a:extLst>
          </p:cNvPr>
          <p:cNvSpPr txBox="1"/>
          <p:nvPr/>
        </p:nvSpPr>
        <p:spPr>
          <a:xfrm>
            <a:off x="5549899" y="1478843"/>
            <a:ext cx="5600701" cy="861774"/>
          </a:xfrm>
          <a:prstGeom prst="rect">
            <a:avLst/>
          </a:prstGeom>
          <a:noFill/>
        </p:spPr>
        <p:txBody>
          <a:bodyPr wrap="square" lIns="0" tIns="0" rIns="0" bIns="0" rtlCol="0">
            <a:spAutoFit/>
          </a:bodyPr>
          <a:lstStyle/>
          <a:p>
            <a:r>
              <a:rPr lang="en-US" sz="2800"/>
              <a:t>Defining assistant persona, its </a:t>
            </a:r>
            <a:r>
              <a:rPr lang="en-US" sz="2800" b="1">
                <a:solidFill>
                  <a:schemeClr val="accent1"/>
                </a:solidFill>
                <a:latin typeface="+mj-lt"/>
              </a:rPr>
              <a:t>tone and style, </a:t>
            </a:r>
            <a:r>
              <a:rPr lang="en-US" sz="2800"/>
              <a:t>and</a:t>
            </a:r>
            <a:r>
              <a:rPr lang="en-US" sz="2800" b="1"/>
              <a:t> </a:t>
            </a:r>
            <a:r>
              <a:rPr lang="en-US" sz="2800"/>
              <a:t>the</a:t>
            </a:r>
            <a:r>
              <a:rPr lang="en-US" sz="2800" b="1"/>
              <a:t> </a:t>
            </a:r>
            <a:r>
              <a:rPr lang="en-US" sz="2800" b="1">
                <a:solidFill>
                  <a:schemeClr val="accent1"/>
                </a:solidFill>
                <a:latin typeface="+mj-lt"/>
              </a:rPr>
              <a:t>chat history</a:t>
            </a:r>
          </a:p>
        </p:txBody>
      </p:sp>
      <p:cxnSp>
        <p:nvCxnSpPr>
          <p:cNvPr id="8" name="Straight Connector 7">
            <a:extLst>
              <a:ext uri="{FF2B5EF4-FFF2-40B4-BE49-F238E27FC236}">
                <a16:creationId xmlns:a16="http://schemas.microsoft.com/office/drawing/2014/main" id="{96AA14DC-75C2-4F2F-1DAC-55801DC0308D}"/>
              </a:ext>
              <a:ext uri="{C183D7F6-B498-43B3-948B-1728B52AA6E4}">
                <adec:decorative xmlns:adec="http://schemas.microsoft.com/office/drawing/2017/decorative" val="1"/>
              </a:ext>
            </a:extLst>
          </p:cNvPr>
          <p:cNvCxnSpPr>
            <a:cxnSpLocks/>
          </p:cNvCxnSpPr>
          <p:nvPr/>
        </p:nvCxnSpPr>
        <p:spPr>
          <a:xfrm>
            <a:off x="5549899" y="2728474"/>
            <a:ext cx="5867401" cy="0"/>
          </a:xfrm>
          <a:prstGeom prst="line">
            <a:avLst/>
          </a:prstGeom>
          <a:ln w="6350">
            <a:solidFill>
              <a:schemeClr val="bg1">
                <a:lumMod val="90000"/>
                <a:lumOff val="1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26AAB88-2708-D63B-ACEC-C199E57EC406}"/>
              </a:ext>
              <a:ext uri="{C183D7F6-B498-43B3-948B-1728B52AA6E4}">
                <adec:decorative xmlns:adec="http://schemas.microsoft.com/office/drawing/2017/decorative" val="1"/>
              </a:ext>
            </a:extLst>
          </p:cNvPr>
          <p:cNvSpPr/>
          <p:nvPr/>
        </p:nvSpPr>
        <p:spPr bwMode="auto">
          <a:xfrm>
            <a:off x="4800600" y="3280518"/>
            <a:ext cx="533400" cy="533400"/>
          </a:xfrm>
          <a:prstGeom prst="ellipse">
            <a:avLst/>
          </a:prstGeom>
          <a:solidFill>
            <a:schemeClr val="bg1"/>
          </a:solidFill>
          <a:ln>
            <a:solidFill>
              <a:schemeClr val="bg1">
                <a:lumMod val="90000"/>
                <a:lumOff val="10000"/>
                <a:alpha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bg1"/>
              </a:solidFill>
              <a:cs typeface="Segoe UI" pitchFamily="34" charset="0"/>
            </a:endParaRPr>
          </a:p>
        </p:txBody>
      </p:sp>
      <p:sp>
        <p:nvSpPr>
          <p:cNvPr id="6" name="Oval 5">
            <a:extLst>
              <a:ext uri="{FF2B5EF4-FFF2-40B4-BE49-F238E27FC236}">
                <a16:creationId xmlns:a16="http://schemas.microsoft.com/office/drawing/2014/main" id="{AE5EDDDE-2A74-4697-0FBB-518CAF088162}"/>
              </a:ext>
            </a:extLst>
          </p:cNvPr>
          <p:cNvSpPr/>
          <p:nvPr/>
        </p:nvSpPr>
        <p:spPr bwMode="auto">
          <a:xfrm>
            <a:off x="4846320" y="3326238"/>
            <a:ext cx="441960" cy="441960"/>
          </a:xfrm>
          <a:prstGeom prst="ellipse">
            <a:avLst/>
          </a:prstGeom>
          <a:solidFill>
            <a:schemeClr val="bg1">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b="1">
                <a:solidFill>
                  <a:schemeClr val="tx1"/>
                </a:solidFill>
                <a:ea typeface="Segoe UI" pitchFamily="34" charset="0"/>
                <a:cs typeface="Segoe UI" pitchFamily="34" charset="0"/>
              </a:rPr>
              <a:t>2</a:t>
            </a:r>
            <a:endParaRPr lang="en-US" sz="2000" b="1" err="1">
              <a:solidFill>
                <a:schemeClr val="tx1"/>
              </a:solidFill>
              <a:ea typeface="Segoe UI" pitchFamily="34" charset="0"/>
              <a:cs typeface="Segoe UI" pitchFamily="34" charset="0"/>
            </a:endParaRPr>
          </a:p>
        </p:txBody>
      </p:sp>
      <p:sp>
        <p:nvSpPr>
          <p:cNvPr id="4" name="TextBox 3">
            <a:extLst>
              <a:ext uri="{FF2B5EF4-FFF2-40B4-BE49-F238E27FC236}">
                <a16:creationId xmlns:a16="http://schemas.microsoft.com/office/drawing/2014/main" id="{1C835A88-09D6-1C15-29CE-BDF9E35C13A4}"/>
              </a:ext>
            </a:extLst>
          </p:cNvPr>
          <p:cNvSpPr txBox="1"/>
          <p:nvPr/>
        </p:nvSpPr>
        <p:spPr>
          <a:xfrm>
            <a:off x="5549899" y="3116331"/>
            <a:ext cx="5600701" cy="861774"/>
          </a:xfrm>
          <a:prstGeom prst="rect">
            <a:avLst/>
          </a:prstGeom>
          <a:noFill/>
        </p:spPr>
        <p:txBody>
          <a:bodyPr wrap="square" lIns="0" tIns="0" rIns="0" bIns="0" rtlCol="0">
            <a:spAutoFit/>
          </a:bodyPr>
          <a:lstStyle/>
          <a:p>
            <a:r>
              <a:rPr lang="en-US" sz="2800"/>
              <a:t>Providing examples, context and data (</a:t>
            </a:r>
            <a:r>
              <a:rPr lang="en-US" sz="2800" b="1">
                <a:solidFill>
                  <a:schemeClr val="accent1"/>
                </a:solidFill>
                <a:latin typeface="+mj-lt"/>
              </a:rPr>
              <a:t>meta-grounding</a:t>
            </a:r>
            <a:r>
              <a:rPr lang="en-US" sz="2800"/>
              <a:t>) </a:t>
            </a:r>
          </a:p>
        </p:txBody>
      </p:sp>
      <p:cxnSp>
        <p:nvCxnSpPr>
          <p:cNvPr id="12" name="Straight Connector 11">
            <a:extLst>
              <a:ext uri="{FF2B5EF4-FFF2-40B4-BE49-F238E27FC236}">
                <a16:creationId xmlns:a16="http://schemas.microsoft.com/office/drawing/2014/main" id="{90A08375-C44C-3905-9A3E-952AFCFCE8A0}"/>
              </a:ext>
              <a:ext uri="{C183D7F6-B498-43B3-948B-1728B52AA6E4}">
                <adec:decorative xmlns:adec="http://schemas.microsoft.com/office/drawing/2017/decorative" val="1"/>
              </a:ext>
            </a:extLst>
          </p:cNvPr>
          <p:cNvCxnSpPr>
            <a:cxnSpLocks/>
          </p:cNvCxnSpPr>
          <p:nvPr/>
        </p:nvCxnSpPr>
        <p:spPr>
          <a:xfrm>
            <a:off x="5549899" y="4365962"/>
            <a:ext cx="5867401" cy="0"/>
          </a:xfrm>
          <a:prstGeom prst="line">
            <a:avLst/>
          </a:prstGeom>
          <a:ln w="6350">
            <a:solidFill>
              <a:schemeClr val="bg1">
                <a:lumMod val="90000"/>
                <a:lumOff val="10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00C708A-B788-D7EA-62A6-42A191E78611}"/>
              </a:ext>
              <a:ext uri="{C183D7F6-B498-43B3-948B-1728B52AA6E4}">
                <adec:decorative xmlns:adec="http://schemas.microsoft.com/office/drawing/2017/decorative" val="1"/>
              </a:ext>
            </a:extLst>
          </p:cNvPr>
          <p:cNvSpPr/>
          <p:nvPr/>
        </p:nvSpPr>
        <p:spPr bwMode="auto">
          <a:xfrm>
            <a:off x="4800600" y="4918007"/>
            <a:ext cx="533400" cy="533400"/>
          </a:xfrm>
          <a:prstGeom prst="ellipse">
            <a:avLst/>
          </a:prstGeom>
          <a:solidFill>
            <a:schemeClr val="bg1"/>
          </a:solidFill>
          <a:ln>
            <a:solidFill>
              <a:schemeClr val="bg1">
                <a:lumMod val="90000"/>
                <a:lumOff val="10000"/>
                <a:alpha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chemeClr val="bg1"/>
              </a:solidFill>
              <a:cs typeface="Segoe UI" pitchFamily="34" charset="0"/>
            </a:endParaRPr>
          </a:p>
        </p:txBody>
      </p:sp>
      <p:sp>
        <p:nvSpPr>
          <p:cNvPr id="7" name="Oval 6">
            <a:extLst>
              <a:ext uri="{FF2B5EF4-FFF2-40B4-BE49-F238E27FC236}">
                <a16:creationId xmlns:a16="http://schemas.microsoft.com/office/drawing/2014/main" id="{C5EE48D3-7AA7-707F-22E4-C8B26B47ADD9}"/>
              </a:ext>
            </a:extLst>
          </p:cNvPr>
          <p:cNvSpPr/>
          <p:nvPr/>
        </p:nvSpPr>
        <p:spPr bwMode="auto">
          <a:xfrm>
            <a:off x="4846320" y="4963727"/>
            <a:ext cx="441960" cy="441960"/>
          </a:xfrm>
          <a:prstGeom prst="ellipse">
            <a:avLst/>
          </a:prstGeom>
          <a:solidFill>
            <a:schemeClr val="bg1">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b="1">
                <a:solidFill>
                  <a:schemeClr val="tx1"/>
                </a:solidFill>
                <a:ea typeface="Segoe UI" pitchFamily="34" charset="0"/>
                <a:cs typeface="Segoe UI" pitchFamily="34" charset="0"/>
              </a:rPr>
              <a:t>3</a:t>
            </a:r>
            <a:endParaRPr lang="en-US" sz="2000" b="1" err="1">
              <a:solidFill>
                <a:schemeClr val="tx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8CFD5137-D409-C626-599F-7DC78B948966}"/>
              </a:ext>
            </a:extLst>
          </p:cNvPr>
          <p:cNvSpPr txBox="1"/>
          <p:nvPr/>
        </p:nvSpPr>
        <p:spPr>
          <a:xfrm>
            <a:off x="5588837" y="4753820"/>
            <a:ext cx="5600701" cy="861774"/>
          </a:xfrm>
          <a:prstGeom prst="rect">
            <a:avLst/>
          </a:prstGeom>
          <a:noFill/>
        </p:spPr>
        <p:txBody>
          <a:bodyPr wrap="square" lIns="0" tIns="0" rIns="0" bIns="0">
            <a:spAutoFit/>
          </a:bodyPr>
          <a:lstStyle/>
          <a:p>
            <a:r>
              <a:rPr lang="en-US" sz="2800"/>
              <a:t>Providing </a:t>
            </a:r>
            <a:r>
              <a:rPr lang="en-US" sz="2800" b="1">
                <a:solidFill>
                  <a:schemeClr val="accent1"/>
                </a:solidFill>
                <a:latin typeface="+mj-lt"/>
              </a:rPr>
              <a:t>guardrails</a:t>
            </a:r>
            <a:r>
              <a:rPr lang="en-US" sz="2800"/>
              <a:t> and mitigating fabrications</a:t>
            </a:r>
          </a:p>
        </p:txBody>
      </p:sp>
    </p:spTree>
    <p:extLst>
      <p:ext uri="{BB962C8B-B14F-4D97-AF65-F5344CB8AC3E}">
        <p14:creationId xmlns:p14="http://schemas.microsoft.com/office/powerpoint/2010/main" val="80059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 grpId="0" animBg="1"/>
      <p:bldP spid="3" grpId="0"/>
      <p:bldP spid="16" grpId="0" animBg="1"/>
      <p:bldP spid="6" grpId="0" animBg="1"/>
      <p:bldP spid="4" grpId="0"/>
      <p:bldP spid="17" grpId="0" animBg="1"/>
      <p:bldP spid="7"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6D5389-9020-9266-4A04-12FD774CCB8A}"/>
              </a:ext>
            </a:extLst>
          </p:cNvPr>
          <p:cNvSpPr>
            <a:spLocks noGrp="1"/>
          </p:cNvSpPr>
          <p:nvPr>
            <p:ph type="body" sz="quarter" idx="19"/>
          </p:nvPr>
        </p:nvSpPr>
        <p:spPr/>
        <p:txBody>
          <a:bodyPr/>
          <a:lstStyle/>
          <a:p>
            <a:endParaRPr lang="en-AU"/>
          </a:p>
        </p:txBody>
      </p:sp>
      <p:sp>
        <p:nvSpPr>
          <p:cNvPr id="3" name="Title 2">
            <a:extLst>
              <a:ext uri="{FF2B5EF4-FFF2-40B4-BE49-F238E27FC236}">
                <a16:creationId xmlns:a16="http://schemas.microsoft.com/office/drawing/2014/main" id="{A5C23963-2CF8-1329-53A4-0CE682230ABA}"/>
              </a:ext>
            </a:extLst>
          </p:cNvPr>
          <p:cNvSpPr>
            <a:spLocks noGrp="1"/>
          </p:cNvSpPr>
          <p:nvPr>
            <p:ph type="title"/>
          </p:nvPr>
        </p:nvSpPr>
        <p:spPr>
          <a:xfrm>
            <a:off x="457200" y="1508711"/>
            <a:ext cx="6134100" cy="1015663"/>
          </a:xfrm>
        </p:spPr>
        <p:txBody>
          <a:bodyPr/>
          <a:lstStyle/>
          <a:p>
            <a:r>
              <a:rPr lang="en-AU" dirty="0"/>
              <a:t>Talking in numbers</a:t>
            </a:r>
          </a:p>
        </p:txBody>
      </p:sp>
    </p:spTree>
    <p:extLst>
      <p:ext uri="{BB962C8B-B14F-4D97-AF65-F5344CB8AC3E}">
        <p14:creationId xmlns:p14="http://schemas.microsoft.com/office/powerpoint/2010/main" val="193870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9BDF-FE9E-70A0-59EA-73FA0A5702FC}"/>
              </a:ext>
            </a:extLst>
          </p:cNvPr>
          <p:cNvSpPr>
            <a:spLocks noGrp="1"/>
          </p:cNvSpPr>
          <p:nvPr>
            <p:ph type="title"/>
          </p:nvPr>
        </p:nvSpPr>
        <p:spPr/>
        <p:txBody>
          <a:bodyPr>
            <a:normAutofit/>
          </a:bodyPr>
          <a:lstStyle/>
          <a:p>
            <a:pPr algn="ctr"/>
            <a:r>
              <a:rPr lang="en-US" dirty="0" err="1"/>
              <a:t>GenAI</a:t>
            </a:r>
            <a:r>
              <a:rPr lang="en-US" dirty="0"/>
              <a:t> Features: Embeddings</a:t>
            </a:r>
          </a:p>
        </p:txBody>
      </p:sp>
      <p:sp>
        <p:nvSpPr>
          <p:cNvPr id="3" name="Rectangle: Rounded Corners 2">
            <a:extLst>
              <a:ext uri="{FF2B5EF4-FFF2-40B4-BE49-F238E27FC236}">
                <a16:creationId xmlns:a16="http://schemas.microsoft.com/office/drawing/2014/main" id="{53850E57-DB2E-CAC4-318C-0B590D1B1012}"/>
              </a:ext>
              <a:ext uri="{C183D7F6-B498-43B3-948B-1728B52AA6E4}">
                <adec:decorative xmlns:adec="http://schemas.microsoft.com/office/drawing/2017/decorative" val="1"/>
              </a:ext>
            </a:extLst>
          </p:cNvPr>
          <p:cNvSpPr/>
          <p:nvPr/>
        </p:nvSpPr>
        <p:spPr bwMode="auto">
          <a:xfrm>
            <a:off x="711200" y="1553028"/>
            <a:ext cx="10769600" cy="4354285"/>
          </a:xfrm>
          <a:prstGeom prst="roundRect">
            <a:avLst>
              <a:gd name="adj" fmla="val 3793"/>
            </a:avLst>
          </a:prstGeom>
          <a:noFill/>
          <a:ln>
            <a:solidFill>
              <a:schemeClr val="bg1">
                <a:lumMod val="90000"/>
                <a:lumOff val="10000"/>
                <a:alpha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4" name="Freeform: Shape 3">
            <a:extLst>
              <a:ext uri="{FF2B5EF4-FFF2-40B4-BE49-F238E27FC236}">
                <a16:creationId xmlns:a16="http://schemas.microsoft.com/office/drawing/2014/main" id="{D14B4B7E-265B-793E-D8E4-BD936B1CF579}"/>
              </a:ext>
              <a:ext uri="{C183D7F6-B498-43B3-948B-1728B52AA6E4}">
                <adec:decorative xmlns:adec="http://schemas.microsoft.com/office/drawing/2017/decorative" val="1"/>
              </a:ext>
            </a:extLst>
          </p:cNvPr>
          <p:cNvSpPr/>
          <p:nvPr/>
        </p:nvSpPr>
        <p:spPr bwMode="auto">
          <a:xfrm>
            <a:off x="910772" y="1752600"/>
            <a:ext cx="2667000" cy="3955141"/>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31" name="speech_2" title="Icon of a chat bubble">
            <a:extLst>
              <a:ext uri="{FF2B5EF4-FFF2-40B4-BE49-F238E27FC236}">
                <a16:creationId xmlns:a16="http://schemas.microsoft.com/office/drawing/2014/main" id="{859FFE38-FC57-E50C-CAD0-0BB43979CD34}"/>
              </a:ext>
            </a:extLst>
          </p:cNvPr>
          <p:cNvSpPr>
            <a:spLocks noChangeAspect="1" noEditPoints="1"/>
          </p:cNvSpPr>
          <p:nvPr/>
        </p:nvSpPr>
        <p:spPr bwMode="auto">
          <a:xfrm>
            <a:off x="1738303" y="2579593"/>
            <a:ext cx="1011938" cy="898974"/>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cxnSp>
        <p:nvCxnSpPr>
          <p:cNvPr id="64" name="Straight Connector 63">
            <a:extLst>
              <a:ext uri="{FF2B5EF4-FFF2-40B4-BE49-F238E27FC236}">
                <a16:creationId xmlns:a16="http://schemas.microsoft.com/office/drawing/2014/main" id="{FD736018-8C28-7D68-C73B-78F8B5E46663}"/>
              </a:ext>
              <a:ext uri="{C183D7F6-B498-43B3-948B-1728B52AA6E4}">
                <adec:decorative xmlns:adec="http://schemas.microsoft.com/office/drawing/2017/decorative" val="1"/>
              </a:ext>
            </a:extLst>
          </p:cNvPr>
          <p:cNvCxnSpPr>
            <a:cxnSpLocks/>
          </p:cNvCxnSpPr>
          <p:nvPr/>
        </p:nvCxnSpPr>
        <p:spPr>
          <a:xfrm>
            <a:off x="1944802" y="3810974"/>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B521CF8-580F-D887-E854-DA8ECFB54244}"/>
              </a:ext>
            </a:extLst>
          </p:cNvPr>
          <p:cNvSpPr txBox="1"/>
          <p:nvPr/>
        </p:nvSpPr>
        <p:spPr>
          <a:xfrm>
            <a:off x="1040494" y="4143380"/>
            <a:ext cx="2407556" cy="1323439"/>
          </a:xfrm>
          <a:prstGeom prst="rect">
            <a:avLst/>
          </a:prstGeom>
          <a:noFill/>
        </p:spPr>
        <p:txBody>
          <a:bodyPr wrap="square" lIns="91440" tIns="45720" rIns="91440" bIns="45720" rtlCol="0">
            <a:spAutoFit/>
          </a:bodyPr>
          <a:lstStyle/>
          <a:p>
            <a:pPr algn="ctr"/>
            <a:r>
              <a:rPr lang="en-US" sz="2000"/>
              <a:t>“Today we are going to learn about Azure AI Studio”</a:t>
            </a:r>
          </a:p>
        </p:txBody>
      </p:sp>
      <p:grpSp>
        <p:nvGrpSpPr>
          <p:cNvPr id="11" name="Group 10" descr="arrow pointing right">
            <a:extLst>
              <a:ext uri="{FF2B5EF4-FFF2-40B4-BE49-F238E27FC236}">
                <a16:creationId xmlns:a16="http://schemas.microsoft.com/office/drawing/2014/main" id="{60CFA043-B81C-6D05-840B-8E70020992C2}"/>
              </a:ext>
            </a:extLst>
          </p:cNvPr>
          <p:cNvGrpSpPr/>
          <p:nvPr/>
        </p:nvGrpSpPr>
        <p:grpSpPr>
          <a:xfrm>
            <a:off x="3692145" y="3382864"/>
            <a:ext cx="427334" cy="427334"/>
            <a:chOff x="3900244" y="2456962"/>
            <a:chExt cx="427334" cy="427334"/>
          </a:xfrm>
        </p:grpSpPr>
        <p:sp>
          <p:nvSpPr>
            <p:cNvPr id="14" name="Oval 13">
              <a:extLst>
                <a:ext uri="{FF2B5EF4-FFF2-40B4-BE49-F238E27FC236}">
                  <a16:creationId xmlns:a16="http://schemas.microsoft.com/office/drawing/2014/main" id="{A6D2641E-D1F0-5714-29BE-31F89E66FB91}"/>
                </a:ext>
              </a:extLst>
            </p:cNvPr>
            <p:cNvSpPr/>
            <p:nvPr/>
          </p:nvSpPr>
          <p:spPr bwMode="auto">
            <a:xfrm>
              <a:off x="3900244" y="2456962"/>
              <a:ext cx="427334" cy="427334"/>
            </a:xfrm>
            <a:prstGeom prst="ellipse">
              <a:avLst/>
            </a:prstGeom>
            <a:solidFill>
              <a:schemeClr val="bg1">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15" name="Graphic 4">
              <a:extLst>
                <a:ext uri="{FF2B5EF4-FFF2-40B4-BE49-F238E27FC236}">
                  <a16:creationId xmlns:a16="http://schemas.microsoft.com/office/drawing/2014/main" id="{A51E8947-A7F9-D229-7142-2E71E06C735E}"/>
                </a:ext>
              </a:extLst>
            </p:cNvPr>
            <p:cNvSpPr/>
            <p:nvPr/>
          </p:nvSpPr>
          <p:spPr>
            <a:xfrm>
              <a:off x="4060094" y="2553371"/>
              <a:ext cx="136208" cy="234516"/>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grpSp>
      <p:sp>
        <p:nvSpPr>
          <p:cNvPr id="16" name="Freeform: Shape 15">
            <a:extLst>
              <a:ext uri="{FF2B5EF4-FFF2-40B4-BE49-F238E27FC236}">
                <a16:creationId xmlns:a16="http://schemas.microsoft.com/office/drawing/2014/main" id="{AF658381-9C16-3F4A-9B69-CAB3D59A65DC}"/>
              </a:ext>
              <a:ext uri="{C183D7F6-B498-43B3-948B-1728B52AA6E4}">
                <adec:decorative xmlns:adec="http://schemas.microsoft.com/office/drawing/2017/decorative" val="1"/>
              </a:ext>
            </a:extLst>
          </p:cNvPr>
          <p:cNvSpPr/>
          <p:nvPr/>
        </p:nvSpPr>
        <p:spPr bwMode="auto">
          <a:xfrm>
            <a:off x="4233851" y="1752600"/>
            <a:ext cx="2667000" cy="3955141"/>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pic>
        <p:nvPicPr>
          <p:cNvPr id="66" name="Graphic 65" descr="icon of a Processor outline">
            <a:extLst>
              <a:ext uri="{FF2B5EF4-FFF2-40B4-BE49-F238E27FC236}">
                <a16:creationId xmlns:a16="http://schemas.microsoft.com/office/drawing/2014/main" id="{C8424EE3-0D12-F515-F234-B2C7720080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1465" y="2323192"/>
            <a:ext cx="1351774" cy="1351774"/>
          </a:xfrm>
          <a:prstGeom prst="rect">
            <a:avLst/>
          </a:prstGeom>
        </p:spPr>
      </p:pic>
      <p:cxnSp>
        <p:nvCxnSpPr>
          <p:cNvPr id="65" name="Straight Connector 64">
            <a:extLst>
              <a:ext uri="{FF2B5EF4-FFF2-40B4-BE49-F238E27FC236}">
                <a16:creationId xmlns:a16="http://schemas.microsoft.com/office/drawing/2014/main" id="{9E36508D-6A58-D5E6-3F4A-249B94AA09C8}"/>
              </a:ext>
              <a:ext uri="{C183D7F6-B498-43B3-948B-1728B52AA6E4}">
                <adec:decorative xmlns:adec="http://schemas.microsoft.com/office/drawing/2017/decorative" val="1"/>
              </a:ext>
            </a:extLst>
          </p:cNvPr>
          <p:cNvCxnSpPr>
            <a:cxnSpLocks/>
          </p:cNvCxnSpPr>
          <p:nvPr/>
        </p:nvCxnSpPr>
        <p:spPr>
          <a:xfrm>
            <a:off x="5267882" y="3810974"/>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ADDE9FB-20F7-0509-BEAC-29C0FE837D52}"/>
              </a:ext>
            </a:extLst>
          </p:cNvPr>
          <p:cNvSpPr txBox="1"/>
          <p:nvPr/>
        </p:nvSpPr>
        <p:spPr>
          <a:xfrm>
            <a:off x="4443618" y="4143380"/>
            <a:ext cx="2247468" cy="707886"/>
          </a:xfrm>
          <a:prstGeom prst="rect">
            <a:avLst/>
          </a:prstGeom>
          <a:noFill/>
        </p:spPr>
        <p:txBody>
          <a:bodyPr wrap="square" lIns="91440" tIns="45720" rIns="91440" bIns="45720" rtlCol="0">
            <a:spAutoFit/>
          </a:bodyPr>
          <a:lstStyle/>
          <a:p>
            <a:pPr algn="ctr"/>
            <a:r>
              <a:rPr lang="en-US" sz="2000"/>
              <a:t>Text Embedding Ada</a:t>
            </a:r>
          </a:p>
        </p:txBody>
      </p:sp>
      <p:grpSp>
        <p:nvGrpSpPr>
          <p:cNvPr id="18" name="Group 17" descr="arrow pointing right">
            <a:extLst>
              <a:ext uri="{FF2B5EF4-FFF2-40B4-BE49-F238E27FC236}">
                <a16:creationId xmlns:a16="http://schemas.microsoft.com/office/drawing/2014/main" id="{77300859-C82A-08E8-30AA-50FBE49F439F}"/>
              </a:ext>
            </a:extLst>
          </p:cNvPr>
          <p:cNvGrpSpPr/>
          <p:nvPr/>
        </p:nvGrpSpPr>
        <p:grpSpPr>
          <a:xfrm>
            <a:off x="7015225" y="3382864"/>
            <a:ext cx="427334" cy="427334"/>
            <a:chOff x="3900244" y="2456962"/>
            <a:chExt cx="427334" cy="427334"/>
          </a:xfrm>
        </p:grpSpPr>
        <p:sp>
          <p:nvSpPr>
            <p:cNvPr id="19" name="Oval 18">
              <a:extLst>
                <a:ext uri="{FF2B5EF4-FFF2-40B4-BE49-F238E27FC236}">
                  <a16:creationId xmlns:a16="http://schemas.microsoft.com/office/drawing/2014/main" id="{D78B8CDB-36E0-F452-CCA1-559B4CB8ED06}"/>
                </a:ext>
              </a:extLst>
            </p:cNvPr>
            <p:cNvSpPr/>
            <p:nvPr/>
          </p:nvSpPr>
          <p:spPr bwMode="auto">
            <a:xfrm>
              <a:off x="3900244" y="2456962"/>
              <a:ext cx="427334" cy="427334"/>
            </a:xfrm>
            <a:prstGeom prst="ellipse">
              <a:avLst/>
            </a:prstGeom>
            <a:solidFill>
              <a:schemeClr val="bg1">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0" name="Graphic 4">
              <a:extLst>
                <a:ext uri="{FF2B5EF4-FFF2-40B4-BE49-F238E27FC236}">
                  <a16:creationId xmlns:a16="http://schemas.microsoft.com/office/drawing/2014/main" id="{10D0104C-97E5-B51F-0F3C-5535E4E59155}"/>
                </a:ext>
              </a:extLst>
            </p:cNvPr>
            <p:cNvSpPr/>
            <p:nvPr/>
          </p:nvSpPr>
          <p:spPr>
            <a:xfrm>
              <a:off x="4060094" y="2553371"/>
              <a:ext cx="136208" cy="234516"/>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grpSp>
      <p:sp>
        <p:nvSpPr>
          <p:cNvPr id="17" name="Freeform: Shape 16">
            <a:extLst>
              <a:ext uri="{FF2B5EF4-FFF2-40B4-BE49-F238E27FC236}">
                <a16:creationId xmlns:a16="http://schemas.microsoft.com/office/drawing/2014/main" id="{18B591CD-E19C-A0A5-C6F1-3505D68F93CE}"/>
              </a:ext>
              <a:ext uri="{C183D7F6-B498-43B3-948B-1728B52AA6E4}">
                <adec:decorative xmlns:adec="http://schemas.microsoft.com/office/drawing/2017/decorative" val="1"/>
              </a:ext>
            </a:extLst>
          </p:cNvPr>
          <p:cNvSpPr/>
          <p:nvPr/>
        </p:nvSpPr>
        <p:spPr bwMode="auto">
          <a:xfrm>
            <a:off x="7556931" y="1752600"/>
            <a:ext cx="3724296" cy="3955141"/>
          </a:xfrm>
          <a:custGeom>
            <a:avLst/>
            <a:gdLst>
              <a:gd name="connsiteX0" fmla="*/ 240596 w 3724296"/>
              <a:gd name="connsiteY0" fmla="*/ 0 h 3955141"/>
              <a:gd name="connsiteX1" fmla="*/ 3483700 w 3724296"/>
              <a:gd name="connsiteY1" fmla="*/ 0 h 3955141"/>
              <a:gd name="connsiteX2" fmla="*/ 3724296 w 3724296"/>
              <a:gd name="connsiteY2" fmla="*/ 240596 h 3955141"/>
              <a:gd name="connsiteX3" fmla="*/ 3724296 w 3724296"/>
              <a:gd name="connsiteY3" fmla="*/ 507875 h 3955141"/>
              <a:gd name="connsiteX4" fmla="*/ 3724296 w 3724296"/>
              <a:gd name="connsiteY4" fmla="*/ 3447266 h 3955141"/>
              <a:gd name="connsiteX5" fmla="*/ 3724296 w 3724296"/>
              <a:gd name="connsiteY5" fmla="*/ 3714545 h 3955141"/>
              <a:gd name="connsiteX6" fmla="*/ 3483700 w 3724296"/>
              <a:gd name="connsiteY6" fmla="*/ 3955141 h 3955141"/>
              <a:gd name="connsiteX7" fmla="*/ 240596 w 3724296"/>
              <a:gd name="connsiteY7" fmla="*/ 3955141 h 3955141"/>
              <a:gd name="connsiteX8" fmla="*/ 0 w 3724296"/>
              <a:gd name="connsiteY8" fmla="*/ 3714545 h 3955141"/>
              <a:gd name="connsiteX9" fmla="*/ 0 w 3724296"/>
              <a:gd name="connsiteY9" fmla="*/ 3447266 h 3955141"/>
              <a:gd name="connsiteX10" fmla="*/ 0 w 3724296"/>
              <a:gd name="connsiteY10" fmla="*/ 507875 h 3955141"/>
              <a:gd name="connsiteX11" fmla="*/ 0 w 3724296"/>
              <a:gd name="connsiteY11" fmla="*/ 240596 h 3955141"/>
              <a:gd name="connsiteX12" fmla="*/ 240596 w 3724296"/>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24296" h="3955141">
                <a:moveTo>
                  <a:pt x="240596" y="0"/>
                </a:moveTo>
                <a:lnTo>
                  <a:pt x="3483700" y="0"/>
                </a:lnTo>
                <a:cubicBezTo>
                  <a:pt x="3616578" y="0"/>
                  <a:pt x="3724296" y="107718"/>
                  <a:pt x="3724296" y="240596"/>
                </a:cubicBezTo>
                <a:lnTo>
                  <a:pt x="3724296" y="507875"/>
                </a:lnTo>
                <a:lnTo>
                  <a:pt x="3724296" y="3447266"/>
                </a:lnTo>
                <a:lnTo>
                  <a:pt x="3724296" y="3714545"/>
                </a:lnTo>
                <a:cubicBezTo>
                  <a:pt x="3724296" y="3847423"/>
                  <a:pt x="3616578" y="3955141"/>
                  <a:pt x="3483700" y="3955141"/>
                </a:cubicBezTo>
                <a:lnTo>
                  <a:pt x="240596" y="3955141"/>
                </a:lnTo>
                <a:cubicBezTo>
                  <a:pt x="107718" y="3955141"/>
                  <a:pt x="0" y="3847423"/>
                  <a:pt x="0" y="3714545"/>
                </a:cubicBezTo>
                <a:lnTo>
                  <a:pt x="0" y="3447266"/>
                </a:lnTo>
                <a:lnTo>
                  <a:pt x="0" y="507875"/>
                </a:lnTo>
                <a:lnTo>
                  <a:pt x="0" y="240596"/>
                </a:lnTo>
                <a:cubicBezTo>
                  <a:pt x="0" y="107718"/>
                  <a:pt x="107718" y="0"/>
                  <a:pt x="240596"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a:solidFill>
                <a:schemeClr val="bg1"/>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07A76B3D-BF8E-1684-1BE2-38408AEEFE53}"/>
              </a:ext>
            </a:extLst>
          </p:cNvPr>
          <p:cNvSpPr txBox="1"/>
          <p:nvPr/>
        </p:nvSpPr>
        <p:spPr>
          <a:xfrm>
            <a:off x="7946899" y="2299009"/>
            <a:ext cx="2944360" cy="2862322"/>
          </a:xfrm>
          <a:prstGeom prst="rect">
            <a:avLst/>
          </a:prstGeom>
          <a:noFill/>
        </p:spPr>
        <p:txBody>
          <a:bodyPr wrap="square">
            <a:spAutoFit/>
          </a:bodyPr>
          <a:lstStyle/>
          <a:p>
            <a:pPr algn="ctr"/>
            <a:r>
              <a:rPr lang="en-US"/>
              <a:t>[-0.006655829958617687, 0.0026128944009542465, 0.008792596869170666, -0.02446001023054123, -0.008540431968867779, 0.022071078419685364, -0.010703742504119873, 0.003311325330287218, -0.011632772162556648, -0.02187200076878071, ...]</a:t>
            </a:r>
          </a:p>
        </p:txBody>
      </p:sp>
      <p:pic>
        <p:nvPicPr>
          <p:cNvPr id="5" name="Graphic 4">
            <a:extLst>
              <a:ext uri="{FF2B5EF4-FFF2-40B4-BE49-F238E27FC236}">
                <a16:creationId xmlns:a16="http://schemas.microsoft.com/office/drawing/2014/main" id="{05CCFFEE-ED78-E4CB-ED71-7F33E784AD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13344" y="2845072"/>
            <a:ext cx="308014" cy="308014"/>
          </a:xfrm>
          <a:prstGeom prst="rect">
            <a:avLst/>
          </a:prstGeom>
        </p:spPr>
      </p:pic>
    </p:spTree>
    <p:extLst>
      <p:ext uri="{BB962C8B-B14F-4D97-AF65-F5344CB8AC3E}">
        <p14:creationId xmlns:p14="http://schemas.microsoft.com/office/powerpoint/2010/main" val="66228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9">
            <a:extLst>
              <a:ext uri="{FF2B5EF4-FFF2-40B4-BE49-F238E27FC236}">
                <a16:creationId xmlns:a16="http://schemas.microsoft.com/office/drawing/2014/main" id="{ACEB43A4-BCFF-ED81-F453-988F157AEC66}"/>
              </a:ext>
              <a:ext uri="{C183D7F6-B498-43B3-948B-1728B52AA6E4}">
                <adec:decorative xmlns:adec="http://schemas.microsoft.com/office/drawing/2017/decorative" val="1"/>
              </a:ext>
            </a:extLst>
          </p:cNvPr>
          <p:cNvSpPr/>
          <p:nvPr/>
        </p:nvSpPr>
        <p:spPr bwMode="auto">
          <a:xfrm rot="10800000">
            <a:off x="876166" y="5307719"/>
            <a:ext cx="5839889" cy="862774"/>
          </a:xfrm>
          <a:prstGeom prst="round2SameRect">
            <a:avLst/>
          </a:prstGeom>
          <a:solidFill>
            <a:srgbClr val="3A49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0" tIns="72000" rIns="0" bIns="0" numCol="1" spcCol="0" rtlCol="0" fromWordArt="0" anchor="ctr" anchorCtr="0" forceAA="0" compatLnSpc="1">
            <a:prstTxWarp prst="textNoShape">
              <a:avLst/>
            </a:prstTxWarp>
            <a:noAutofit/>
          </a:bodyPr>
          <a:lstStyle/>
          <a:p>
            <a:pPr defTabSz="914400" fontAlgn="base">
              <a:lnSpc>
                <a:spcPct val="95000"/>
              </a:lnSpc>
              <a:spcBef>
                <a:spcPct val="0"/>
              </a:spcBef>
              <a:spcAft>
                <a:spcPct val="0"/>
              </a:spcAft>
            </a:pPr>
            <a:endParaRPr lang="en-US" sz="2000">
              <a:solidFill>
                <a:schemeClr val="tx1"/>
              </a:solidFill>
              <a:latin typeface="Segoe UI Semibold"/>
              <a:ea typeface="Open Sans" panose="020B0606030504020204" pitchFamily="34" charset="0"/>
              <a:cs typeface="Open Sans" panose="020B0606030504020204" pitchFamily="34" charset="0"/>
            </a:endParaRPr>
          </a:p>
        </p:txBody>
      </p:sp>
      <p:sp>
        <p:nvSpPr>
          <p:cNvPr id="4" name="Rounded Rectangle 9">
            <a:extLst>
              <a:ext uri="{FF2B5EF4-FFF2-40B4-BE49-F238E27FC236}">
                <a16:creationId xmlns:a16="http://schemas.microsoft.com/office/drawing/2014/main" id="{56C59156-3036-0A4D-5F4A-E697169FFC54}"/>
              </a:ext>
              <a:ext uri="{C183D7F6-B498-43B3-948B-1728B52AA6E4}">
                <adec:decorative xmlns:adec="http://schemas.microsoft.com/office/drawing/2017/decorative" val="1"/>
              </a:ext>
            </a:extLst>
          </p:cNvPr>
          <p:cNvSpPr/>
          <p:nvPr/>
        </p:nvSpPr>
        <p:spPr bwMode="auto">
          <a:xfrm>
            <a:off x="883538" y="3117929"/>
            <a:ext cx="5832519" cy="2677389"/>
          </a:xfrm>
          <a:prstGeom prst="roundRect">
            <a:avLst>
              <a:gd name="adj" fmla="val 0"/>
            </a:avLst>
          </a:prstGeom>
          <a:solidFill>
            <a:srgbClr val="3A49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0" tIns="72000" rIns="0" bIns="0" numCol="1" spcCol="0" rtlCol="0" fromWordArt="0" anchor="ctr" anchorCtr="0" forceAA="0" compatLnSpc="1">
            <a:prstTxWarp prst="textNoShape">
              <a:avLst/>
            </a:prstTxWarp>
            <a:noAutofit/>
          </a:bodyPr>
          <a:lstStyle/>
          <a:p>
            <a:pPr defTabSz="914400" fontAlgn="base">
              <a:lnSpc>
                <a:spcPct val="95000"/>
              </a:lnSpc>
              <a:spcBef>
                <a:spcPct val="0"/>
              </a:spcBef>
              <a:spcAft>
                <a:spcPct val="0"/>
              </a:spcAft>
            </a:pPr>
            <a:endParaRPr lang="en-US" sz="2000">
              <a:solidFill>
                <a:schemeClr val="tx1"/>
              </a:solidFill>
              <a:latin typeface="Segoe UI Semibold"/>
              <a:ea typeface="Open Sans" panose="020B0606030504020204" pitchFamily="34" charset="0"/>
              <a:cs typeface="Open Sans" panose="020B0606030504020204" pitchFamily="34" charset="0"/>
            </a:endParaRPr>
          </a:p>
        </p:txBody>
      </p:sp>
      <p:sp>
        <p:nvSpPr>
          <p:cNvPr id="3" name="Rectangle: Top Corners Rounded 2">
            <a:extLst>
              <a:ext uri="{FF2B5EF4-FFF2-40B4-BE49-F238E27FC236}">
                <a16:creationId xmlns:a16="http://schemas.microsoft.com/office/drawing/2014/main" id="{43FAD868-5229-2F18-C608-30987E1EB484}"/>
              </a:ext>
              <a:ext uri="{C183D7F6-B498-43B3-948B-1728B52AA6E4}">
                <adec:decorative xmlns:adec="http://schemas.microsoft.com/office/drawing/2017/decorative" val="1"/>
              </a:ext>
            </a:extLst>
          </p:cNvPr>
          <p:cNvSpPr/>
          <p:nvPr/>
        </p:nvSpPr>
        <p:spPr bwMode="auto">
          <a:xfrm>
            <a:off x="876167" y="1759464"/>
            <a:ext cx="5832518" cy="1321595"/>
          </a:xfrm>
          <a:prstGeom prst="round2SameRect">
            <a:avLst>
              <a:gd name="adj1" fmla="val 7566"/>
              <a:gd name="adj2" fmla="val 0"/>
            </a:avLst>
          </a:prstGeom>
          <a:solidFill>
            <a:srgbClr val="3A49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0" tIns="72000" rIns="0" bIns="0" numCol="1" spcCol="0" rtlCol="0" fromWordArt="0" anchor="ctr" anchorCtr="0" forceAA="0" compatLnSpc="1">
            <a:prstTxWarp prst="textNoShape">
              <a:avLst/>
            </a:prstTxWarp>
            <a:noAutofit/>
          </a:bodyPr>
          <a:lstStyle/>
          <a:p>
            <a:pPr defTabSz="914400" fontAlgn="base">
              <a:lnSpc>
                <a:spcPct val="95000"/>
              </a:lnSpc>
              <a:spcBef>
                <a:spcPct val="0"/>
              </a:spcBef>
              <a:spcAft>
                <a:spcPct val="0"/>
              </a:spcAft>
            </a:pPr>
            <a:endParaRPr lang="en-US" sz="2000" err="1">
              <a:solidFill>
                <a:schemeClr val="tx1"/>
              </a:solidFill>
              <a:latin typeface="Segoe UI Semibold"/>
              <a:ea typeface="Open Sans" panose="020B0606030504020204" pitchFamily="34" charset="0"/>
              <a:cs typeface="Open Sans" panose="020B0606030504020204" pitchFamily="34" charset="0"/>
            </a:endParaRPr>
          </a:p>
        </p:txBody>
      </p:sp>
      <p:sp>
        <p:nvSpPr>
          <p:cNvPr id="2" name="Title 1">
            <a:extLst>
              <a:ext uri="{FF2B5EF4-FFF2-40B4-BE49-F238E27FC236}">
                <a16:creationId xmlns:a16="http://schemas.microsoft.com/office/drawing/2014/main" id="{D82CDDAB-85DB-FC41-468E-1BBCE86E230F}"/>
              </a:ext>
            </a:extLst>
          </p:cNvPr>
          <p:cNvSpPr>
            <a:spLocks noGrp="1"/>
          </p:cNvSpPr>
          <p:nvPr>
            <p:ph type="title" idx="4294967295"/>
          </p:nvPr>
        </p:nvSpPr>
        <p:spPr>
          <a:xfrm>
            <a:off x="1174750" y="457200"/>
            <a:ext cx="11017250" cy="554038"/>
          </a:xfrm>
        </p:spPr>
        <p:txBody>
          <a:bodyPr/>
          <a:lstStyle/>
          <a:p>
            <a:pPr algn="ctr"/>
            <a:r>
              <a:rPr lang="en-US">
                <a:cs typeface="Segoe UI"/>
              </a:rPr>
              <a:t>Adding knowledge to the prompt</a:t>
            </a:r>
            <a:endParaRPr lang="en-US"/>
          </a:p>
        </p:txBody>
      </p:sp>
      <p:sp>
        <p:nvSpPr>
          <p:cNvPr id="12" name="Rounded Rectangle 10">
            <a:extLst>
              <a:ext uri="{FF2B5EF4-FFF2-40B4-BE49-F238E27FC236}">
                <a16:creationId xmlns:a16="http://schemas.microsoft.com/office/drawing/2014/main" id="{8F7C6096-B0EF-618E-8652-D81B1C8D27C3}"/>
              </a:ext>
            </a:extLst>
          </p:cNvPr>
          <p:cNvSpPr/>
          <p:nvPr/>
        </p:nvSpPr>
        <p:spPr bwMode="auto">
          <a:xfrm>
            <a:off x="588263" y="1636495"/>
            <a:ext cx="1582033" cy="278254"/>
          </a:xfrm>
          <a:prstGeom prst="roundRect">
            <a:avLst>
              <a:gd name="adj" fmla="val 50000"/>
            </a:avLst>
          </a:prstGeom>
          <a:gradFill flip="none" rotWithShape="1">
            <a:gsLst>
              <a:gs pos="40000">
                <a:srgbClr val="49C5B1"/>
              </a:gs>
              <a:gs pos="5000">
                <a:srgbClr val="8DE971"/>
              </a:gs>
            </a:gsLst>
            <a:path path="circle">
              <a:fillToRect l="100000" t="100000"/>
            </a:path>
            <a:tileRect r="-100000" b="-100000"/>
          </a:gradFill>
          <a:ln>
            <a:noFill/>
            <a:headEnd type="none" w="med" len="med"/>
            <a:tailEnd type="none" w="med" len="med"/>
          </a:ln>
          <a:effectLst>
            <a:outerShdw blurRad="63500" dist="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defTabSz="914367" fontAlgn="base">
              <a:lnSpc>
                <a:spcPct val="95000"/>
              </a:lnSpc>
              <a:spcBef>
                <a:spcPct val="0"/>
              </a:spcBef>
              <a:spcAft>
                <a:spcPct val="0"/>
              </a:spcAft>
            </a:pPr>
            <a:r>
              <a:rPr lang="en-US" sz="1400" b="1">
                <a:ln w="3175">
                  <a:noFill/>
                </a:ln>
                <a:gradFill>
                  <a:gsLst>
                    <a:gs pos="55747">
                      <a:srgbClr val="000000"/>
                    </a:gs>
                    <a:gs pos="37000">
                      <a:srgbClr val="000000"/>
                    </a:gs>
                  </a:gsLst>
                  <a:lin ang="5400000" scaled="1"/>
                </a:gradFill>
                <a:latin typeface="Segoe UI Semibold"/>
                <a:cs typeface="Segoe UI" pitchFamily="34" charset="0"/>
              </a:rPr>
              <a:t>Meta Prompt</a:t>
            </a:r>
          </a:p>
        </p:txBody>
      </p:sp>
      <p:sp>
        <p:nvSpPr>
          <p:cNvPr id="24" name="TextBox 23">
            <a:extLst>
              <a:ext uri="{FF2B5EF4-FFF2-40B4-BE49-F238E27FC236}">
                <a16:creationId xmlns:a16="http://schemas.microsoft.com/office/drawing/2014/main" id="{76C41E4E-0396-6B26-4B57-6D91DE2397DF}"/>
              </a:ext>
            </a:extLst>
          </p:cNvPr>
          <p:cNvSpPr txBox="1"/>
          <p:nvPr/>
        </p:nvSpPr>
        <p:spPr>
          <a:xfrm>
            <a:off x="1016680" y="2050008"/>
            <a:ext cx="5579126" cy="1031051"/>
          </a:xfrm>
          <a:prstGeom prst="rect">
            <a:avLst/>
          </a:prstGeom>
          <a:noFill/>
        </p:spPr>
        <p:txBody>
          <a:bodyPr wrap="square">
            <a:spAutoFit/>
          </a:bodyPr>
          <a:lstStyle/>
          <a:p>
            <a:pPr>
              <a:defRPr/>
            </a:pPr>
            <a:r>
              <a:rPr lang="en-US" sz="1300">
                <a:solidFill>
                  <a:srgbClr val="8EE972"/>
                </a:solidFill>
                <a:latin typeface="Segoe UI Semibold" panose="020B0702040204020203" pitchFamily="34" charset="0"/>
                <a:ea typeface="SimSun" panose="02010600030101010101" pitchFamily="2" charset="-122"/>
                <a:cs typeface="Segoe UI Semibold" panose="020B0702040204020203" pitchFamily="34" charset="0"/>
              </a:rPr>
              <a:t>## Task</a:t>
            </a:r>
          </a:p>
          <a:p>
            <a:pPr marL="60325">
              <a:defRPr/>
            </a:pPr>
            <a:r>
              <a:rPr lang="en-US" sz="1200">
                <a:latin typeface="Segoe UI" panose="020B0502040204020203" pitchFamily="34" charset="0"/>
                <a:ea typeface="SimSun" panose="02010600030101010101" pitchFamily="2" charset="-122"/>
                <a:cs typeface="Segoe UI" panose="020B0502040204020203" pitchFamily="34" charset="0"/>
              </a:rPr>
              <a:t>You are an AI agent for the Contoso Trek outdoor products retailer. As the agent, you answer questions briefly, succinctly, and in a personable manner using markdown and even add some personal flair with appropriate emojis.</a:t>
            </a:r>
          </a:p>
          <a:p>
            <a:pPr marL="230188" indent="-169863">
              <a:buFont typeface="Arial" panose="020B0604020202020204" pitchFamily="34" charset="0"/>
              <a:buChar char="•"/>
              <a:defRPr/>
            </a:pPr>
            <a:endParaRPr kumimoji="0" lang="en-US" sz="1200" b="0" i="0" u="none" strike="noStrike" kern="1200" cap="none" spc="0" normalizeH="0" baseline="0" noProof="0">
              <a:ln>
                <a:noFill/>
              </a:ln>
              <a:effectLst/>
              <a:uLnTx/>
              <a:uFillTx/>
              <a:latin typeface="Segoe UI" panose="020B0502040204020203" pitchFamily="34" charset="0"/>
              <a:ea typeface="SimSun" panose="02010600030101010101" pitchFamily="2" charset="-122"/>
              <a:cs typeface="Segoe UI" panose="020B0502040204020203" pitchFamily="34" charset="0"/>
            </a:endParaRPr>
          </a:p>
        </p:txBody>
      </p:sp>
      <p:sp>
        <p:nvSpPr>
          <p:cNvPr id="25" name="TextBox 24">
            <a:extLst>
              <a:ext uri="{FF2B5EF4-FFF2-40B4-BE49-F238E27FC236}">
                <a16:creationId xmlns:a16="http://schemas.microsoft.com/office/drawing/2014/main" id="{D168A926-C7E0-1173-0FCF-296C38881836}"/>
              </a:ext>
            </a:extLst>
          </p:cNvPr>
          <p:cNvSpPr txBox="1"/>
          <p:nvPr/>
        </p:nvSpPr>
        <p:spPr>
          <a:xfrm>
            <a:off x="1002055" y="3237588"/>
            <a:ext cx="5593751" cy="2877711"/>
          </a:xfrm>
          <a:prstGeom prst="rect">
            <a:avLst/>
          </a:prstGeom>
          <a:noFill/>
        </p:spPr>
        <p:txBody>
          <a:bodyPr wrap="square">
            <a:spAutoFit/>
          </a:bodyPr>
          <a:lstStyle/>
          <a:p>
            <a:pPr>
              <a:defRPr/>
            </a:pPr>
            <a:r>
              <a:rPr lang="en-US" sz="1300">
                <a:solidFill>
                  <a:srgbClr val="8EE972"/>
                </a:solidFill>
                <a:latin typeface="Segoe UI Semibold" panose="020B0702040204020203" pitchFamily="34" charset="0"/>
                <a:ea typeface="SimSun" panose="02010600030101010101" pitchFamily="2" charset="-122"/>
                <a:cs typeface="Segoe UI Semibold" panose="020B0702040204020203" pitchFamily="34" charset="0"/>
              </a:rPr>
              <a:t>## Documents</a:t>
            </a:r>
            <a:br>
              <a:rPr lang="en-US" sz="1300">
                <a:solidFill>
                  <a:srgbClr val="8EE972"/>
                </a:solidFill>
                <a:latin typeface="Segoe UI Semibold" panose="020B0702040204020203" pitchFamily="34" charset="0"/>
                <a:ea typeface="SimSun" panose="02010600030101010101" pitchFamily="2" charset="-122"/>
                <a:cs typeface="Segoe UI Semibold" panose="020B0702040204020203" pitchFamily="34" charset="0"/>
              </a:rPr>
            </a:br>
            <a:r>
              <a:rPr lang="en-US" sz="1200">
                <a:latin typeface="Segoe UI" panose="020B0502040204020203" pitchFamily="34" charset="0"/>
                <a:ea typeface="SimSun" panose="02010600030101010101" pitchFamily="2" charset="-122"/>
                <a:cs typeface="Segoe UI" panose="020B0502040204020203" pitchFamily="34" charset="0"/>
              </a:rPr>
              <a:t>The following documentation should be used in the response. The response should specifically include the product id.</a:t>
            </a:r>
          </a:p>
          <a:p>
            <a:pPr>
              <a:defRPr/>
            </a:pPr>
            <a:br>
              <a:rPr lang="en-US" sz="1200">
                <a:latin typeface="Segoe UI" panose="020B0502040204020203" pitchFamily="34" charset="0"/>
                <a:ea typeface="SimSun" panose="02010600030101010101" pitchFamily="2" charset="-122"/>
                <a:cs typeface="Segoe UI" panose="020B0502040204020203" pitchFamily="34" charset="0"/>
              </a:rPr>
            </a:br>
            <a:r>
              <a:rPr lang="en-US" sz="1200" b="1" err="1">
                <a:latin typeface="Segoe UI" panose="020B0502040204020203" pitchFamily="34" charset="0"/>
                <a:ea typeface="SimSun" panose="02010600030101010101" pitchFamily="2" charset="-122"/>
                <a:cs typeface="Segoe UI" panose="020B0502040204020203" pitchFamily="34" charset="0"/>
              </a:rPr>
              <a:t>TrailWalker</a:t>
            </a:r>
            <a:r>
              <a:rPr lang="en-US" sz="1200" b="1">
                <a:latin typeface="Segoe UI" panose="020B0502040204020203" pitchFamily="34" charset="0"/>
                <a:ea typeface="SimSun" panose="02010600030101010101" pitchFamily="2" charset="-122"/>
                <a:cs typeface="Segoe UI" panose="020B0502040204020203" pitchFamily="34" charset="0"/>
              </a:rPr>
              <a:t> hiking Shoes</a:t>
            </a:r>
          </a:p>
          <a:p>
            <a:pPr>
              <a:defRPr/>
            </a:pPr>
            <a:r>
              <a:rPr lang="en-GB" sz="1200">
                <a:latin typeface="Segoe UI" panose="020B0502040204020203" pitchFamily="34" charset="0"/>
                <a:cs typeface="Segoe UI" panose="020B0502040204020203" pitchFamily="34" charset="0"/>
              </a:rPr>
              <a:t>The Adventurer Pro Backpack is designed to provide comfort, durability, and ample storage space for your outdoor adventures. Familiarize yourself with the key features of the backpack […]</a:t>
            </a:r>
          </a:p>
          <a:p>
            <a:pPr>
              <a:defRPr/>
            </a:pPr>
            <a:endParaRPr lang="en-GB" sz="1200">
              <a:latin typeface="Segoe UI" panose="020B0502040204020203" pitchFamily="34" charset="0"/>
              <a:cs typeface="Segoe UI" panose="020B0502040204020203" pitchFamily="34" charset="0"/>
            </a:endParaRPr>
          </a:p>
          <a:p>
            <a:pPr>
              <a:defRPr/>
            </a:pPr>
            <a:r>
              <a:rPr lang="en-CA" sz="1200" b="1" kern="0" err="1">
                <a:latin typeface="Segoe UI" panose="020B0502040204020203" pitchFamily="34" charset="0"/>
                <a:cs typeface="Segoe UI" panose="020B0502040204020203" pitchFamily="34" charset="0"/>
              </a:rPr>
              <a:t>TrekHiker</a:t>
            </a:r>
            <a:r>
              <a:rPr lang="en-CA" sz="1200" b="1" kern="0">
                <a:latin typeface="Segoe UI" panose="020B0502040204020203" pitchFamily="34" charset="0"/>
                <a:cs typeface="Segoe UI" panose="020B0502040204020203" pitchFamily="34" charset="0"/>
              </a:rPr>
              <a:t> Walking Booths </a:t>
            </a:r>
            <a:br>
              <a:rPr lang="en-CA" sz="1200" kern="0">
                <a:latin typeface="Segoe UI" panose="020B0502040204020203" pitchFamily="34" charset="0"/>
                <a:cs typeface="Segoe UI" panose="020B0502040204020203" pitchFamily="34" charset="0"/>
              </a:rPr>
            </a:br>
            <a:r>
              <a:rPr lang="en-GB" sz="1200">
                <a:latin typeface="Segoe UI" panose="020B0502040204020203" pitchFamily="34" charset="0"/>
                <a:cs typeface="Segoe UI" panose="020B0502040204020203" pitchFamily="34" charset="0"/>
              </a:rPr>
              <a:t>The Adventurer Pro Backpack is designed to provide comfort, durability, and ample storage space for your outdoor adventures. Familiarize yourself with the key features of the backpack […]</a:t>
            </a:r>
          </a:p>
          <a:p>
            <a:pPr>
              <a:defRPr/>
            </a:pPr>
            <a:endParaRPr lang="en-GB" sz="1200"/>
          </a:p>
          <a:p>
            <a:pPr>
              <a:defRPr/>
            </a:pPr>
            <a:endParaRPr lang="en-US" sz="1200">
              <a:latin typeface="Segoe UI" panose="020B0502040204020203" pitchFamily="34" charset="0"/>
              <a:ea typeface="SimSun" panose="02010600030101010101" pitchFamily="2" charset="-122"/>
              <a:cs typeface="Segoe UI" panose="020B0502040204020203" pitchFamily="34" charset="0"/>
            </a:endParaRPr>
          </a:p>
        </p:txBody>
      </p:sp>
      <p:grpSp>
        <p:nvGrpSpPr>
          <p:cNvPr id="6" name="Group 5" descr="Prompt&#10;Write a tagline for our ice cream shop.">
            <a:extLst>
              <a:ext uri="{FF2B5EF4-FFF2-40B4-BE49-F238E27FC236}">
                <a16:creationId xmlns:a16="http://schemas.microsoft.com/office/drawing/2014/main" id="{B7309994-3EBB-529C-FEB2-4473C355FCD4}"/>
              </a:ext>
            </a:extLst>
          </p:cNvPr>
          <p:cNvGrpSpPr/>
          <p:nvPr/>
        </p:nvGrpSpPr>
        <p:grpSpPr>
          <a:xfrm>
            <a:off x="6925716" y="1524061"/>
            <a:ext cx="2101920" cy="4656156"/>
            <a:chOff x="6986172" y="1453062"/>
            <a:chExt cx="2101920" cy="4656156"/>
          </a:xfrm>
        </p:grpSpPr>
        <p:grpSp>
          <p:nvGrpSpPr>
            <p:cNvPr id="8" name="Group 7">
              <a:extLst>
                <a:ext uri="{FF2B5EF4-FFF2-40B4-BE49-F238E27FC236}">
                  <a16:creationId xmlns:a16="http://schemas.microsoft.com/office/drawing/2014/main" id="{82FA13B4-7F29-15D7-40B1-70F6491210FA}"/>
                </a:ext>
              </a:extLst>
            </p:cNvPr>
            <p:cNvGrpSpPr/>
            <p:nvPr/>
          </p:nvGrpSpPr>
          <p:grpSpPr>
            <a:xfrm>
              <a:off x="7450549" y="1453062"/>
              <a:ext cx="1637543" cy="4656156"/>
              <a:chOff x="7403913" y="1453062"/>
              <a:chExt cx="1637543" cy="4656156"/>
            </a:xfrm>
          </p:grpSpPr>
          <p:sp>
            <p:nvSpPr>
              <p:cNvPr id="11" name="Rounded Rectangle 10">
                <a:extLst>
                  <a:ext uri="{FF2B5EF4-FFF2-40B4-BE49-F238E27FC236}">
                    <a16:creationId xmlns:a16="http://schemas.microsoft.com/office/drawing/2014/main" id="{1588D668-345F-260D-2D4F-2C6A08CD2036}"/>
                  </a:ext>
                </a:extLst>
              </p:cNvPr>
              <p:cNvSpPr/>
              <p:nvPr/>
            </p:nvSpPr>
            <p:spPr bwMode="auto">
              <a:xfrm>
                <a:off x="7403913" y="1688465"/>
                <a:ext cx="1637543" cy="4420753"/>
              </a:xfrm>
              <a:prstGeom prst="roundRect">
                <a:avLst>
                  <a:gd name="adj" fmla="val 5231"/>
                </a:avLst>
              </a:prstGeom>
              <a:solidFill>
                <a:srgbClr val="3A495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0000"/>
                  </a:solidFill>
                  <a:ea typeface="Segoe UI" pitchFamily="34" charset="0"/>
                  <a:cs typeface="Segoe UI" pitchFamily="34" charset="0"/>
                </a:endParaRPr>
              </a:p>
            </p:txBody>
          </p:sp>
          <p:sp>
            <p:nvSpPr>
              <p:cNvPr id="15" name="TextBox 14">
                <a:extLst>
                  <a:ext uri="{FF2B5EF4-FFF2-40B4-BE49-F238E27FC236}">
                    <a16:creationId xmlns:a16="http://schemas.microsoft.com/office/drawing/2014/main" id="{B13A9AD0-963E-37C2-9C62-2FCF9B934674}"/>
                  </a:ext>
                </a:extLst>
              </p:cNvPr>
              <p:cNvSpPr txBox="1"/>
              <p:nvPr/>
            </p:nvSpPr>
            <p:spPr>
              <a:xfrm>
                <a:off x="7534667" y="2188864"/>
                <a:ext cx="1376034" cy="1323439"/>
              </a:xfrm>
              <a:prstGeom prst="rect">
                <a:avLst/>
              </a:prstGeom>
              <a:noFill/>
            </p:spPr>
            <p:txBody>
              <a:bodyPr wrap="square">
                <a:spAutoFit/>
              </a:bodyPr>
              <a:lstStyle/>
              <a:p>
                <a:r>
                  <a:rPr lang="en-GB" sz="1600"/>
                  <a:t>I need warm waterproof shoes </a:t>
                </a:r>
              </a:p>
              <a:p>
                <a:r>
                  <a:rPr lang="en-GB" sz="1600"/>
                  <a:t>to go on a hike.</a:t>
                </a:r>
              </a:p>
            </p:txBody>
          </p:sp>
          <p:sp>
            <p:nvSpPr>
              <p:cNvPr id="16" name="Text Placeholder 4">
                <a:extLst>
                  <a:ext uri="{FF2B5EF4-FFF2-40B4-BE49-F238E27FC236}">
                    <a16:creationId xmlns:a16="http://schemas.microsoft.com/office/drawing/2014/main" id="{FE102ABF-3754-D999-14ED-C51E3F63A99B}"/>
                  </a:ext>
                </a:extLst>
              </p:cNvPr>
              <p:cNvSpPr txBox="1">
                <a:spLocks/>
              </p:cNvSpPr>
              <p:nvPr/>
            </p:nvSpPr>
            <p:spPr>
              <a:xfrm>
                <a:off x="7671134" y="1453062"/>
                <a:ext cx="813260"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a:pPr>
                <a:r>
                  <a:rPr kumimoji="0" lang="en-US" sz="1400" i="0" strike="noStrike" kern="1200" cap="none" spc="0" normalizeH="0" baseline="0" noProof="0">
                    <a:ln>
                      <a:noFill/>
                    </a:ln>
                    <a:solidFill>
                      <a:schemeClr val="bg1"/>
                    </a:solidFill>
                    <a:effectLst/>
                    <a:uLnTx/>
                    <a:uFillTx/>
                    <a:latin typeface="Roboto Mono" panose="020B0604020202020204" pitchFamily="49" charset="0"/>
                    <a:ea typeface="+mn-ea"/>
                    <a:cs typeface="Segoe UI" panose="020B0502040204020203" pitchFamily="34" charset="0"/>
                  </a:rPr>
                  <a:t>Prompt </a:t>
                </a:r>
              </a:p>
            </p:txBody>
          </p:sp>
        </p:grpSp>
        <p:sp>
          <p:nvSpPr>
            <p:cNvPr id="9" name="Cross 8">
              <a:extLst>
                <a:ext uri="{FF2B5EF4-FFF2-40B4-BE49-F238E27FC236}">
                  <a16:creationId xmlns:a16="http://schemas.microsoft.com/office/drawing/2014/main" id="{CC096496-BE48-10E7-56C7-984284243948}"/>
                </a:ext>
              </a:extLst>
            </p:cNvPr>
            <p:cNvSpPr/>
            <p:nvPr/>
          </p:nvSpPr>
          <p:spPr bwMode="auto">
            <a:xfrm>
              <a:off x="6986172" y="3529741"/>
              <a:ext cx="292100" cy="292100"/>
            </a:xfrm>
            <a:prstGeom prst="plus">
              <a:avLst>
                <a:gd name="adj" fmla="val 40625"/>
              </a:avLst>
            </a:prstGeom>
            <a:gradFill flip="none" rotWithShape="1">
              <a:gsLst>
                <a:gs pos="0">
                  <a:srgbClr val="49C5B1"/>
                </a:gs>
                <a:gs pos="100000">
                  <a:srgbClr val="8EE972"/>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0000"/>
                </a:solidFill>
                <a:ea typeface="Segoe UI" pitchFamily="34" charset="0"/>
                <a:cs typeface="Segoe UI" pitchFamily="34" charset="0"/>
              </a:endParaRPr>
            </a:p>
          </p:txBody>
        </p:sp>
      </p:grpSp>
      <p:grpSp>
        <p:nvGrpSpPr>
          <p:cNvPr id="18" name="Group 17" descr="Response&#10;&#10;Scoops of heaven in the heart of Phoenix!">
            <a:extLst>
              <a:ext uri="{FF2B5EF4-FFF2-40B4-BE49-F238E27FC236}">
                <a16:creationId xmlns:a16="http://schemas.microsoft.com/office/drawing/2014/main" id="{67367E13-970E-65A1-5735-CEFC1D9FB8D5}"/>
              </a:ext>
            </a:extLst>
          </p:cNvPr>
          <p:cNvGrpSpPr/>
          <p:nvPr/>
        </p:nvGrpSpPr>
        <p:grpSpPr>
          <a:xfrm>
            <a:off x="9225359" y="1769187"/>
            <a:ext cx="2149570" cy="4524310"/>
            <a:chOff x="9476088" y="1714577"/>
            <a:chExt cx="2149570" cy="4524310"/>
          </a:xfrm>
        </p:grpSpPr>
        <p:sp>
          <p:nvSpPr>
            <p:cNvPr id="19" name="Rounded Rectangle 18">
              <a:extLst>
                <a:ext uri="{FF2B5EF4-FFF2-40B4-BE49-F238E27FC236}">
                  <a16:creationId xmlns:a16="http://schemas.microsoft.com/office/drawing/2014/main" id="{732E62BD-8803-C6A4-6D1E-28D0589F8FA6}"/>
                </a:ext>
              </a:extLst>
            </p:cNvPr>
            <p:cNvSpPr/>
            <p:nvPr/>
          </p:nvSpPr>
          <p:spPr bwMode="auto">
            <a:xfrm>
              <a:off x="9992777" y="1714577"/>
              <a:ext cx="1632881" cy="4411030"/>
            </a:xfrm>
            <a:prstGeom prst="roundRect">
              <a:avLst>
                <a:gd name="adj" fmla="val 5758"/>
              </a:avLst>
            </a:prstGeom>
            <a:solidFill>
              <a:schemeClr val="bg1"/>
            </a:solidFill>
            <a:ln w="19050">
              <a:gradFill>
                <a:gsLst>
                  <a:gs pos="0">
                    <a:srgbClr val="49C5B1"/>
                  </a:gs>
                  <a:gs pos="100000">
                    <a:srgbClr val="8EE972"/>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0000"/>
                </a:solidFill>
                <a:ea typeface="Segoe UI" pitchFamily="34" charset="0"/>
                <a:cs typeface="Segoe UI" pitchFamily="34" charset="0"/>
              </a:endParaRPr>
            </a:p>
          </p:txBody>
        </p:sp>
        <p:sp>
          <p:nvSpPr>
            <p:cNvPr id="20" name="Text Placeholder 4">
              <a:extLst>
                <a:ext uri="{FF2B5EF4-FFF2-40B4-BE49-F238E27FC236}">
                  <a16:creationId xmlns:a16="http://schemas.microsoft.com/office/drawing/2014/main" id="{82994143-3E7F-2514-DAEA-F1C52CA3D00D}"/>
                </a:ext>
              </a:extLst>
            </p:cNvPr>
            <p:cNvSpPr txBox="1">
              <a:spLocks/>
            </p:cNvSpPr>
            <p:nvPr/>
          </p:nvSpPr>
          <p:spPr>
            <a:xfrm>
              <a:off x="10149741" y="2099292"/>
              <a:ext cx="1318952" cy="413959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8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Segoe UI" panose="020B0502040204020203" pitchFamily="34" charset="0"/>
                </a:defRPr>
              </a:lvl1pPr>
              <a:lvl2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0" cap="all" spc="100" baseline="0">
                  <a:solidFill>
                    <a:schemeClr val="accent1">
                      <a:lumMod val="60000"/>
                      <a:lumOff val="40000"/>
                    </a:schemeClr>
                  </a:solidFill>
                  <a:latin typeface="+mn-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GB" sz="1400" b="0" i="0">
                  <a:effectLst/>
                  <a:latin typeface="-apple-system"/>
                </a:rPr>
                <a:t>Sure, I'd be happy to help! </a:t>
              </a:r>
              <a:r>
                <a:rPr lang="en-NL" sz="1400" b="0" i="0">
                  <a:effectLst/>
                  <a:latin typeface="-apple-system"/>
                </a:rPr>
                <a:t>😊 </a:t>
              </a:r>
              <a:r>
                <a:rPr lang="en-GB" sz="1400" b="0" i="0">
                  <a:effectLst/>
                  <a:latin typeface="-apple-system"/>
                </a:rPr>
                <a:t>Based on the available documentation, I can recommend two choices from the Contoso Trek </a:t>
              </a:r>
              <a:r>
                <a:rPr lang="en-GB" sz="1400" b="0" i="0" err="1">
                  <a:effectLst/>
                  <a:latin typeface="-apple-system"/>
                </a:rPr>
                <a:t>catalog</a:t>
              </a:r>
              <a:r>
                <a:rPr lang="en-GB" sz="1400" b="0" i="0">
                  <a:effectLst/>
                  <a:latin typeface="-apple-system"/>
                </a:rPr>
                <a:t>.</a:t>
              </a:r>
            </a:p>
            <a:p>
              <a:pPr algn="l">
                <a:buFont typeface="+mj-lt"/>
                <a:buAutoNum type="arabicPeriod"/>
              </a:pPr>
              <a:r>
                <a:rPr lang="en-GB" sz="1400" b="1" i="0">
                  <a:effectLst/>
                  <a:latin typeface="-apple-system"/>
                </a:rPr>
                <a:t>Product: </a:t>
              </a:r>
              <a:r>
                <a:rPr lang="en-GB" sz="1400" b="1" i="0" err="1">
                  <a:effectLst/>
                  <a:latin typeface="-apple-system"/>
                </a:rPr>
                <a:t>TrailWalker</a:t>
              </a:r>
              <a:r>
                <a:rPr lang="en-GB" sz="1400" b="1" i="0">
                  <a:effectLst/>
                  <a:latin typeface="-apple-system"/>
                </a:rPr>
                <a:t> Hiking Shoes</a:t>
              </a:r>
              <a:r>
                <a:rPr lang="en-GB" sz="1400" b="0" i="0">
                  <a:effectLst/>
                  <a:latin typeface="-apple-system"/>
                </a:rPr>
                <a:t> </a:t>
              </a:r>
              <a:r>
                <a:rPr lang="en-GB" sz="1400" b="1" i="0">
                  <a:effectLst/>
                  <a:latin typeface="-apple-system"/>
                </a:rPr>
                <a:t>ID</a:t>
              </a:r>
              <a:r>
                <a:rPr lang="en-GB" sz="1400" b="0" i="0">
                  <a:effectLst/>
                  <a:latin typeface="-apple-system"/>
                </a:rPr>
                <a:t>: 36244753 </a:t>
              </a:r>
              <a:r>
                <a:rPr lang="en-GB" sz="1400" b="1" i="0">
                  <a:effectLst/>
                  <a:latin typeface="-apple-system"/>
                </a:rPr>
                <a:t>Brand</a:t>
              </a:r>
              <a:r>
                <a:rPr lang="en-GB" sz="1400" b="0" i="0">
                  <a:effectLst/>
                  <a:latin typeface="-apple-system"/>
                </a:rPr>
                <a:t>: </a:t>
              </a:r>
              <a:r>
                <a:rPr lang="en-GB" sz="1400" b="0" i="0" err="1">
                  <a:effectLst/>
                  <a:latin typeface="-apple-system"/>
                </a:rPr>
                <a:t>TrekReady</a:t>
              </a:r>
              <a:br>
                <a:rPr lang="en-GB" sz="1400" b="0" i="0">
                  <a:effectLst/>
                  <a:latin typeface="-apple-system"/>
                </a:rPr>
              </a:br>
              <a:r>
                <a:rPr lang="en-GB" sz="1400" b="0" i="0">
                  <a:effectLst/>
                  <a:latin typeface="-apple-system"/>
                </a:rPr>
                <a:t>[…]</a:t>
              </a:r>
            </a:p>
            <a:p>
              <a:pPr algn="l"/>
              <a:endParaRPr lang="en-GB" sz="1400" b="0" i="0">
                <a:effectLst/>
                <a:latin typeface="-apple-system"/>
              </a:endParaRPr>
            </a:p>
            <a:p>
              <a:pPr algn="l"/>
              <a:endParaRPr lang="en-GB" sz="1400" b="0" i="0">
                <a:effectLst/>
                <a:latin typeface="-apple-system"/>
              </a:endParaRPr>
            </a:p>
          </p:txBody>
        </p:sp>
        <p:sp>
          <p:nvSpPr>
            <p:cNvPr id="21" name="Equal 17">
              <a:extLst>
                <a:ext uri="{FF2B5EF4-FFF2-40B4-BE49-F238E27FC236}">
                  <a16:creationId xmlns:a16="http://schemas.microsoft.com/office/drawing/2014/main" id="{397B6A3A-C1EF-6BAD-E000-47E9475A4B17}"/>
                </a:ext>
              </a:extLst>
            </p:cNvPr>
            <p:cNvSpPr/>
            <p:nvPr/>
          </p:nvSpPr>
          <p:spPr bwMode="auto">
            <a:xfrm>
              <a:off x="9476088" y="3508588"/>
              <a:ext cx="334406" cy="334406"/>
            </a:xfrm>
            <a:prstGeom prst="mathEqual">
              <a:avLst>
                <a:gd name="adj1" fmla="val 13678"/>
                <a:gd name="adj2" fmla="val 21602"/>
              </a:avLst>
            </a:prstGeom>
            <a:gradFill flip="none" rotWithShape="1">
              <a:gsLst>
                <a:gs pos="0">
                  <a:srgbClr val="49C5B1"/>
                </a:gs>
                <a:gs pos="100000">
                  <a:srgbClr val="8EE972"/>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000000"/>
                </a:solidFill>
                <a:cs typeface="Segoe UI" pitchFamily="34" charset="0"/>
              </a:endParaRPr>
            </a:p>
          </p:txBody>
        </p:sp>
      </p:grpSp>
      <p:sp>
        <p:nvSpPr>
          <p:cNvPr id="22" name="Rounded Rectangle 10">
            <a:extLst>
              <a:ext uri="{FF2B5EF4-FFF2-40B4-BE49-F238E27FC236}">
                <a16:creationId xmlns:a16="http://schemas.microsoft.com/office/drawing/2014/main" id="{A645F6BB-3C86-8566-B6FB-37FB60BE802A}"/>
              </a:ext>
            </a:extLst>
          </p:cNvPr>
          <p:cNvSpPr/>
          <p:nvPr/>
        </p:nvSpPr>
        <p:spPr bwMode="auto">
          <a:xfrm>
            <a:off x="7118195" y="1665137"/>
            <a:ext cx="1174100" cy="278254"/>
          </a:xfrm>
          <a:prstGeom prst="roundRect">
            <a:avLst>
              <a:gd name="adj" fmla="val 50000"/>
            </a:avLst>
          </a:prstGeom>
          <a:gradFill flip="none" rotWithShape="1">
            <a:gsLst>
              <a:gs pos="40000">
                <a:srgbClr val="49C5B1"/>
              </a:gs>
              <a:gs pos="5000">
                <a:srgbClr val="8DE971"/>
              </a:gs>
            </a:gsLst>
            <a:path path="circle">
              <a:fillToRect l="100000" t="100000"/>
            </a:path>
            <a:tileRect r="-100000" b="-100000"/>
          </a:gradFill>
          <a:ln>
            <a:noFill/>
            <a:headEnd type="none" w="med" len="med"/>
            <a:tailEnd type="none" w="med" len="med"/>
          </a:ln>
          <a:effectLst>
            <a:outerShdw blurRad="63500" dist="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defTabSz="914367" fontAlgn="base">
              <a:lnSpc>
                <a:spcPct val="95000"/>
              </a:lnSpc>
              <a:spcBef>
                <a:spcPct val="0"/>
              </a:spcBef>
              <a:spcAft>
                <a:spcPct val="0"/>
              </a:spcAft>
            </a:pPr>
            <a:r>
              <a:rPr lang="en-US" sz="1400" b="1">
                <a:ln w="3175">
                  <a:noFill/>
                </a:ln>
                <a:gradFill>
                  <a:gsLst>
                    <a:gs pos="55747">
                      <a:srgbClr val="000000"/>
                    </a:gs>
                    <a:gs pos="37000">
                      <a:srgbClr val="000000"/>
                    </a:gs>
                  </a:gsLst>
                  <a:lin ang="5400000" scaled="1"/>
                </a:gradFill>
                <a:latin typeface="Segoe UI Semibold"/>
                <a:cs typeface="Segoe UI" pitchFamily="34" charset="0"/>
              </a:rPr>
              <a:t>Prompt</a:t>
            </a:r>
          </a:p>
        </p:txBody>
      </p:sp>
      <p:sp>
        <p:nvSpPr>
          <p:cNvPr id="23" name="Rounded Rectangle 10">
            <a:extLst>
              <a:ext uri="{FF2B5EF4-FFF2-40B4-BE49-F238E27FC236}">
                <a16:creationId xmlns:a16="http://schemas.microsoft.com/office/drawing/2014/main" id="{BD3F38CD-CE95-66B0-AFFD-15739869B195}"/>
              </a:ext>
            </a:extLst>
          </p:cNvPr>
          <p:cNvSpPr/>
          <p:nvPr/>
        </p:nvSpPr>
        <p:spPr bwMode="auto">
          <a:xfrm>
            <a:off x="9467134" y="1665137"/>
            <a:ext cx="1318952" cy="278254"/>
          </a:xfrm>
          <a:prstGeom prst="roundRect">
            <a:avLst>
              <a:gd name="adj" fmla="val 50000"/>
            </a:avLst>
          </a:prstGeom>
          <a:gradFill flip="none" rotWithShape="1">
            <a:gsLst>
              <a:gs pos="40000">
                <a:srgbClr val="49C5B1"/>
              </a:gs>
              <a:gs pos="5000">
                <a:srgbClr val="8DE971"/>
              </a:gs>
            </a:gsLst>
            <a:path path="circle">
              <a:fillToRect l="100000" t="100000"/>
            </a:path>
            <a:tileRect r="-100000" b="-100000"/>
          </a:gradFill>
          <a:ln>
            <a:noFill/>
            <a:headEnd type="none" w="med" len="med"/>
            <a:tailEnd type="none" w="med" len="med"/>
          </a:ln>
          <a:effectLst>
            <a:outerShdw blurRad="63500" dist="1270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defTabSz="914367" fontAlgn="base">
              <a:lnSpc>
                <a:spcPct val="95000"/>
              </a:lnSpc>
              <a:spcBef>
                <a:spcPct val="0"/>
              </a:spcBef>
              <a:spcAft>
                <a:spcPct val="0"/>
              </a:spcAft>
            </a:pPr>
            <a:r>
              <a:rPr lang="en-US" sz="1400" b="1">
                <a:ln w="3175">
                  <a:noFill/>
                </a:ln>
                <a:gradFill>
                  <a:gsLst>
                    <a:gs pos="55747">
                      <a:srgbClr val="000000"/>
                    </a:gs>
                    <a:gs pos="37000">
                      <a:srgbClr val="000000"/>
                    </a:gs>
                  </a:gsLst>
                  <a:lin ang="5400000" scaled="1"/>
                </a:gradFill>
                <a:latin typeface="Segoe UI Semibold"/>
                <a:cs typeface="Segoe UI" pitchFamily="34" charset="0"/>
              </a:rPr>
              <a:t>Response</a:t>
            </a:r>
          </a:p>
        </p:txBody>
      </p:sp>
    </p:spTree>
    <p:extLst>
      <p:ext uri="{BB962C8B-B14F-4D97-AF65-F5344CB8AC3E}">
        <p14:creationId xmlns:p14="http://schemas.microsoft.com/office/powerpoint/2010/main" val="352142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42" presetClass="path" presetSubtype="0" decel="100000" fill="hold" grpId="1" nodeType="withEffect">
                                  <p:stCondLst>
                                    <p:cond delay="200"/>
                                  </p:stCondLst>
                                  <p:childTnLst>
                                    <p:animMotion origin="layout" path="M 5E-6 3.7037E-6 L 5E-6 0.03541 " pathEditMode="relative" rAng="0" ptsTypes="AA">
                                      <p:cBhvr>
                                        <p:cTn id="9" dur="700" spd="-100000" fill="hold"/>
                                        <p:tgtEl>
                                          <p:spTgt spid="24"/>
                                        </p:tgtEl>
                                        <p:attrNameLst>
                                          <p:attrName>ppt_x</p:attrName>
                                          <p:attrName>ppt_y</p:attrName>
                                        </p:attrNameLst>
                                      </p:cBhvr>
                                      <p:rCtr x="0" y="1759"/>
                                    </p:animMotion>
                                  </p:childTnLst>
                                </p:cTn>
                              </p:par>
                              <p:par>
                                <p:cTn id="10" presetID="10" presetClass="entr" presetSubtype="0" fill="hold" grpId="0" nodeType="withEffect">
                                  <p:stCondLst>
                                    <p:cond delay="30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42" presetClass="path" presetSubtype="0" decel="100000" fill="hold" grpId="1" nodeType="withEffect">
                                  <p:stCondLst>
                                    <p:cond delay="300"/>
                                  </p:stCondLst>
                                  <p:childTnLst>
                                    <p:animMotion origin="layout" path="M 5E-6 2.59259E-6 L 5E-6 0.03541 " pathEditMode="relative" rAng="0" ptsTypes="AA">
                                      <p:cBhvr>
                                        <p:cTn id="14" dur="700" spd="-100000" fill="hold"/>
                                        <p:tgtEl>
                                          <p:spTgt spid="25"/>
                                        </p:tgtEl>
                                        <p:attrNameLst>
                                          <p:attrName>ppt_x</p:attrName>
                                          <p:attrName>ppt_y</p:attrName>
                                        </p:attrNameLst>
                                      </p:cBhvr>
                                      <p:rCtr x="0" y="1759"/>
                                    </p:animMotion>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42" presetClass="path" presetSubtype="0" decel="100000" fill="hold" grpId="1" nodeType="withEffect">
                                  <p:stCondLst>
                                    <p:cond delay="0"/>
                                  </p:stCondLst>
                                  <p:childTnLst>
                                    <p:animMotion origin="layout" path="M 3.125E-6 -1.85185E-6 L 3.125E-6 0.03542 " pathEditMode="relative" rAng="0" ptsTypes="AA">
                                      <p:cBhvr>
                                        <p:cTn id="19" dur="700" spd="-100000" fill="hold"/>
                                        <p:tgtEl>
                                          <p:spTgt spid="12"/>
                                        </p:tgtEl>
                                        <p:attrNameLst>
                                          <p:attrName>ppt_x</p:attrName>
                                          <p:attrName>ppt_y</p:attrName>
                                        </p:attrNameLst>
                                      </p:cBhvr>
                                      <p:rCtr x="0" y="1759"/>
                                    </p:animMotion>
                                  </p:childTnLst>
                                </p:cTn>
                              </p:par>
                              <p:par>
                                <p:cTn id="20" presetID="10" presetClass="entr" presetSubtype="0" fill="hold" grpId="0" nodeType="withEffect">
                                  <p:stCondLst>
                                    <p:cond delay="2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42" presetClass="path" presetSubtype="0" decel="100000" fill="hold" grpId="1" nodeType="withEffect">
                                  <p:stCondLst>
                                    <p:cond delay="200"/>
                                  </p:stCondLst>
                                  <p:childTnLst>
                                    <p:animMotion origin="layout" path="M 5E-6 3.7037E-6 L 5E-6 0.03541 " pathEditMode="relative" rAng="0" ptsTypes="AA">
                                      <p:cBhvr>
                                        <p:cTn id="24" dur="700" spd="-100000" fill="hold"/>
                                        <p:tgtEl>
                                          <p:spTgt spid="3"/>
                                        </p:tgtEl>
                                        <p:attrNameLst>
                                          <p:attrName>ppt_x</p:attrName>
                                          <p:attrName>ppt_y</p:attrName>
                                        </p:attrNameLst>
                                      </p:cBhvr>
                                      <p:rCtr x="0" y="1759"/>
                                    </p:animMotion>
                                  </p:childTnLst>
                                </p:cTn>
                              </p:par>
                              <p:par>
                                <p:cTn id="25" presetID="10" presetClass="entr" presetSubtype="0" fill="hold" grpId="0" nodeType="withEffect">
                                  <p:stCondLst>
                                    <p:cond delay="2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42" presetClass="path" presetSubtype="0" decel="100000" fill="hold" grpId="1" nodeType="withEffect">
                                  <p:stCondLst>
                                    <p:cond delay="200"/>
                                  </p:stCondLst>
                                  <p:childTnLst>
                                    <p:animMotion origin="layout" path="M 5E-6 3.7037E-6 L 5E-6 0.03541 " pathEditMode="relative" rAng="0" ptsTypes="AA">
                                      <p:cBhvr>
                                        <p:cTn id="29" dur="700" spd="-100000" fill="hold"/>
                                        <p:tgtEl>
                                          <p:spTgt spid="4"/>
                                        </p:tgtEl>
                                        <p:attrNameLst>
                                          <p:attrName>ppt_x</p:attrName>
                                          <p:attrName>ppt_y</p:attrName>
                                        </p:attrNameLst>
                                      </p:cBhvr>
                                      <p:rCtr x="0" y="1759"/>
                                    </p:animMotion>
                                  </p:childTnLst>
                                </p:cTn>
                              </p:par>
                              <p:par>
                                <p:cTn id="30" presetID="10" presetClass="entr" presetSubtype="0" fill="hold" grpId="0" nodeType="withEffect">
                                  <p:stCondLst>
                                    <p:cond delay="2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42" presetClass="path" presetSubtype="0" decel="100000" fill="hold" grpId="1" nodeType="withEffect">
                                  <p:stCondLst>
                                    <p:cond delay="200"/>
                                  </p:stCondLst>
                                  <p:childTnLst>
                                    <p:animMotion origin="layout" path="M 5E-6 3.7037E-6 L 5E-6 0.03541 " pathEditMode="relative" rAng="0" ptsTypes="AA">
                                      <p:cBhvr>
                                        <p:cTn id="34" dur="700" spd="-100000" fill="hold"/>
                                        <p:tgtEl>
                                          <p:spTgt spid="7"/>
                                        </p:tgtEl>
                                        <p:attrNameLst>
                                          <p:attrName>ppt_x</p:attrName>
                                          <p:attrName>ppt_y</p:attrName>
                                        </p:attrNameLst>
                                      </p:cBhvr>
                                      <p:rCtr x="0" y="1759"/>
                                    </p:animMotion>
                                  </p:childTnLst>
                                </p:cTn>
                              </p:par>
                              <p:par>
                                <p:cTn id="35" presetID="10" presetClass="entr" presetSubtype="0" fill="hold" nodeType="withEffect">
                                  <p:stCondLst>
                                    <p:cond delay="6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42" presetClass="path" presetSubtype="0" decel="100000" fill="hold" nodeType="withEffect">
                                  <p:stCondLst>
                                    <p:cond delay="600"/>
                                  </p:stCondLst>
                                  <p:childTnLst>
                                    <p:animMotion origin="layout" path="M -2.08333E-7 -3.7037E-6 L -2.08333E-7 0.01806 " pathEditMode="relative" rAng="0" ptsTypes="AA">
                                      <p:cBhvr>
                                        <p:cTn id="39" dur="500" spd="-100000" fill="hold"/>
                                        <p:tgtEl>
                                          <p:spTgt spid="6"/>
                                        </p:tgtEl>
                                        <p:attrNameLst>
                                          <p:attrName>ppt_x</p:attrName>
                                          <p:attrName>ppt_y</p:attrName>
                                        </p:attrNameLst>
                                      </p:cBhvr>
                                      <p:rCtr x="0" y="903"/>
                                    </p:animMotion>
                                  </p:childTnLst>
                                </p:cTn>
                              </p:par>
                              <p:par>
                                <p:cTn id="40" presetID="10" presetClass="entr" presetSubtype="0" fill="hold" nodeType="withEffect">
                                  <p:stCondLst>
                                    <p:cond delay="70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42" presetClass="path" presetSubtype="0" decel="100000" fill="hold" nodeType="withEffect">
                                  <p:stCondLst>
                                    <p:cond delay="700"/>
                                  </p:stCondLst>
                                  <p:childTnLst>
                                    <p:animMotion origin="layout" path="M -2.91667E-6 -3.7037E-6 L -2.91667E-6 0.01806 " pathEditMode="relative" rAng="0" ptsTypes="AA">
                                      <p:cBhvr>
                                        <p:cTn id="44" dur="500" spd="-100000" fill="hold"/>
                                        <p:tgtEl>
                                          <p:spTgt spid="18"/>
                                        </p:tgtEl>
                                        <p:attrNameLst>
                                          <p:attrName>ppt_x</p:attrName>
                                          <p:attrName>ppt_y</p:attrName>
                                        </p:attrNameLst>
                                      </p:cBhvr>
                                      <p:rCtr x="0" y="903"/>
                                    </p:animMotion>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42" presetClass="path" presetSubtype="0" decel="100000" fill="hold" grpId="1" nodeType="withEffect">
                                  <p:stCondLst>
                                    <p:cond delay="0"/>
                                  </p:stCondLst>
                                  <p:childTnLst>
                                    <p:animMotion origin="layout" path="M 3.125E-6 -1.85185E-6 L 3.125E-6 0.03542 " pathEditMode="relative" rAng="0" ptsTypes="AA">
                                      <p:cBhvr>
                                        <p:cTn id="49" dur="700" spd="-100000" fill="hold"/>
                                        <p:tgtEl>
                                          <p:spTgt spid="22"/>
                                        </p:tgtEl>
                                        <p:attrNameLst>
                                          <p:attrName>ppt_x</p:attrName>
                                          <p:attrName>ppt_y</p:attrName>
                                        </p:attrNameLst>
                                      </p:cBhvr>
                                      <p:rCtr x="0" y="1759"/>
                                    </p:animMotion>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42" presetClass="path" presetSubtype="0" decel="100000" fill="hold" grpId="1" nodeType="withEffect">
                                  <p:stCondLst>
                                    <p:cond delay="0"/>
                                  </p:stCondLst>
                                  <p:childTnLst>
                                    <p:animMotion origin="layout" path="M 3.125E-6 -1.85185E-6 L 3.125E-6 0.03542 " pathEditMode="relative" rAng="0" ptsTypes="AA">
                                      <p:cBhvr>
                                        <p:cTn id="54" dur="700" spd="-100000" fill="hold"/>
                                        <p:tgtEl>
                                          <p:spTgt spid="23"/>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 grpId="0" animBg="1"/>
      <p:bldP spid="4" grpId="1" animBg="1"/>
      <p:bldP spid="3" grpId="0" animBg="1"/>
      <p:bldP spid="3" grpId="1" animBg="1"/>
      <p:bldP spid="12" grpId="0" animBg="1"/>
      <p:bldP spid="12" grpId="1" animBg="1"/>
      <p:bldP spid="24" grpId="0"/>
      <p:bldP spid="24" grpId="1"/>
      <p:bldP spid="25" grpId="0"/>
      <p:bldP spid="25" grpId="1"/>
      <p:bldP spid="22" grpId="0" animBg="1"/>
      <p:bldP spid="22" grpId="1" animBg="1"/>
      <p:bldP spid="23" grpId="0" animBg="1"/>
      <p:bldP spid="2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0">
            <a:extLst>
              <a:ext uri="{FF2B5EF4-FFF2-40B4-BE49-F238E27FC236}">
                <a16:creationId xmlns:a16="http://schemas.microsoft.com/office/drawing/2014/main" id="{7620DB6E-E74E-0656-BD83-2DA70F90B097}"/>
              </a:ext>
            </a:extLst>
          </p:cNvPr>
          <p:cNvSpPr/>
          <p:nvPr/>
        </p:nvSpPr>
        <p:spPr bwMode="auto">
          <a:xfrm>
            <a:off x="2270456" y="2417740"/>
            <a:ext cx="6308993" cy="3887643"/>
          </a:xfrm>
          <a:prstGeom prst="roundRect">
            <a:avLst>
              <a:gd name="adj" fmla="val 7778"/>
            </a:avLst>
          </a:prstGeom>
          <a:solidFill>
            <a:srgbClr val="3A4953"/>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algn="ctr">
              <a:lnSpc>
                <a:spcPct val="90000"/>
              </a:lnSpc>
            </a:pPr>
            <a:endParaRPr lang="en-US" sz="1600">
              <a:solidFill>
                <a:srgbClr val="8DE971"/>
              </a:solidFill>
              <a:latin typeface="Segoe UI Semibold"/>
            </a:endParaRPr>
          </a:p>
        </p:txBody>
      </p:sp>
      <p:sp>
        <p:nvSpPr>
          <p:cNvPr id="3" name="Rounded Rectangle 18" descr="Announcing&#10;">
            <a:extLst>
              <a:ext uri="{FF2B5EF4-FFF2-40B4-BE49-F238E27FC236}">
                <a16:creationId xmlns:a16="http://schemas.microsoft.com/office/drawing/2014/main" id="{9CF00C71-09A4-7F21-93C2-652B89DF82A8}"/>
              </a:ext>
            </a:extLst>
          </p:cNvPr>
          <p:cNvSpPr>
            <a:spLocks noGrp="1"/>
          </p:cNvSpPr>
          <p:nvPr>
            <p:ph type="title" idx="4294967295"/>
          </p:nvPr>
        </p:nvSpPr>
        <p:spPr bwMode="auto">
          <a:xfrm>
            <a:off x="1754981" y="442878"/>
            <a:ext cx="8682038" cy="696912"/>
          </a:xfrm>
          <a:prstGeom prst="roundRect">
            <a:avLst>
              <a:gd name="adj" fmla="val 50000"/>
            </a:avLst>
          </a:prstGeom>
          <a:gradFill flip="none" rotWithShape="1">
            <a:gsLst>
              <a:gs pos="85000">
                <a:srgbClr val="49C5B1"/>
              </a:gs>
              <a:gs pos="6000">
                <a:srgbClr val="8EE972"/>
              </a:gs>
            </a:gsLst>
            <a:path path="circle">
              <a:fillToRect l="100000" t="100000"/>
            </a:path>
            <a:tileRect r="-100000" b="-100000"/>
          </a:gradFill>
          <a:ln>
            <a:noFill/>
            <a:prstDash/>
          </a:ln>
          <a:effectLst>
            <a:outerShdw blurRad="63500" dist="127000" dir="2700000" algn="tl" rotWithShape="0">
              <a:srgbClr val="000000">
                <a:alpha val="49804"/>
              </a:srgbClr>
            </a:outerShdw>
          </a:effectLst>
        </p:spPr>
        <p:txBody>
          <a:bodyPr rot="0" spcFirstLastPara="0" vertOverflow="overflow" horzOverflow="overflow" vert="horz" wrap="square" lIns="0" tIns="18288" rIns="0" bIns="45720" numCol="1" spcCol="0" rtlCol="0" fromWordArt="0" anchor="ctr" anchorCtr="0" forceAA="0" compatLnSpc="1">
            <a:prstTxWarp prst="textNoShape">
              <a:avLst/>
            </a:prstTxWarp>
            <a:spAutoFit/>
          </a:bodyPr>
          <a:lstStyle/>
          <a:p>
            <a:pPr marL="0" marR="0" lvl="0" indent="0" algn="ctr" defTabSz="914367" rtl="0" eaLnBrk="1" fontAlgn="base" latinLnBrk="0" hangingPunct="1">
              <a:lnSpc>
                <a:spcPct val="100000"/>
              </a:lnSpc>
              <a:spcBef>
                <a:spcPct val="0"/>
              </a:spcBef>
              <a:spcAft>
                <a:spcPct val="0"/>
              </a:spcAft>
              <a:buClrTx/>
              <a:buSzTx/>
              <a:buFontTx/>
              <a:buNone/>
              <a:tabLst/>
              <a:defRPr/>
            </a:pPr>
            <a:r>
              <a:rPr kumimoji="0" lang="en-CA" sz="2800" b="1" i="0" u="none" strike="noStrike" kern="1200" cap="none" spc="0" normalizeH="0" baseline="0" noProof="0">
                <a:ln w="3175">
                  <a:noFill/>
                </a:ln>
                <a:gradFill>
                  <a:gsLst>
                    <a:gs pos="69540">
                      <a:srgbClr val="000000"/>
                    </a:gs>
                    <a:gs pos="41954">
                      <a:srgbClr val="000000"/>
                    </a:gs>
                  </a:gsLst>
                  <a:path path="circle">
                    <a:fillToRect l="100000" b="100000"/>
                  </a:path>
                </a:gradFill>
                <a:effectLst/>
                <a:uLnTx/>
                <a:uFillTx/>
                <a:latin typeface="Segoe UI Semibold"/>
                <a:ea typeface="+mn-ea"/>
                <a:cs typeface="Segoe UI" pitchFamily="34" charset="0"/>
              </a:rPr>
              <a:t>Retrieval Augmented Generation</a:t>
            </a:r>
          </a:p>
        </p:txBody>
      </p:sp>
      <p:sp>
        <p:nvSpPr>
          <p:cNvPr id="80" name="Rounded Rectangle 12">
            <a:extLst>
              <a:ext uri="{FF2B5EF4-FFF2-40B4-BE49-F238E27FC236}">
                <a16:creationId xmlns:a16="http://schemas.microsoft.com/office/drawing/2014/main" id="{8A1BC63B-5877-5511-F5FD-9215C04C6ADE}"/>
              </a:ext>
            </a:extLst>
          </p:cNvPr>
          <p:cNvSpPr/>
          <p:nvPr/>
        </p:nvSpPr>
        <p:spPr>
          <a:xfrm>
            <a:off x="4160031" y="1577299"/>
            <a:ext cx="2475566" cy="418391"/>
          </a:xfrm>
          <a:prstGeom prst="roundRect">
            <a:avLst/>
          </a:prstGeom>
          <a:solidFill>
            <a:schemeClr val="tx2">
              <a:lumMod val="10000"/>
            </a:schemeClr>
          </a:solidFill>
          <a:ln w="4445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Segoe UI" panose="020B0502040204020203" pitchFamily="34" charset="0"/>
              </a:rPr>
              <a:t>User Question</a:t>
            </a:r>
            <a:endParaRPr kumimoji="0" lang="en-US" sz="1800" b="0" i="0" u="none" strike="noStrike" kern="1200" cap="none" spc="0" normalizeH="0" baseline="0" noProof="0">
              <a:ln>
                <a:noFill/>
              </a:ln>
              <a:effectLst/>
              <a:uLnTx/>
              <a:uFillTx/>
              <a:latin typeface="Segoe UI" panose="020B0502040204020203" pitchFamily="34" charset="0"/>
              <a:ea typeface="+mn-ea"/>
              <a:cs typeface="+mn-cs"/>
            </a:endParaRPr>
          </a:p>
        </p:txBody>
      </p:sp>
      <p:sp>
        <p:nvSpPr>
          <p:cNvPr id="13" name="Rounded Rectangle 12">
            <a:extLst>
              <a:ext uri="{FF2B5EF4-FFF2-40B4-BE49-F238E27FC236}">
                <a16:creationId xmlns:a16="http://schemas.microsoft.com/office/drawing/2014/main" id="{ACE62363-1B69-FA94-0053-CA87EF3AFC45}"/>
              </a:ext>
            </a:extLst>
          </p:cNvPr>
          <p:cNvSpPr/>
          <p:nvPr/>
        </p:nvSpPr>
        <p:spPr>
          <a:xfrm>
            <a:off x="4155331" y="2925847"/>
            <a:ext cx="2480265" cy="418391"/>
          </a:xfrm>
          <a:prstGeom prst="roundRect">
            <a:avLst/>
          </a:prstGeom>
          <a:solidFill>
            <a:schemeClr val="tx2">
              <a:lumMod val="10000"/>
            </a:schemeClr>
          </a:solidFill>
          <a:ln w="4445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effectLst/>
                <a:uLnTx/>
                <a:uFillTx/>
                <a:latin typeface="Segoe UI" panose="020B0502040204020203" pitchFamily="34" charset="0"/>
                <a:ea typeface="+mn-ea"/>
                <a:cs typeface="+mn-cs"/>
              </a:rPr>
              <a:t>Query My Data</a:t>
            </a:r>
          </a:p>
        </p:txBody>
      </p:sp>
      <p:cxnSp>
        <p:nvCxnSpPr>
          <p:cNvPr id="22" name="Straight Arrow Connector 21">
            <a:extLst>
              <a:ext uri="{FF2B5EF4-FFF2-40B4-BE49-F238E27FC236}">
                <a16:creationId xmlns:a16="http://schemas.microsoft.com/office/drawing/2014/main" id="{8267CEC3-23B2-CAB7-A25F-29F50472C0E2}"/>
              </a:ext>
            </a:extLst>
          </p:cNvPr>
          <p:cNvCxnSpPr>
            <a:cxnSpLocks/>
            <a:stCxn id="70" idx="2"/>
          </p:cNvCxnSpPr>
          <p:nvPr/>
        </p:nvCxnSpPr>
        <p:spPr>
          <a:xfrm>
            <a:off x="5410102" y="5982291"/>
            <a:ext cx="0" cy="778672"/>
          </a:xfrm>
          <a:prstGeom prst="straightConnector1">
            <a:avLst/>
          </a:prstGeom>
          <a:ln w="5715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E8701078-253A-D6A8-25CA-D0255A2381BC}"/>
              </a:ext>
            </a:extLst>
          </p:cNvPr>
          <p:cNvSpPr/>
          <p:nvPr/>
        </p:nvSpPr>
        <p:spPr>
          <a:xfrm>
            <a:off x="9191243" y="2860995"/>
            <a:ext cx="1750942" cy="548235"/>
          </a:xfrm>
          <a:prstGeom prst="roundRect">
            <a:avLst/>
          </a:prstGeom>
          <a:gradFill flip="none" rotWithShape="1">
            <a:gsLst>
              <a:gs pos="85000">
                <a:srgbClr val="49C5B1"/>
              </a:gs>
              <a:gs pos="6000">
                <a:srgbClr val="8EE972"/>
              </a:gs>
            </a:gsLst>
            <a:path path="circle">
              <a:fillToRect l="100000" t="100000"/>
            </a:path>
            <a:tileRect r="-100000" b="-100000"/>
          </a:gradFill>
          <a:effectLst>
            <a:outerShdw blurRad="63500" dist="127000" dir="2700000" algn="tl" rotWithShape="0">
              <a:srgbClr val="000000">
                <a:alpha val="49804"/>
              </a:srgbClr>
            </a:outerShdw>
          </a:effectLst>
        </p:spPr>
        <p:txBody>
          <a:bodyPr wrap="square" lIns="0" tIns="18288" rIns="0" bIns="45720" anchor="ctr" anchorCtr="0">
            <a:spAutoFit/>
          </a:bodyPr>
          <a:lstStyle/>
          <a:p>
            <a:pPr algn="ctr" defTabSz="914367" fontAlgn="base">
              <a:spcBef>
                <a:spcPct val="0"/>
              </a:spcBef>
              <a:spcAft>
                <a:spcPct val="0"/>
              </a:spcAft>
            </a:pPr>
            <a:r>
              <a:rPr lang="en-US" sz="1400" b="1">
                <a:ln w="3175">
                  <a:noFill/>
                </a:ln>
                <a:gradFill>
                  <a:gsLst>
                    <a:gs pos="69540">
                      <a:srgbClr val="000000"/>
                    </a:gs>
                    <a:gs pos="41954">
                      <a:srgbClr val="000000"/>
                    </a:gs>
                  </a:gsLst>
                  <a:path path="circle">
                    <a:fillToRect l="100000" b="100000"/>
                  </a:path>
                </a:gradFill>
                <a:latin typeface="Segoe UI Semibold"/>
                <a:cs typeface="Segoe UI" pitchFamily="34" charset="0"/>
              </a:rPr>
              <a:t>Retriever over Knowledge Base</a:t>
            </a:r>
          </a:p>
        </p:txBody>
      </p:sp>
      <p:sp>
        <p:nvSpPr>
          <p:cNvPr id="31" name="Rounded Rectangle 12">
            <a:extLst>
              <a:ext uri="{FF2B5EF4-FFF2-40B4-BE49-F238E27FC236}">
                <a16:creationId xmlns:a16="http://schemas.microsoft.com/office/drawing/2014/main" id="{0DA7F974-4376-EE72-D87C-527F37FE32B9}"/>
              </a:ext>
            </a:extLst>
          </p:cNvPr>
          <p:cNvSpPr/>
          <p:nvPr/>
        </p:nvSpPr>
        <p:spPr>
          <a:xfrm>
            <a:off x="4155331" y="3932226"/>
            <a:ext cx="2494903" cy="633906"/>
          </a:xfrm>
          <a:prstGeom prst="roundRect">
            <a:avLst/>
          </a:prstGeom>
          <a:solidFill>
            <a:schemeClr val="tx2">
              <a:lumMod val="10000"/>
            </a:schemeClr>
          </a:solidFill>
          <a:ln w="4445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effectLst/>
                <a:uLnTx/>
                <a:uFillTx/>
                <a:latin typeface="Segoe UI" panose="020B0502040204020203" pitchFamily="34" charset="0"/>
                <a:ea typeface="+mn-ea"/>
                <a:cs typeface="+mn-cs"/>
              </a:rPr>
              <a:t>Add Results to Prompt</a:t>
            </a:r>
          </a:p>
        </p:txBody>
      </p:sp>
      <p:cxnSp>
        <p:nvCxnSpPr>
          <p:cNvPr id="37" name="Connector: Elbow 36">
            <a:extLst>
              <a:ext uri="{FF2B5EF4-FFF2-40B4-BE49-F238E27FC236}">
                <a16:creationId xmlns:a16="http://schemas.microsoft.com/office/drawing/2014/main" id="{91065B15-EA9B-84DD-23A0-92C20308E489}"/>
              </a:ext>
              <a:ext uri="{C183D7F6-B498-43B3-948B-1728B52AA6E4}">
                <adec:decorative xmlns:adec="http://schemas.microsoft.com/office/drawing/2017/decorative" val="1"/>
              </a:ext>
            </a:extLst>
          </p:cNvPr>
          <p:cNvCxnSpPr>
            <a:cxnSpLocks/>
            <a:stCxn id="13" idx="3"/>
            <a:endCxn id="105" idx="1"/>
          </p:cNvCxnSpPr>
          <p:nvPr/>
        </p:nvCxnSpPr>
        <p:spPr>
          <a:xfrm>
            <a:off x="6635596" y="3135043"/>
            <a:ext cx="2555647" cy="70"/>
          </a:xfrm>
          <a:prstGeom prst="bentConnector3">
            <a:avLst/>
          </a:prstGeom>
          <a:ln w="57150">
            <a:gradFill flip="none" rotWithShape="1">
              <a:gsLst>
                <a:gs pos="0">
                  <a:srgbClr val="49C5B1"/>
                </a:gs>
                <a:gs pos="100000">
                  <a:srgbClr val="8EE972"/>
                </a:gs>
              </a:gsLst>
              <a:path path="circle">
                <a:fillToRect l="100000" t="100000"/>
              </a:path>
              <a:tileRect r="-100000" b="-100000"/>
            </a:gradFill>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1861EC3-F94F-E938-8BAD-8FA72244DD33}"/>
              </a:ext>
              <a:ext uri="{C183D7F6-B498-43B3-948B-1728B52AA6E4}">
                <adec:decorative xmlns:adec="http://schemas.microsoft.com/office/drawing/2017/decorative" val="1"/>
              </a:ext>
            </a:extLst>
          </p:cNvPr>
          <p:cNvCxnSpPr>
            <a:cxnSpLocks/>
            <a:stCxn id="105" idx="2"/>
            <a:endCxn id="31" idx="0"/>
          </p:cNvCxnSpPr>
          <p:nvPr/>
        </p:nvCxnSpPr>
        <p:spPr>
          <a:xfrm rot="5400000">
            <a:off x="7473251" y="1338763"/>
            <a:ext cx="522996" cy="4663931"/>
          </a:xfrm>
          <a:prstGeom prst="bentConnector3">
            <a:avLst>
              <a:gd name="adj1" fmla="val 50000"/>
            </a:avLst>
          </a:prstGeom>
          <a:ln w="57150">
            <a:gradFill flip="none" rotWithShape="1">
              <a:gsLst>
                <a:gs pos="0">
                  <a:srgbClr val="49C5B1"/>
                </a:gs>
                <a:gs pos="100000">
                  <a:srgbClr val="8EE972"/>
                </a:gs>
              </a:gsLst>
              <a:path path="circle">
                <a:fillToRect l="100000" t="100000"/>
              </a:path>
              <a:tileRect r="-100000" b="-100000"/>
            </a:gradFill>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9D83E9F1-53A7-DC43-B739-8DB5506CF89B}"/>
              </a:ext>
              <a:ext uri="{C183D7F6-B498-43B3-948B-1728B52AA6E4}">
                <adec:decorative xmlns:adec="http://schemas.microsoft.com/office/drawing/2017/decorative" val="1"/>
              </a:ext>
            </a:extLst>
          </p:cNvPr>
          <p:cNvCxnSpPr>
            <a:cxnSpLocks/>
            <a:stCxn id="31" idx="2"/>
            <a:endCxn id="69" idx="0"/>
          </p:cNvCxnSpPr>
          <p:nvPr/>
        </p:nvCxnSpPr>
        <p:spPr>
          <a:xfrm rot="16200000" flipH="1">
            <a:off x="5241107" y="4727807"/>
            <a:ext cx="325700" cy="2349"/>
          </a:xfrm>
          <a:prstGeom prst="bentConnector3">
            <a:avLst>
              <a:gd name="adj1" fmla="val 50000"/>
            </a:avLst>
          </a:prstGeom>
          <a:ln w="57150">
            <a:gradFill flip="none" rotWithShape="1">
              <a:gsLst>
                <a:gs pos="0">
                  <a:srgbClr val="8EE972"/>
                </a:gs>
                <a:gs pos="100000">
                  <a:srgbClr val="49C5B1"/>
                </a:gs>
              </a:gsLst>
              <a:path path="circle">
                <a:fillToRect l="100000" t="100000"/>
              </a:path>
              <a:tileRect r="-100000" b="-100000"/>
            </a:gra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9" name="Rounded Rectangle 12">
            <a:extLst>
              <a:ext uri="{FF2B5EF4-FFF2-40B4-BE49-F238E27FC236}">
                <a16:creationId xmlns:a16="http://schemas.microsoft.com/office/drawing/2014/main" id="{9D870D4C-9345-6392-E414-18BA23120A49}"/>
              </a:ext>
            </a:extLst>
          </p:cNvPr>
          <p:cNvSpPr/>
          <p:nvPr/>
        </p:nvSpPr>
        <p:spPr>
          <a:xfrm>
            <a:off x="4160030" y="4891832"/>
            <a:ext cx="2490204" cy="418392"/>
          </a:xfrm>
          <a:prstGeom prst="roundRect">
            <a:avLst/>
          </a:prstGeom>
          <a:solidFill>
            <a:schemeClr val="tx2">
              <a:lumMod val="10000"/>
            </a:schemeClr>
          </a:solidFill>
          <a:ln w="4445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Segoe UI" panose="020B0502040204020203" pitchFamily="34" charset="0"/>
              </a:rPr>
              <a:t>Query Model</a:t>
            </a:r>
            <a:endParaRPr kumimoji="0" lang="en-US" sz="1800" b="0" i="0" u="none" strike="noStrike" kern="1200" cap="none" spc="0" normalizeH="0" baseline="0" noProof="0">
              <a:ln>
                <a:noFill/>
              </a:ln>
              <a:effectLst/>
              <a:uLnTx/>
              <a:uFillTx/>
              <a:latin typeface="Segoe UI" panose="020B0502040204020203" pitchFamily="34" charset="0"/>
              <a:ea typeface="+mn-ea"/>
              <a:cs typeface="+mn-cs"/>
            </a:endParaRPr>
          </a:p>
        </p:txBody>
      </p:sp>
      <p:sp>
        <p:nvSpPr>
          <p:cNvPr id="42" name="Rectangle: Rounded Corners 41">
            <a:extLst>
              <a:ext uri="{FF2B5EF4-FFF2-40B4-BE49-F238E27FC236}">
                <a16:creationId xmlns:a16="http://schemas.microsoft.com/office/drawing/2014/main" id="{2DCEDD7E-4572-1154-736D-776EDB8318A4}"/>
              </a:ext>
            </a:extLst>
          </p:cNvPr>
          <p:cNvSpPr/>
          <p:nvPr/>
        </p:nvSpPr>
        <p:spPr>
          <a:xfrm>
            <a:off x="9191243" y="4824329"/>
            <a:ext cx="1860271" cy="548235"/>
          </a:xfrm>
          <a:prstGeom prst="roundRect">
            <a:avLst/>
          </a:prstGeom>
          <a:gradFill flip="none" rotWithShape="1">
            <a:gsLst>
              <a:gs pos="85000">
                <a:srgbClr val="49C5B1"/>
              </a:gs>
              <a:gs pos="6000">
                <a:srgbClr val="8EE972"/>
              </a:gs>
            </a:gsLst>
            <a:path path="circle">
              <a:fillToRect l="100000" t="100000"/>
            </a:path>
            <a:tileRect r="-100000" b="-100000"/>
          </a:gradFill>
          <a:effectLst>
            <a:outerShdw blurRad="63500" dist="127000" dir="2700000" algn="tl" rotWithShape="0">
              <a:srgbClr val="000000">
                <a:alpha val="49804"/>
              </a:srgbClr>
            </a:outerShdw>
          </a:effectLst>
        </p:spPr>
        <p:txBody>
          <a:bodyPr wrap="square" lIns="0" tIns="18288" rIns="0" bIns="45720" anchor="ctr" anchorCtr="0">
            <a:spAutoFit/>
          </a:bodyPr>
          <a:lstStyle/>
          <a:p>
            <a:pPr algn="ctr" defTabSz="914367" fontAlgn="base">
              <a:spcBef>
                <a:spcPct val="0"/>
              </a:spcBef>
              <a:spcAft>
                <a:spcPct val="0"/>
              </a:spcAft>
            </a:pPr>
            <a:r>
              <a:rPr lang="en-US" sz="1400" b="1">
                <a:ln w="3175">
                  <a:noFill/>
                </a:ln>
                <a:gradFill>
                  <a:gsLst>
                    <a:gs pos="69540">
                      <a:srgbClr val="000000"/>
                    </a:gs>
                    <a:gs pos="41954">
                      <a:srgbClr val="000000"/>
                    </a:gs>
                  </a:gsLst>
                  <a:path path="circle">
                    <a:fillToRect l="100000" b="100000"/>
                  </a:path>
                </a:gradFill>
                <a:latin typeface="Segoe UI Semibold"/>
                <a:cs typeface="Segoe UI" pitchFamily="34" charset="0"/>
              </a:rPr>
              <a:t>Large Language Model</a:t>
            </a:r>
          </a:p>
        </p:txBody>
      </p:sp>
      <p:sp>
        <p:nvSpPr>
          <p:cNvPr id="70" name="Rounded Rectangle 12">
            <a:extLst>
              <a:ext uri="{FF2B5EF4-FFF2-40B4-BE49-F238E27FC236}">
                <a16:creationId xmlns:a16="http://schemas.microsoft.com/office/drawing/2014/main" id="{B5961945-B8A1-A9DB-0491-B37220079A4D}"/>
              </a:ext>
            </a:extLst>
          </p:cNvPr>
          <p:cNvSpPr/>
          <p:nvPr/>
        </p:nvSpPr>
        <p:spPr>
          <a:xfrm>
            <a:off x="4169969" y="5563899"/>
            <a:ext cx="2480265" cy="418392"/>
          </a:xfrm>
          <a:prstGeom prst="roundRect">
            <a:avLst/>
          </a:prstGeom>
          <a:solidFill>
            <a:schemeClr val="tx2">
              <a:lumMod val="10000"/>
            </a:schemeClr>
          </a:solidFill>
          <a:ln w="44450">
            <a:gradFill flip="none" rotWithShape="1">
              <a:gsLst>
                <a:gs pos="100000">
                  <a:srgbClr val="49C5B1"/>
                </a:gs>
                <a:gs pos="15000">
                  <a:srgbClr val="8EE972"/>
                </a:gs>
              </a:gsLst>
              <a:path path="circle">
                <a:fillToRect l="100000" t="100000"/>
              </a:path>
              <a:tileRect r="-100000" b="-100000"/>
            </a:gra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effectLst/>
                <a:uLnTx/>
                <a:uFillTx/>
                <a:latin typeface="Segoe UI" panose="020B0502040204020203" pitchFamily="34" charset="0"/>
                <a:ea typeface="+mn-ea"/>
                <a:cs typeface="+mn-cs"/>
              </a:rPr>
              <a:t>Send </a:t>
            </a:r>
            <a:r>
              <a:rPr lang="en-US">
                <a:latin typeface="Segoe UI" panose="020B0502040204020203" pitchFamily="34" charset="0"/>
              </a:rPr>
              <a:t>Results</a:t>
            </a:r>
            <a:endParaRPr kumimoji="0" lang="en-US" sz="1800" b="0" i="0" u="none" strike="noStrike" kern="1200" cap="none" spc="0" normalizeH="0" baseline="0" noProof="0">
              <a:ln>
                <a:noFill/>
              </a:ln>
              <a:effectLst/>
              <a:uLnTx/>
              <a:uFillTx/>
              <a:latin typeface="Segoe UI" panose="020B0502040204020203" pitchFamily="34" charset="0"/>
              <a:ea typeface="+mn-ea"/>
              <a:cs typeface="+mn-cs"/>
            </a:endParaRPr>
          </a:p>
        </p:txBody>
      </p:sp>
      <p:cxnSp>
        <p:nvCxnSpPr>
          <p:cNvPr id="72" name="Connector: Elbow 71">
            <a:extLst>
              <a:ext uri="{FF2B5EF4-FFF2-40B4-BE49-F238E27FC236}">
                <a16:creationId xmlns:a16="http://schemas.microsoft.com/office/drawing/2014/main" id="{BBA1C57D-223B-4FF9-5920-B2ECD535F914}"/>
              </a:ext>
              <a:ext uri="{C183D7F6-B498-43B3-948B-1728B52AA6E4}">
                <adec:decorative xmlns:adec="http://schemas.microsoft.com/office/drawing/2017/decorative" val="1"/>
              </a:ext>
            </a:extLst>
          </p:cNvPr>
          <p:cNvCxnSpPr>
            <a:cxnSpLocks/>
            <a:stCxn id="42" idx="2"/>
            <a:endCxn id="70" idx="3"/>
          </p:cNvCxnSpPr>
          <p:nvPr/>
        </p:nvCxnSpPr>
        <p:spPr>
          <a:xfrm rot="5400000">
            <a:off x="8185542" y="3837257"/>
            <a:ext cx="400531" cy="3471145"/>
          </a:xfrm>
          <a:prstGeom prst="bentConnector2">
            <a:avLst/>
          </a:prstGeom>
          <a:ln w="57150">
            <a:gradFill flip="none" rotWithShape="1">
              <a:gsLst>
                <a:gs pos="0">
                  <a:srgbClr val="49C5B1"/>
                </a:gs>
                <a:gs pos="100000">
                  <a:srgbClr val="8EE972"/>
                </a:gs>
              </a:gsLst>
              <a:path path="circle">
                <a:fillToRect l="100000" t="100000"/>
              </a:path>
              <a:tileRect r="-100000" b="-100000"/>
            </a:gradFill>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D47655A8-2265-270D-970C-D15FC1AFD20C}"/>
              </a:ext>
              <a:ext uri="{C183D7F6-B498-43B3-948B-1728B52AA6E4}">
                <adec:decorative xmlns:adec="http://schemas.microsoft.com/office/drawing/2017/decorative" val="1"/>
              </a:ext>
            </a:extLst>
          </p:cNvPr>
          <p:cNvCxnSpPr>
            <a:cxnSpLocks/>
            <a:stCxn id="80" idx="2"/>
            <a:endCxn id="13" idx="0"/>
          </p:cNvCxnSpPr>
          <p:nvPr/>
        </p:nvCxnSpPr>
        <p:spPr>
          <a:xfrm rot="5400000">
            <a:off x="4931561" y="2459593"/>
            <a:ext cx="930157" cy="2350"/>
          </a:xfrm>
          <a:prstGeom prst="bentConnector3">
            <a:avLst>
              <a:gd name="adj1" fmla="val 50000"/>
            </a:avLst>
          </a:prstGeom>
          <a:ln w="57150">
            <a:gradFill flip="none" rotWithShape="1">
              <a:gsLst>
                <a:gs pos="0">
                  <a:srgbClr val="8EE972"/>
                </a:gs>
                <a:gs pos="100000">
                  <a:srgbClr val="49C5B1"/>
                </a:gs>
              </a:gsLst>
              <a:path path="circle">
                <a:fillToRect l="100000" t="100000"/>
              </a:path>
              <a:tileRect r="-100000" b="-100000"/>
            </a:gradFill>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76130C2E-6835-7BA8-33CA-91D96D83235A}"/>
              </a:ext>
              <a:ext uri="{C183D7F6-B498-43B3-948B-1728B52AA6E4}">
                <adec:decorative xmlns:adec="http://schemas.microsoft.com/office/drawing/2017/decorative" val="1"/>
              </a:ext>
            </a:extLst>
          </p:cNvPr>
          <p:cNvCxnSpPr>
            <a:cxnSpLocks/>
            <a:stCxn id="69" idx="3"/>
            <a:endCxn id="42" idx="1"/>
          </p:cNvCxnSpPr>
          <p:nvPr/>
        </p:nvCxnSpPr>
        <p:spPr>
          <a:xfrm flipV="1">
            <a:off x="6650234" y="5098447"/>
            <a:ext cx="2541009" cy="2581"/>
          </a:xfrm>
          <a:prstGeom prst="bentConnector3">
            <a:avLst>
              <a:gd name="adj1" fmla="val 50000"/>
            </a:avLst>
          </a:prstGeom>
          <a:ln w="57150">
            <a:gradFill flip="none" rotWithShape="1">
              <a:gsLst>
                <a:gs pos="0">
                  <a:srgbClr val="49C5B1"/>
                </a:gs>
                <a:gs pos="100000">
                  <a:srgbClr val="8EE972"/>
                </a:gs>
              </a:gsLst>
              <a:path path="circle">
                <a:fillToRect l="100000" t="100000"/>
              </a:path>
              <a:tileRect r="-100000" b="-100000"/>
            </a:gra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25D8A8AF-1BC7-30A4-E6F9-2B8499B99C8E}"/>
              </a:ext>
            </a:extLst>
          </p:cNvPr>
          <p:cNvSpPr/>
          <p:nvPr/>
        </p:nvSpPr>
        <p:spPr bwMode="auto">
          <a:xfrm>
            <a:off x="1658662" y="2192740"/>
            <a:ext cx="1935239" cy="450000"/>
          </a:xfrm>
          <a:prstGeom prst="roundRect">
            <a:avLst>
              <a:gd name="adj" fmla="val 50000"/>
            </a:avLst>
          </a:prstGeom>
          <a:solidFill>
            <a:srgbClr val="3A4953"/>
          </a:solidFill>
          <a:ln>
            <a:noFill/>
          </a:ln>
          <a:effectLst>
            <a:outerShdw blurRad="63500" dist="127000" dir="2700000" algn="tl"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0" rIns="108000" bIns="0" numCol="1" spcCol="0" rtlCol="0" fromWordArt="0" anchor="ctr" anchorCtr="0" forceAA="0" compatLnSpc="1">
            <a:prstTxWarp prst="textNoShape">
              <a:avLst/>
            </a:prstTxWarp>
            <a:noAutofit/>
          </a:bodyPr>
          <a:lstStyle/>
          <a:p>
            <a:pPr algn="ctr">
              <a:lnSpc>
                <a:spcPct val="90000"/>
              </a:lnSpc>
            </a:pPr>
            <a:r>
              <a:rPr lang="en-US" sz="1600">
                <a:solidFill>
                  <a:srgbClr val="8DE971"/>
                </a:solidFill>
                <a:latin typeface="Segoe UI Semibold"/>
              </a:rPr>
              <a:t>Workflow</a:t>
            </a:r>
          </a:p>
        </p:txBody>
      </p:sp>
    </p:spTree>
    <p:extLst>
      <p:ext uri="{BB962C8B-B14F-4D97-AF65-F5344CB8AC3E}">
        <p14:creationId xmlns:p14="http://schemas.microsoft.com/office/powerpoint/2010/main" val="40553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6277-B9D7-F802-91BB-4887886E52FA}"/>
              </a:ext>
            </a:extLst>
          </p:cNvPr>
          <p:cNvSpPr>
            <a:spLocks noGrp="1"/>
          </p:cNvSpPr>
          <p:nvPr>
            <p:ph type="title"/>
          </p:nvPr>
        </p:nvSpPr>
        <p:spPr>
          <a:xfrm>
            <a:off x="457200" y="2084172"/>
            <a:ext cx="5339992" cy="4094711"/>
          </a:xfrm>
        </p:spPr>
        <p:txBody>
          <a:bodyPr/>
          <a:lstStyle/>
          <a:p>
            <a:r>
              <a:rPr lang="en-AU" dirty="0"/>
              <a:t>Demo – Creating our own GitHub Copilot Chat</a:t>
            </a:r>
          </a:p>
        </p:txBody>
      </p:sp>
    </p:spTree>
    <p:extLst>
      <p:ext uri="{BB962C8B-B14F-4D97-AF65-F5344CB8AC3E}">
        <p14:creationId xmlns:p14="http://schemas.microsoft.com/office/powerpoint/2010/main" val="96563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FFD3-30C8-A7B4-4376-7F17317F5CF4}"/>
              </a:ext>
            </a:extLst>
          </p:cNvPr>
          <p:cNvSpPr>
            <a:spLocks noGrp="1"/>
          </p:cNvSpPr>
          <p:nvPr>
            <p:ph type="title"/>
          </p:nvPr>
        </p:nvSpPr>
        <p:spPr/>
        <p:txBody>
          <a:bodyPr/>
          <a:lstStyle/>
          <a:p>
            <a:r>
              <a:rPr lang="en-AU"/>
              <a:t>In closing</a:t>
            </a:r>
          </a:p>
        </p:txBody>
      </p:sp>
      <p:sp>
        <p:nvSpPr>
          <p:cNvPr id="3" name="Content Placeholder 2">
            <a:extLst>
              <a:ext uri="{FF2B5EF4-FFF2-40B4-BE49-F238E27FC236}">
                <a16:creationId xmlns:a16="http://schemas.microsoft.com/office/drawing/2014/main" id="{D17D0724-E0C6-7BE2-B5F1-3CEEE808A03E}"/>
              </a:ext>
            </a:extLst>
          </p:cNvPr>
          <p:cNvSpPr>
            <a:spLocks noGrp="1"/>
          </p:cNvSpPr>
          <p:nvPr>
            <p:ph idx="1"/>
          </p:nvPr>
        </p:nvSpPr>
        <p:spPr>
          <a:xfrm>
            <a:off x="457200" y="1189178"/>
            <a:ext cx="11275320" cy="4257897"/>
          </a:xfrm>
        </p:spPr>
        <p:txBody>
          <a:bodyPr/>
          <a:lstStyle/>
          <a:p>
            <a:r>
              <a:rPr lang="en-AU" dirty="0"/>
              <a:t>AI means a lot, but right now it’s mostly Generative AI</a:t>
            </a:r>
          </a:p>
          <a:p>
            <a:endParaRPr lang="en-AU" dirty="0"/>
          </a:p>
          <a:p>
            <a:r>
              <a:rPr lang="en-AU" dirty="0"/>
              <a:t>Azure OpenAI Service for GPT models</a:t>
            </a:r>
          </a:p>
          <a:p>
            <a:endParaRPr lang="en-AU" dirty="0"/>
          </a:p>
          <a:p>
            <a:r>
              <a:rPr lang="en-AU" dirty="0"/>
              <a:t>https://github.com/jamesmontemagno/AIDemo</a:t>
            </a:r>
          </a:p>
          <a:p>
            <a:endParaRPr lang="en-AU" dirty="0"/>
          </a:p>
          <a:p>
            <a:endParaRPr lang="en-AU" dirty="0"/>
          </a:p>
        </p:txBody>
      </p:sp>
    </p:spTree>
    <p:extLst>
      <p:ext uri="{BB962C8B-B14F-4D97-AF65-F5344CB8AC3E}">
        <p14:creationId xmlns:p14="http://schemas.microsoft.com/office/powerpoint/2010/main" val="2458549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2F76D27-C1F4-F7BE-1188-AF9C9EE3D4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18688" y="732962"/>
            <a:ext cx="3528911" cy="4115958"/>
          </a:xfrm>
          <a:prstGeom prst="rect">
            <a:avLst/>
          </a:prstGeom>
        </p:spPr>
      </p:pic>
      <p:sp>
        <p:nvSpPr>
          <p:cNvPr id="3" name="TextBox 2">
            <a:extLst>
              <a:ext uri="{FF2B5EF4-FFF2-40B4-BE49-F238E27FC236}">
                <a16:creationId xmlns:a16="http://schemas.microsoft.com/office/drawing/2014/main" id="{7475A744-64B0-9A50-8079-F82E3B6CBDE6}"/>
              </a:ext>
            </a:extLst>
          </p:cNvPr>
          <p:cNvSpPr txBox="1"/>
          <p:nvPr/>
        </p:nvSpPr>
        <p:spPr>
          <a:xfrm>
            <a:off x="6620674" y="2019301"/>
            <a:ext cx="5052049" cy="1428168"/>
          </a:xfrm>
          <a:prstGeom prst="rect">
            <a:avLst/>
          </a:prstGeom>
          <a:noFill/>
        </p:spPr>
        <p:txBody>
          <a:bodyPr wrap="square" rtlCol="0">
            <a:spAutoFit/>
          </a:bodyPr>
          <a:lstStyle/>
          <a:p>
            <a:pPr marL="0" marR="0" lvl="0" indent="0" algn="l" defTabSz="896112" rtl="0" eaLnBrk="1" fontAlgn="auto" latinLnBrk="0" hangingPunct="1">
              <a:lnSpc>
                <a:spcPct val="100000"/>
              </a:lnSpc>
              <a:spcBef>
                <a:spcPts val="0"/>
              </a:spcBef>
              <a:spcAft>
                <a:spcPts val="0"/>
              </a:spcAft>
              <a:buClrTx/>
              <a:buSzTx/>
              <a:buFontTx/>
              <a:buNone/>
              <a:tabLst/>
              <a:defRPr/>
            </a:pPr>
            <a:r>
              <a:rPr kumimoji="0" lang="en-US" sz="4312" b="1" i="0" u="none" strike="noStrike" kern="1200" cap="none" spc="0" normalizeH="0" baseline="0" noProof="0">
                <a:ln>
                  <a:noFill/>
                </a:ln>
                <a:solidFill>
                  <a:srgbClr val="555555"/>
                </a:solidFill>
                <a:effectLst/>
                <a:uLnTx/>
                <a:uFillTx/>
                <a:latin typeface="Segoe UI Semibold" panose="020B0502040204020203" pitchFamily="34" charset="0"/>
                <a:ea typeface="+mn-ea"/>
                <a:cs typeface="Segoe UI Semibold" panose="020B0502040204020203" pitchFamily="34" charset="0"/>
              </a:rPr>
              <a:t>Microsoft wants to hear from YOU!</a:t>
            </a:r>
            <a:endParaRPr kumimoji="0" lang="en-US" sz="4400" b="1" i="0" u="none" strike="noStrike" kern="1200" cap="none" spc="0" normalizeH="0" baseline="0" noProof="0">
              <a:ln>
                <a:noFill/>
              </a:ln>
              <a:solidFill>
                <a:prstClr val="white"/>
              </a:solidFill>
              <a:effectLst/>
              <a:uLnTx/>
              <a:uFillTx/>
              <a:latin typeface="Segoe UI Semibold" panose="020B0502040204020203" pitchFamily="34" charset="0"/>
              <a:ea typeface="+mn-ea"/>
              <a:cs typeface="Segoe UI Semibold" panose="020B0502040204020203" pitchFamily="34" charset="0"/>
            </a:endParaRPr>
          </a:p>
        </p:txBody>
      </p:sp>
      <p:sp>
        <p:nvSpPr>
          <p:cNvPr id="4" name="TextBox 3">
            <a:extLst>
              <a:ext uri="{FF2B5EF4-FFF2-40B4-BE49-F238E27FC236}">
                <a16:creationId xmlns:a16="http://schemas.microsoft.com/office/drawing/2014/main" id="{7ECE75D5-0E5F-C050-CE50-F6791E2A42F5}"/>
              </a:ext>
            </a:extLst>
          </p:cNvPr>
          <p:cNvSpPr txBox="1"/>
          <p:nvPr/>
        </p:nvSpPr>
        <p:spPr>
          <a:xfrm>
            <a:off x="6620674" y="3691937"/>
            <a:ext cx="3408991" cy="638118"/>
          </a:xfrm>
          <a:prstGeom prst="rect">
            <a:avLst/>
          </a:prstGeom>
          <a:noFill/>
        </p:spPr>
        <p:txBody>
          <a:bodyPr wrap="none" rtlCol="0">
            <a:spAutoFit/>
          </a:bodyPr>
          <a:lstStyle/>
          <a:p>
            <a:pPr marL="0" marR="0" lvl="0" indent="0" algn="l" defTabSz="896112" rtl="0" eaLnBrk="1" fontAlgn="auto" latinLnBrk="0" hangingPunct="1">
              <a:lnSpc>
                <a:spcPct val="100000"/>
              </a:lnSpc>
              <a:spcBef>
                <a:spcPts val="0"/>
              </a:spcBef>
              <a:spcAft>
                <a:spcPts val="0"/>
              </a:spcAft>
              <a:buClrTx/>
              <a:buSzTx/>
              <a:buFontTx/>
              <a:buNone/>
              <a:tabLst/>
              <a:defRPr/>
            </a:pPr>
            <a:r>
              <a:rPr kumimoji="0" lang="en-US" sz="3528" b="0" i="0" u="none" strike="noStrike" kern="1200" cap="none" spc="0" normalizeH="0" baseline="0" noProof="0">
                <a:ln>
                  <a:noFill/>
                </a:ln>
                <a:solidFill>
                  <a:srgbClr val="555555"/>
                </a:solidFill>
                <a:effectLst/>
                <a:uLnTx/>
                <a:uFillTx/>
                <a:latin typeface="Segoe UI Semilight" panose="020B0402040204020203" pitchFamily="34" charset="0"/>
                <a:ea typeface="+mn-ea"/>
                <a:cs typeface="Segoe UI Semilight" panose="020B0402040204020203" pitchFamily="34" charset="0"/>
              </a:rPr>
              <a:t>Attendee Survey</a:t>
            </a:r>
            <a:endParaRPr kumimoji="0" lang="en-US" sz="36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p:txBody>
      </p:sp>
      <p:sp>
        <p:nvSpPr>
          <p:cNvPr id="5" name="TextBox 4">
            <a:extLst>
              <a:ext uri="{FF2B5EF4-FFF2-40B4-BE49-F238E27FC236}">
                <a16:creationId xmlns:a16="http://schemas.microsoft.com/office/drawing/2014/main" id="{B31981BC-7021-2BE6-B825-D24A5D27C4A9}"/>
              </a:ext>
            </a:extLst>
          </p:cNvPr>
          <p:cNvSpPr txBox="1"/>
          <p:nvPr/>
        </p:nvSpPr>
        <p:spPr>
          <a:xfrm>
            <a:off x="6620674" y="4818993"/>
            <a:ext cx="4873243" cy="455798"/>
          </a:xfrm>
          <a:prstGeom prst="rect">
            <a:avLst/>
          </a:prstGeom>
          <a:noFill/>
        </p:spPr>
        <p:txBody>
          <a:bodyPr wrap="none" rtlCol="0">
            <a:spAutoFit/>
          </a:bodyPr>
          <a:lstStyle/>
          <a:p>
            <a:pPr marL="0" marR="0" lvl="0" indent="0" algn="l" defTabSz="896112" rtl="0" eaLnBrk="1" fontAlgn="auto" latinLnBrk="0" hangingPunct="1">
              <a:lnSpc>
                <a:spcPct val="100000"/>
              </a:lnSpc>
              <a:spcBef>
                <a:spcPts val="0"/>
              </a:spcBef>
              <a:spcAft>
                <a:spcPts val="0"/>
              </a:spcAft>
              <a:buClrTx/>
              <a:buSzTx/>
              <a:buFontTx/>
              <a:buNone/>
              <a:tabLst/>
              <a:defRPr/>
            </a:pPr>
            <a:r>
              <a:rPr kumimoji="0" lang="en-US" sz="2352"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Season of AI | Microsoft Community</a:t>
            </a:r>
            <a:endParaRPr kumimoji="0" lang="en-US" sz="240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p:txBody>
      </p:sp>
      <p:sp>
        <p:nvSpPr>
          <p:cNvPr id="6" name="TextBox 5">
            <a:extLst>
              <a:ext uri="{FF2B5EF4-FFF2-40B4-BE49-F238E27FC236}">
                <a16:creationId xmlns:a16="http://schemas.microsoft.com/office/drawing/2014/main" id="{ECCDAD9E-FABE-C3FE-6AC6-16F6346C4607}"/>
              </a:ext>
            </a:extLst>
          </p:cNvPr>
          <p:cNvSpPr txBox="1"/>
          <p:nvPr/>
        </p:nvSpPr>
        <p:spPr>
          <a:xfrm>
            <a:off x="6620674" y="5313283"/>
            <a:ext cx="934871" cy="514628"/>
          </a:xfrm>
          <a:prstGeom prst="rect">
            <a:avLst/>
          </a:prstGeom>
          <a:noFill/>
        </p:spPr>
        <p:txBody>
          <a:bodyPr wrap="none" rtlCol="0">
            <a:spAutoFit/>
          </a:bodyPr>
          <a:lstStyle/>
          <a:p>
            <a:pPr marL="0" marR="0" lvl="0" indent="0" algn="l" defTabSz="896112" rtl="0" eaLnBrk="1" fontAlgn="auto" latinLnBrk="0" hangingPunct="1">
              <a:lnSpc>
                <a:spcPct val="100000"/>
              </a:lnSpc>
              <a:spcBef>
                <a:spcPts val="0"/>
              </a:spcBef>
              <a:spcAft>
                <a:spcPts val="0"/>
              </a:spcAft>
              <a:buClrTx/>
              <a:buSzTx/>
              <a:buFontTx/>
              <a:buNone/>
              <a:tabLst/>
              <a:defRPr/>
            </a:pPr>
            <a:r>
              <a:rPr kumimoji="0" lang="en-US" sz="274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2024</a:t>
            </a:r>
            <a:endParaRPr kumimoji="0" lang="en-US" sz="28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p:txBody>
      </p:sp>
      <p:sp>
        <p:nvSpPr>
          <p:cNvPr id="11" name="TextBox 10">
            <a:extLst>
              <a:ext uri="{FF2B5EF4-FFF2-40B4-BE49-F238E27FC236}">
                <a16:creationId xmlns:a16="http://schemas.microsoft.com/office/drawing/2014/main" id="{E1100728-36FE-0334-4392-3507CF79485F}"/>
              </a:ext>
            </a:extLst>
          </p:cNvPr>
          <p:cNvSpPr txBox="1"/>
          <p:nvPr/>
        </p:nvSpPr>
        <p:spPr>
          <a:xfrm>
            <a:off x="1390380" y="5063457"/>
            <a:ext cx="432067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aka.ms</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en-US" sz="2000" b="1" i="0" u="none" strike="noStrike" kern="1200" cap="none" spc="0" normalizeH="0" baseline="0" noProof="0" dirty="0" err="1">
                <a:ln>
                  <a:noFill/>
                </a:ln>
                <a:solidFill>
                  <a:prstClr val="black"/>
                </a:solidFill>
                <a:effectLst/>
                <a:uLnTx/>
                <a:uFillTx/>
                <a:latin typeface="Aptos" panose="02110004020202020204"/>
                <a:ea typeface="+mn-ea"/>
                <a:cs typeface="+mn-cs"/>
              </a:rPr>
              <a:t>AttendeeSurveySeasonOfAI</a:t>
            </a:r>
            <a:endPar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1703527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67C4-4498-BDEC-F60D-16801BEA3C5B}"/>
              </a:ext>
            </a:extLst>
          </p:cNvPr>
          <p:cNvSpPr>
            <a:spLocks noGrp="1"/>
          </p:cNvSpPr>
          <p:nvPr>
            <p:ph type="title" idx="4294967295"/>
          </p:nvPr>
        </p:nvSpPr>
        <p:spPr>
          <a:xfrm>
            <a:off x="914400" y="2718594"/>
            <a:ext cx="11277600" cy="1420811"/>
          </a:xfrm>
        </p:spPr>
        <p:txBody>
          <a:bodyPr/>
          <a:lstStyle/>
          <a:p>
            <a:r>
              <a:rPr lang="en-AU" dirty="0"/>
              <a:t>Thank you</a:t>
            </a:r>
          </a:p>
        </p:txBody>
      </p:sp>
    </p:spTree>
    <p:extLst>
      <p:ext uri="{BB962C8B-B14F-4D97-AF65-F5344CB8AC3E}">
        <p14:creationId xmlns:p14="http://schemas.microsoft.com/office/powerpoint/2010/main" val="20723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3884-41A9-D90B-5CF9-3A5ED93E3696}"/>
              </a:ext>
            </a:extLst>
          </p:cNvPr>
          <p:cNvSpPr>
            <a:spLocks noGrp="1"/>
          </p:cNvSpPr>
          <p:nvPr>
            <p:ph type="title"/>
          </p:nvPr>
        </p:nvSpPr>
        <p:spPr>
          <a:xfrm>
            <a:off x="269302" y="2084187"/>
            <a:ext cx="6407723" cy="1793090"/>
          </a:xfrm>
        </p:spPr>
        <p:txBody>
          <a:bodyPr>
            <a:normAutofit/>
          </a:bodyPr>
          <a:lstStyle/>
          <a:p>
            <a:r>
              <a:rPr lang="en-GB" sz="4000" dirty="0">
                <a:effectLst/>
                <a:latin typeface="var(--fontFamilyBase)"/>
              </a:rPr>
              <a:t>Intro to AI with .NET, OpenAI, and Semantic Kernel</a:t>
            </a:r>
            <a:endParaRPr lang="en-AU" sz="4000" dirty="0"/>
          </a:p>
        </p:txBody>
      </p:sp>
      <p:sp>
        <p:nvSpPr>
          <p:cNvPr id="7" name="Text Placeholder 6">
            <a:extLst>
              <a:ext uri="{FF2B5EF4-FFF2-40B4-BE49-F238E27FC236}">
                <a16:creationId xmlns:a16="http://schemas.microsoft.com/office/drawing/2014/main" id="{67AAB836-91BE-EC01-CE89-35E18EAE56AB}"/>
              </a:ext>
            </a:extLst>
          </p:cNvPr>
          <p:cNvSpPr>
            <a:spLocks noGrp="1"/>
          </p:cNvSpPr>
          <p:nvPr>
            <p:ph type="body" sz="quarter" idx="12"/>
          </p:nvPr>
        </p:nvSpPr>
        <p:spPr/>
        <p:txBody>
          <a:bodyPr/>
          <a:lstStyle/>
          <a:p>
            <a:r>
              <a:rPr lang="en-AU" dirty="0"/>
              <a:t>Speaker Name</a:t>
            </a:r>
          </a:p>
          <a:p>
            <a:r>
              <a:rPr lang="en-AU" sz="2000" dirty="0"/>
              <a:t>Speaker Title</a:t>
            </a:r>
          </a:p>
        </p:txBody>
      </p:sp>
    </p:spTree>
    <p:extLst>
      <p:ext uri="{BB962C8B-B14F-4D97-AF65-F5344CB8AC3E}">
        <p14:creationId xmlns:p14="http://schemas.microsoft.com/office/powerpoint/2010/main" val="807234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C8AB-EA71-12A4-ACD4-A6A924438A09}"/>
              </a:ext>
            </a:extLst>
          </p:cNvPr>
          <p:cNvSpPr>
            <a:spLocks noGrp="1"/>
          </p:cNvSpPr>
          <p:nvPr>
            <p:ph type="title"/>
          </p:nvPr>
        </p:nvSpPr>
        <p:spPr/>
        <p:txBody>
          <a:bodyPr/>
          <a:lstStyle/>
          <a:p>
            <a:r>
              <a:rPr lang="en-AU"/>
              <a:t>Speaker Bio Slide</a:t>
            </a:r>
          </a:p>
        </p:txBody>
      </p:sp>
      <p:sp>
        <p:nvSpPr>
          <p:cNvPr id="14" name="Text Placeholder 13">
            <a:extLst>
              <a:ext uri="{FF2B5EF4-FFF2-40B4-BE49-F238E27FC236}">
                <a16:creationId xmlns:a16="http://schemas.microsoft.com/office/drawing/2014/main" id="{4DED6189-8C3A-A418-5123-9B33A886CDBA}"/>
              </a:ext>
            </a:extLst>
          </p:cNvPr>
          <p:cNvSpPr>
            <a:spLocks noGrp="1"/>
          </p:cNvSpPr>
          <p:nvPr>
            <p:ph type="body" sz="quarter" idx="10"/>
          </p:nvPr>
        </p:nvSpPr>
        <p:spPr/>
        <p:txBody>
          <a:bodyPr/>
          <a:lstStyle/>
          <a:p>
            <a:endParaRPr lang="en-AU"/>
          </a:p>
        </p:txBody>
      </p:sp>
    </p:spTree>
    <p:extLst>
      <p:ext uri="{BB962C8B-B14F-4D97-AF65-F5344CB8AC3E}">
        <p14:creationId xmlns:p14="http://schemas.microsoft.com/office/powerpoint/2010/main" val="1747975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2F76D27-C1F4-F7BE-1188-AF9C9EE3D4A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18688" y="732962"/>
            <a:ext cx="3528911" cy="4115958"/>
          </a:xfrm>
          <a:prstGeom prst="rect">
            <a:avLst/>
          </a:prstGeom>
        </p:spPr>
      </p:pic>
      <p:sp>
        <p:nvSpPr>
          <p:cNvPr id="3" name="TextBox 2">
            <a:extLst>
              <a:ext uri="{FF2B5EF4-FFF2-40B4-BE49-F238E27FC236}">
                <a16:creationId xmlns:a16="http://schemas.microsoft.com/office/drawing/2014/main" id="{7475A744-64B0-9A50-8079-F82E3B6CBDE6}"/>
              </a:ext>
            </a:extLst>
          </p:cNvPr>
          <p:cNvSpPr txBox="1"/>
          <p:nvPr/>
        </p:nvSpPr>
        <p:spPr>
          <a:xfrm>
            <a:off x="6620674" y="2019301"/>
            <a:ext cx="5052049" cy="1428168"/>
          </a:xfrm>
          <a:prstGeom prst="rect">
            <a:avLst/>
          </a:prstGeom>
          <a:noFill/>
        </p:spPr>
        <p:txBody>
          <a:bodyPr wrap="square" rtlCol="0">
            <a:spAutoFit/>
          </a:bodyPr>
          <a:lstStyle/>
          <a:p>
            <a:pPr marL="0" marR="0" lvl="0" indent="0" algn="l" defTabSz="896112" rtl="0" eaLnBrk="1" fontAlgn="auto" latinLnBrk="0" hangingPunct="1">
              <a:lnSpc>
                <a:spcPct val="100000"/>
              </a:lnSpc>
              <a:spcBef>
                <a:spcPts val="0"/>
              </a:spcBef>
              <a:spcAft>
                <a:spcPts val="0"/>
              </a:spcAft>
              <a:buClrTx/>
              <a:buSzTx/>
              <a:buFontTx/>
              <a:buNone/>
              <a:tabLst/>
              <a:defRPr/>
            </a:pPr>
            <a:r>
              <a:rPr kumimoji="0" lang="en-US" sz="4312" b="1" i="0" u="none" strike="noStrike" kern="1200" cap="none" spc="0" normalizeH="0" baseline="0" noProof="0">
                <a:ln>
                  <a:noFill/>
                </a:ln>
                <a:solidFill>
                  <a:srgbClr val="555555"/>
                </a:solidFill>
                <a:effectLst/>
                <a:uLnTx/>
                <a:uFillTx/>
                <a:latin typeface="Segoe UI Semibold" panose="020B0502040204020203" pitchFamily="34" charset="0"/>
                <a:ea typeface="+mn-ea"/>
                <a:cs typeface="Segoe UI Semibold" panose="020B0502040204020203" pitchFamily="34" charset="0"/>
              </a:rPr>
              <a:t>Microsoft wants to hear from YOU!</a:t>
            </a:r>
            <a:endParaRPr kumimoji="0" lang="en-US" sz="4400" b="1" i="0" u="none" strike="noStrike" kern="1200" cap="none" spc="0" normalizeH="0" baseline="0" noProof="0">
              <a:ln>
                <a:noFill/>
              </a:ln>
              <a:solidFill>
                <a:prstClr val="white"/>
              </a:solidFill>
              <a:effectLst/>
              <a:uLnTx/>
              <a:uFillTx/>
              <a:latin typeface="Segoe UI Semibold" panose="020B0502040204020203" pitchFamily="34" charset="0"/>
              <a:ea typeface="+mn-ea"/>
              <a:cs typeface="Segoe UI Semibold" panose="020B0502040204020203" pitchFamily="34" charset="0"/>
            </a:endParaRPr>
          </a:p>
        </p:txBody>
      </p:sp>
      <p:sp>
        <p:nvSpPr>
          <p:cNvPr id="4" name="TextBox 3">
            <a:extLst>
              <a:ext uri="{FF2B5EF4-FFF2-40B4-BE49-F238E27FC236}">
                <a16:creationId xmlns:a16="http://schemas.microsoft.com/office/drawing/2014/main" id="{7ECE75D5-0E5F-C050-CE50-F6791E2A42F5}"/>
              </a:ext>
            </a:extLst>
          </p:cNvPr>
          <p:cNvSpPr txBox="1"/>
          <p:nvPr/>
        </p:nvSpPr>
        <p:spPr>
          <a:xfrm>
            <a:off x="6620674" y="3691937"/>
            <a:ext cx="3408991" cy="638118"/>
          </a:xfrm>
          <a:prstGeom prst="rect">
            <a:avLst/>
          </a:prstGeom>
          <a:noFill/>
        </p:spPr>
        <p:txBody>
          <a:bodyPr wrap="none" rtlCol="0">
            <a:spAutoFit/>
          </a:bodyPr>
          <a:lstStyle/>
          <a:p>
            <a:pPr marL="0" marR="0" lvl="0" indent="0" algn="l" defTabSz="896112" rtl="0" eaLnBrk="1" fontAlgn="auto" latinLnBrk="0" hangingPunct="1">
              <a:lnSpc>
                <a:spcPct val="100000"/>
              </a:lnSpc>
              <a:spcBef>
                <a:spcPts val="0"/>
              </a:spcBef>
              <a:spcAft>
                <a:spcPts val="0"/>
              </a:spcAft>
              <a:buClrTx/>
              <a:buSzTx/>
              <a:buFontTx/>
              <a:buNone/>
              <a:tabLst/>
              <a:defRPr/>
            </a:pPr>
            <a:r>
              <a:rPr kumimoji="0" lang="en-US" sz="3528" b="0" i="0" u="none" strike="noStrike" kern="1200" cap="none" spc="0" normalizeH="0" baseline="0" noProof="0">
                <a:ln>
                  <a:noFill/>
                </a:ln>
                <a:solidFill>
                  <a:srgbClr val="555555"/>
                </a:solidFill>
                <a:effectLst/>
                <a:uLnTx/>
                <a:uFillTx/>
                <a:latin typeface="Segoe UI Semilight" panose="020B0402040204020203" pitchFamily="34" charset="0"/>
                <a:ea typeface="+mn-ea"/>
                <a:cs typeface="Segoe UI Semilight" panose="020B0402040204020203" pitchFamily="34" charset="0"/>
              </a:rPr>
              <a:t>Attendee Survey</a:t>
            </a:r>
            <a:endParaRPr kumimoji="0" lang="en-US" sz="3600" b="0" i="0" u="none" strike="noStrike" kern="1200" cap="none" spc="0" normalizeH="0" baseline="0" noProof="0">
              <a:ln>
                <a:noFill/>
              </a:ln>
              <a:solidFill>
                <a:prstClr val="white"/>
              </a:solidFill>
              <a:effectLst/>
              <a:uLnTx/>
              <a:uFillTx/>
              <a:latin typeface="Segoe UI Semilight" panose="020B0402040204020203" pitchFamily="34" charset="0"/>
              <a:ea typeface="+mn-ea"/>
              <a:cs typeface="Segoe UI Semilight" panose="020B0402040204020203" pitchFamily="34" charset="0"/>
            </a:endParaRPr>
          </a:p>
        </p:txBody>
      </p:sp>
      <p:sp>
        <p:nvSpPr>
          <p:cNvPr id="5" name="TextBox 4">
            <a:extLst>
              <a:ext uri="{FF2B5EF4-FFF2-40B4-BE49-F238E27FC236}">
                <a16:creationId xmlns:a16="http://schemas.microsoft.com/office/drawing/2014/main" id="{B31981BC-7021-2BE6-B825-D24A5D27C4A9}"/>
              </a:ext>
            </a:extLst>
          </p:cNvPr>
          <p:cNvSpPr txBox="1"/>
          <p:nvPr/>
        </p:nvSpPr>
        <p:spPr>
          <a:xfrm>
            <a:off x="6620674" y="4818993"/>
            <a:ext cx="4873243" cy="455798"/>
          </a:xfrm>
          <a:prstGeom prst="rect">
            <a:avLst/>
          </a:prstGeom>
          <a:noFill/>
        </p:spPr>
        <p:txBody>
          <a:bodyPr wrap="none" rtlCol="0">
            <a:spAutoFit/>
          </a:bodyPr>
          <a:lstStyle/>
          <a:p>
            <a:pPr marL="0" marR="0" lvl="0" indent="0" algn="l" defTabSz="896112" rtl="0" eaLnBrk="1" fontAlgn="auto" latinLnBrk="0" hangingPunct="1">
              <a:lnSpc>
                <a:spcPct val="100000"/>
              </a:lnSpc>
              <a:spcBef>
                <a:spcPts val="0"/>
              </a:spcBef>
              <a:spcAft>
                <a:spcPts val="0"/>
              </a:spcAft>
              <a:buClrTx/>
              <a:buSzTx/>
              <a:buFontTx/>
              <a:buNone/>
              <a:tabLst/>
              <a:defRPr/>
            </a:pPr>
            <a:r>
              <a:rPr kumimoji="0" lang="en-US" sz="2352"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rPr>
              <a:t>Season of AI | Microsoft Community</a:t>
            </a:r>
            <a:endParaRPr kumimoji="0" lang="en-US" sz="2400" b="0" i="0" u="none" strike="noStrike" kern="1200" cap="none" spc="0" normalizeH="0" baseline="0" noProof="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p:txBody>
      </p:sp>
      <p:sp>
        <p:nvSpPr>
          <p:cNvPr id="6" name="TextBox 5">
            <a:extLst>
              <a:ext uri="{FF2B5EF4-FFF2-40B4-BE49-F238E27FC236}">
                <a16:creationId xmlns:a16="http://schemas.microsoft.com/office/drawing/2014/main" id="{ECCDAD9E-FABE-C3FE-6AC6-16F6346C4607}"/>
              </a:ext>
            </a:extLst>
          </p:cNvPr>
          <p:cNvSpPr txBox="1"/>
          <p:nvPr/>
        </p:nvSpPr>
        <p:spPr>
          <a:xfrm>
            <a:off x="6620674" y="5313283"/>
            <a:ext cx="934871" cy="514628"/>
          </a:xfrm>
          <a:prstGeom prst="rect">
            <a:avLst/>
          </a:prstGeom>
          <a:noFill/>
        </p:spPr>
        <p:txBody>
          <a:bodyPr wrap="none" rtlCol="0">
            <a:spAutoFit/>
          </a:bodyPr>
          <a:lstStyle/>
          <a:p>
            <a:pPr marL="0" marR="0" lvl="0" indent="0" algn="l" defTabSz="896112" rtl="0" eaLnBrk="1" fontAlgn="auto" latinLnBrk="0" hangingPunct="1">
              <a:lnSpc>
                <a:spcPct val="100000"/>
              </a:lnSpc>
              <a:spcBef>
                <a:spcPts val="0"/>
              </a:spcBef>
              <a:spcAft>
                <a:spcPts val="0"/>
              </a:spcAft>
              <a:buClrTx/>
              <a:buSzTx/>
              <a:buFontTx/>
              <a:buNone/>
              <a:tabLst/>
              <a:defRPr/>
            </a:pPr>
            <a:r>
              <a:rPr kumimoji="0" lang="en-US" sz="2744"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rPr>
              <a:t>2024</a:t>
            </a:r>
            <a:endParaRPr kumimoji="0" lang="en-US" sz="2800" b="0" i="0" u="none" strike="noStrike" kern="1200" cap="none" spc="0" normalizeH="0" baseline="0" noProof="0" dirty="0">
              <a:ln>
                <a:noFill/>
              </a:ln>
              <a:solidFill>
                <a:prstClr val="black"/>
              </a:solidFill>
              <a:effectLst/>
              <a:uLnTx/>
              <a:uFillTx/>
              <a:latin typeface="Segoe UI Semilight" panose="020B0402040204020203" pitchFamily="34" charset="0"/>
              <a:ea typeface="+mn-ea"/>
              <a:cs typeface="Segoe UI Semilight" panose="020B0402040204020203" pitchFamily="34" charset="0"/>
            </a:endParaRPr>
          </a:p>
        </p:txBody>
      </p:sp>
      <p:sp>
        <p:nvSpPr>
          <p:cNvPr id="11" name="TextBox 10">
            <a:extLst>
              <a:ext uri="{FF2B5EF4-FFF2-40B4-BE49-F238E27FC236}">
                <a16:creationId xmlns:a16="http://schemas.microsoft.com/office/drawing/2014/main" id="{E1100728-36FE-0334-4392-3507CF79485F}"/>
              </a:ext>
            </a:extLst>
          </p:cNvPr>
          <p:cNvSpPr txBox="1"/>
          <p:nvPr/>
        </p:nvSpPr>
        <p:spPr>
          <a:xfrm>
            <a:off x="1390380" y="5063457"/>
            <a:ext cx="432067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aka.ms</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en-US" sz="2000" b="1" i="0" u="none" strike="noStrike" kern="1200" cap="none" spc="0" normalizeH="0" baseline="0" noProof="0" dirty="0" err="1">
                <a:ln>
                  <a:noFill/>
                </a:ln>
                <a:solidFill>
                  <a:prstClr val="black"/>
                </a:solidFill>
                <a:effectLst/>
                <a:uLnTx/>
                <a:uFillTx/>
                <a:latin typeface="Aptos" panose="02110004020202020204"/>
                <a:ea typeface="+mn-ea"/>
                <a:cs typeface="+mn-cs"/>
              </a:rPr>
              <a:t>AttendeeSurveySeasonOfAI</a:t>
            </a:r>
            <a:endPar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911456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BB729-6D9F-D4EE-3DA1-FA0F25B13268}"/>
              </a:ext>
            </a:extLst>
          </p:cNvPr>
          <p:cNvSpPr>
            <a:spLocks noGrp="1"/>
          </p:cNvSpPr>
          <p:nvPr>
            <p:ph type="title"/>
          </p:nvPr>
        </p:nvSpPr>
        <p:spPr/>
        <p:txBody>
          <a:bodyPr/>
          <a:lstStyle/>
          <a:p>
            <a:endParaRPr lang="en-AU"/>
          </a:p>
        </p:txBody>
      </p:sp>
      <p:pic>
        <p:nvPicPr>
          <p:cNvPr id="1026" name="Picture 2">
            <a:extLst>
              <a:ext uri="{FF2B5EF4-FFF2-40B4-BE49-F238E27FC236}">
                <a16:creationId xmlns:a16="http://schemas.microsoft.com/office/drawing/2014/main" id="{DBB38DED-A433-51A5-16EA-268F6C839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0025" y="0"/>
            <a:ext cx="4171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16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7F88DB-E69B-D332-B2A7-637FE1AFCB77}"/>
              </a:ext>
            </a:extLst>
          </p:cNvPr>
          <p:cNvSpPr>
            <a:spLocks noGrp="1"/>
          </p:cNvSpPr>
          <p:nvPr>
            <p:ph type="body" sz="quarter" idx="19"/>
          </p:nvPr>
        </p:nvSpPr>
        <p:spPr/>
        <p:txBody>
          <a:bodyPr/>
          <a:lstStyle/>
          <a:p>
            <a:endParaRPr lang="en-AU"/>
          </a:p>
        </p:txBody>
      </p:sp>
      <p:sp>
        <p:nvSpPr>
          <p:cNvPr id="2" name="Title 1">
            <a:extLst>
              <a:ext uri="{FF2B5EF4-FFF2-40B4-BE49-F238E27FC236}">
                <a16:creationId xmlns:a16="http://schemas.microsoft.com/office/drawing/2014/main" id="{9A6560CA-08FF-D73F-3D8F-D022EE114F34}"/>
              </a:ext>
            </a:extLst>
          </p:cNvPr>
          <p:cNvSpPr>
            <a:spLocks noGrp="1"/>
          </p:cNvSpPr>
          <p:nvPr>
            <p:ph type="title"/>
          </p:nvPr>
        </p:nvSpPr>
        <p:spPr/>
        <p:txBody>
          <a:bodyPr/>
          <a:lstStyle/>
          <a:p>
            <a:r>
              <a:rPr lang="en-AU"/>
              <a:t>Demo</a:t>
            </a:r>
          </a:p>
        </p:txBody>
      </p:sp>
    </p:spTree>
    <p:extLst>
      <p:ext uri="{BB962C8B-B14F-4D97-AF65-F5344CB8AC3E}">
        <p14:creationId xmlns:p14="http://schemas.microsoft.com/office/powerpoint/2010/main" val="379754960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7FB3E6-CECE-3A3B-D599-8959EE057F6B}"/>
              </a:ext>
            </a:extLst>
          </p:cNvPr>
          <p:cNvSpPr>
            <a:spLocks noGrp="1"/>
          </p:cNvSpPr>
          <p:nvPr>
            <p:ph type="title"/>
          </p:nvPr>
        </p:nvSpPr>
        <p:spPr/>
        <p:txBody>
          <a:bodyPr/>
          <a:lstStyle/>
          <a:p>
            <a:r>
              <a:rPr lang="en-AU"/>
              <a:t>Generative AI</a:t>
            </a:r>
          </a:p>
        </p:txBody>
      </p:sp>
    </p:spTree>
    <p:extLst>
      <p:ext uri="{BB962C8B-B14F-4D97-AF65-F5344CB8AC3E}">
        <p14:creationId xmlns:p14="http://schemas.microsoft.com/office/powerpoint/2010/main" val="271931684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EC37EBB-8841-3364-27F7-D4790F2A405F}"/>
              </a:ext>
              <a:ext uri="{C183D7F6-B498-43B3-948B-1728B52AA6E4}">
                <adec:decorative xmlns:adec="http://schemas.microsoft.com/office/drawing/2017/decorative" val="1"/>
              </a:ext>
            </a:extLst>
          </p:cNvPr>
          <p:cNvSpPr/>
          <p:nvPr/>
        </p:nvSpPr>
        <p:spPr bwMode="auto">
          <a:xfrm>
            <a:off x="711200" y="1553028"/>
            <a:ext cx="10769600" cy="4354285"/>
          </a:xfrm>
          <a:prstGeom prst="roundRect">
            <a:avLst>
              <a:gd name="adj" fmla="val 3793"/>
            </a:avLst>
          </a:prstGeom>
          <a:noFill/>
          <a:ln>
            <a:solidFill>
              <a:schemeClr val="bg1">
                <a:lumMod val="90000"/>
                <a:lumOff val="10000"/>
                <a:alpha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EE49BDF-FE9E-70A0-59EA-73FA0A5702FC}"/>
              </a:ext>
            </a:extLst>
          </p:cNvPr>
          <p:cNvSpPr>
            <a:spLocks noGrp="1"/>
          </p:cNvSpPr>
          <p:nvPr>
            <p:ph type="title"/>
          </p:nvPr>
        </p:nvSpPr>
        <p:spPr/>
        <p:txBody>
          <a:bodyPr>
            <a:normAutofit/>
          </a:bodyPr>
          <a:lstStyle/>
          <a:p>
            <a:pPr algn="ctr"/>
            <a:r>
              <a:rPr lang="en-US"/>
              <a:t>Large Language Models (LLMs)</a:t>
            </a:r>
          </a:p>
        </p:txBody>
      </p:sp>
      <p:sp>
        <p:nvSpPr>
          <p:cNvPr id="21" name="Freeform: Shape 20">
            <a:extLst>
              <a:ext uri="{FF2B5EF4-FFF2-40B4-BE49-F238E27FC236}">
                <a16:creationId xmlns:a16="http://schemas.microsoft.com/office/drawing/2014/main" id="{06943455-7C3F-E1A1-E4D1-9B76955CEA0C}"/>
              </a:ext>
              <a:ext uri="{C183D7F6-B498-43B3-948B-1728B52AA6E4}">
                <adec:decorative xmlns:adec="http://schemas.microsoft.com/office/drawing/2017/decorative" val="1"/>
              </a:ext>
            </a:extLst>
          </p:cNvPr>
          <p:cNvSpPr/>
          <p:nvPr/>
        </p:nvSpPr>
        <p:spPr bwMode="auto">
          <a:xfrm>
            <a:off x="910772" y="1752600"/>
            <a:ext cx="2667000" cy="3955141"/>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3" name="speech_2" title="Icon of a chat bubble">
            <a:extLst>
              <a:ext uri="{FF2B5EF4-FFF2-40B4-BE49-F238E27FC236}">
                <a16:creationId xmlns:a16="http://schemas.microsoft.com/office/drawing/2014/main" id="{A97DC8EE-74CE-BB50-39D8-D7D3E47DCFB4}"/>
              </a:ext>
            </a:extLst>
          </p:cNvPr>
          <p:cNvSpPr>
            <a:spLocks noChangeAspect="1" noEditPoints="1"/>
          </p:cNvSpPr>
          <p:nvPr/>
        </p:nvSpPr>
        <p:spPr bwMode="auto">
          <a:xfrm>
            <a:off x="1738303" y="2060577"/>
            <a:ext cx="1011938" cy="898974"/>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cxnSp>
        <p:nvCxnSpPr>
          <p:cNvPr id="30" name="Straight Connector 29">
            <a:extLst>
              <a:ext uri="{FF2B5EF4-FFF2-40B4-BE49-F238E27FC236}">
                <a16:creationId xmlns:a16="http://schemas.microsoft.com/office/drawing/2014/main" id="{F7345753-691E-DD08-E4D6-F69C3C8A0B7B}"/>
              </a:ext>
              <a:ext uri="{C183D7F6-B498-43B3-948B-1728B52AA6E4}">
                <adec:decorative xmlns:adec="http://schemas.microsoft.com/office/drawing/2017/decorative" val="1"/>
              </a:ext>
            </a:extLst>
          </p:cNvPr>
          <p:cNvCxnSpPr>
            <a:cxnSpLocks/>
          </p:cNvCxnSpPr>
          <p:nvPr/>
        </p:nvCxnSpPr>
        <p:spPr>
          <a:xfrm>
            <a:off x="1944802" y="3291958"/>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385B8C9-FEC9-7468-7171-111F73658DDF}"/>
              </a:ext>
            </a:extLst>
          </p:cNvPr>
          <p:cNvSpPr txBox="1"/>
          <p:nvPr/>
        </p:nvSpPr>
        <p:spPr>
          <a:xfrm>
            <a:off x="910772" y="3624364"/>
            <a:ext cx="2667000" cy="707886"/>
          </a:xfrm>
          <a:prstGeom prst="rect">
            <a:avLst/>
          </a:prstGeom>
          <a:noFill/>
        </p:spPr>
        <p:txBody>
          <a:bodyPr wrap="square" lIns="91440" tIns="45720" rIns="91440" bIns="45720" rtlCol="0">
            <a:spAutoFit/>
          </a:bodyPr>
          <a:lstStyle/>
          <a:p>
            <a:pPr algn="ctr"/>
            <a:r>
              <a:rPr lang="en-US" sz="2000"/>
              <a:t>“Once</a:t>
            </a:r>
            <a:br>
              <a:rPr lang="en-US" sz="2000"/>
            </a:br>
            <a:r>
              <a:rPr lang="en-US" sz="2000"/>
              <a:t>upon a time,</a:t>
            </a:r>
          </a:p>
        </p:txBody>
      </p:sp>
      <p:sp>
        <p:nvSpPr>
          <p:cNvPr id="14" name="TextBox 13">
            <a:extLst>
              <a:ext uri="{FF2B5EF4-FFF2-40B4-BE49-F238E27FC236}">
                <a16:creationId xmlns:a16="http://schemas.microsoft.com/office/drawing/2014/main" id="{A7225931-0710-2442-11CE-58C72A6AB77D}"/>
              </a:ext>
            </a:extLst>
          </p:cNvPr>
          <p:cNvSpPr txBox="1"/>
          <p:nvPr/>
        </p:nvSpPr>
        <p:spPr>
          <a:xfrm>
            <a:off x="1022350" y="5128605"/>
            <a:ext cx="2443844" cy="415766"/>
          </a:xfrm>
          <a:prstGeom prst="roundRect">
            <a:avLst>
              <a:gd name="adj" fmla="val 19586"/>
            </a:avLst>
          </a:prstGeom>
          <a:solidFill>
            <a:schemeClr val="bg1">
              <a:lumMod val="90000"/>
              <a:lumOff val="10000"/>
            </a:schemeClr>
          </a:solidFill>
          <a:effectLst>
            <a:innerShdw blurRad="63500" dist="50800" dir="16200000">
              <a:prstClr val="black">
                <a:alpha val="60000"/>
              </a:prstClr>
            </a:innerShdw>
          </a:effectLst>
        </p:spPr>
        <p:txBody>
          <a:bodyPr wrap="square" anchor="ctr">
            <a:noAutofit/>
          </a:bodyPr>
          <a:lstStyle/>
          <a:p>
            <a:pPr algn="ctr"/>
            <a:r>
              <a:rPr lang="en-US" sz="1800" b="1">
                <a:latin typeface="+mj-lt"/>
              </a:rPr>
              <a:t>N-token Prompt</a:t>
            </a:r>
          </a:p>
        </p:txBody>
      </p:sp>
      <p:grpSp>
        <p:nvGrpSpPr>
          <p:cNvPr id="20" name="Group 19" descr="arrow pointing right">
            <a:extLst>
              <a:ext uri="{FF2B5EF4-FFF2-40B4-BE49-F238E27FC236}">
                <a16:creationId xmlns:a16="http://schemas.microsoft.com/office/drawing/2014/main" id="{E8ACF8C8-D70F-0E38-0F49-05F78AFAB6A7}"/>
              </a:ext>
            </a:extLst>
          </p:cNvPr>
          <p:cNvGrpSpPr/>
          <p:nvPr/>
        </p:nvGrpSpPr>
        <p:grpSpPr>
          <a:xfrm>
            <a:off x="3692145" y="3382864"/>
            <a:ext cx="427334" cy="427334"/>
            <a:chOff x="3900244" y="2456962"/>
            <a:chExt cx="427334" cy="427334"/>
          </a:xfrm>
        </p:grpSpPr>
        <p:sp>
          <p:nvSpPr>
            <p:cNvPr id="18" name="Oval 17">
              <a:extLst>
                <a:ext uri="{FF2B5EF4-FFF2-40B4-BE49-F238E27FC236}">
                  <a16:creationId xmlns:a16="http://schemas.microsoft.com/office/drawing/2014/main" id="{CE6FD279-D025-94C8-72C0-4287326E5430}"/>
                </a:ext>
              </a:extLst>
            </p:cNvPr>
            <p:cNvSpPr/>
            <p:nvPr/>
          </p:nvSpPr>
          <p:spPr bwMode="auto">
            <a:xfrm>
              <a:off x="3900244" y="2456962"/>
              <a:ext cx="427334" cy="427334"/>
            </a:xfrm>
            <a:prstGeom prst="ellipse">
              <a:avLst/>
            </a:prstGeom>
            <a:solidFill>
              <a:schemeClr val="bg1">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12" name="Graphic 4">
              <a:extLst>
                <a:ext uri="{FF2B5EF4-FFF2-40B4-BE49-F238E27FC236}">
                  <a16:creationId xmlns:a16="http://schemas.microsoft.com/office/drawing/2014/main" id="{FC4F054C-7F7A-B71B-4C9F-6D1EBDF6D658}"/>
                </a:ext>
              </a:extLst>
            </p:cNvPr>
            <p:cNvSpPr/>
            <p:nvPr/>
          </p:nvSpPr>
          <p:spPr>
            <a:xfrm>
              <a:off x="4060094" y="2553371"/>
              <a:ext cx="136208" cy="234516"/>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grpSp>
      <p:sp>
        <p:nvSpPr>
          <p:cNvPr id="24" name="Freeform: Shape 23">
            <a:extLst>
              <a:ext uri="{FF2B5EF4-FFF2-40B4-BE49-F238E27FC236}">
                <a16:creationId xmlns:a16="http://schemas.microsoft.com/office/drawing/2014/main" id="{008F490E-1012-2885-0336-F66E4ADABBDA}"/>
              </a:ext>
              <a:ext uri="{C183D7F6-B498-43B3-948B-1728B52AA6E4}">
                <adec:decorative xmlns:adec="http://schemas.microsoft.com/office/drawing/2017/decorative" val="1"/>
              </a:ext>
            </a:extLst>
          </p:cNvPr>
          <p:cNvSpPr/>
          <p:nvPr/>
        </p:nvSpPr>
        <p:spPr bwMode="auto">
          <a:xfrm>
            <a:off x="4278898" y="1804176"/>
            <a:ext cx="2667000" cy="3955141"/>
          </a:xfrm>
          <a:custGeom>
            <a:avLst/>
            <a:gdLst>
              <a:gd name="connsiteX0" fmla="*/ 173995 w 2667000"/>
              <a:gd name="connsiteY0" fmla="*/ 0 h 3955141"/>
              <a:gd name="connsiteX1" fmla="*/ 2493005 w 2667000"/>
              <a:gd name="connsiteY1" fmla="*/ 0 h 3955141"/>
              <a:gd name="connsiteX2" fmla="*/ 2667000 w 2667000"/>
              <a:gd name="connsiteY2" fmla="*/ 173995 h 3955141"/>
              <a:gd name="connsiteX3" fmla="*/ 2667000 w 2667000"/>
              <a:gd name="connsiteY3" fmla="*/ 441274 h 3955141"/>
              <a:gd name="connsiteX4" fmla="*/ 2667000 w 2667000"/>
              <a:gd name="connsiteY4" fmla="*/ 3513867 h 3955141"/>
              <a:gd name="connsiteX5" fmla="*/ 2667000 w 2667000"/>
              <a:gd name="connsiteY5" fmla="*/ 3781146 h 3955141"/>
              <a:gd name="connsiteX6" fmla="*/ 2493005 w 2667000"/>
              <a:gd name="connsiteY6" fmla="*/ 3955141 h 3955141"/>
              <a:gd name="connsiteX7" fmla="*/ 173995 w 2667000"/>
              <a:gd name="connsiteY7" fmla="*/ 3955141 h 3955141"/>
              <a:gd name="connsiteX8" fmla="*/ 0 w 2667000"/>
              <a:gd name="connsiteY8" fmla="*/ 3781146 h 3955141"/>
              <a:gd name="connsiteX9" fmla="*/ 0 w 2667000"/>
              <a:gd name="connsiteY9" fmla="*/ 3513867 h 3955141"/>
              <a:gd name="connsiteX10" fmla="*/ 0 w 2667000"/>
              <a:gd name="connsiteY10" fmla="*/ 441274 h 3955141"/>
              <a:gd name="connsiteX11" fmla="*/ 0 w 2667000"/>
              <a:gd name="connsiteY11" fmla="*/ 173995 h 3955141"/>
              <a:gd name="connsiteX12" fmla="*/ 173995 w 2667000"/>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000" h="3955141">
                <a:moveTo>
                  <a:pt x="173995" y="0"/>
                </a:moveTo>
                <a:lnTo>
                  <a:pt x="2493005" y="0"/>
                </a:lnTo>
                <a:cubicBezTo>
                  <a:pt x="2589100" y="0"/>
                  <a:pt x="2667000" y="77900"/>
                  <a:pt x="2667000" y="173995"/>
                </a:cubicBezTo>
                <a:lnTo>
                  <a:pt x="2667000" y="441274"/>
                </a:lnTo>
                <a:lnTo>
                  <a:pt x="2667000" y="3513867"/>
                </a:lnTo>
                <a:lnTo>
                  <a:pt x="2667000" y="3781146"/>
                </a:lnTo>
                <a:cubicBezTo>
                  <a:pt x="2667000" y="3877241"/>
                  <a:pt x="2589100" y="3955141"/>
                  <a:pt x="2493005" y="3955141"/>
                </a:cubicBezTo>
                <a:lnTo>
                  <a:pt x="173995" y="3955141"/>
                </a:lnTo>
                <a:cubicBezTo>
                  <a:pt x="77900" y="3955141"/>
                  <a:pt x="0" y="3877241"/>
                  <a:pt x="0" y="3781146"/>
                </a:cubicBezTo>
                <a:lnTo>
                  <a:pt x="0" y="3513867"/>
                </a:lnTo>
                <a:lnTo>
                  <a:pt x="0" y="441274"/>
                </a:lnTo>
                <a:lnTo>
                  <a:pt x="0" y="173995"/>
                </a:lnTo>
                <a:cubicBezTo>
                  <a:pt x="0" y="77900"/>
                  <a:pt x="77900" y="0"/>
                  <a:pt x="173995"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a:solidFill>
                <a:schemeClr val="bg1"/>
              </a:solidFill>
              <a:ea typeface="Segoe UI" pitchFamily="34" charset="0"/>
              <a:cs typeface="Segoe UI" pitchFamily="34" charset="0"/>
            </a:endParaRPr>
          </a:p>
        </p:txBody>
      </p:sp>
      <p:pic>
        <p:nvPicPr>
          <p:cNvPr id="9" name="Graphic 8" descr="icon of a Processor outline">
            <a:extLst>
              <a:ext uri="{FF2B5EF4-FFF2-40B4-BE49-F238E27FC236}">
                <a16:creationId xmlns:a16="http://schemas.microsoft.com/office/drawing/2014/main" id="{3D525CFA-7943-0B05-27C5-2D9C3D9952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1465" y="1804176"/>
            <a:ext cx="1351774" cy="1351774"/>
          </a:xfrm>
          <a:prstGeom prst="rect">
            <a:avLst/>
          </a:prstGeom>
        </p:spPr>
      </p:pic>
      <p:cxnSp>
        <p:nvCxnSpPr>
          <p:cNvPr id="34" name="Straight Connector 33">
            <a:extLst>
              <a:ext uri="{FF2B5EF4-FFF2-40B4-BE49-F238E27FC236}">
                <a16:creationId xmlns:a16="http://schemas.microsoft.com/office/drawing/2014/main" id="{B4FC84CF-D6C6-FAE8-4301-3E21AF0C57A4}"/>
              </a:ext>
              <a:ext uri="{C183D7F6-B498-43B3-948B-1728B52AA6E4}">
                <adec:decorative xmlns:adec="http://schemas.microsoft.com/office/drawing/2017/decorative" val="1"/>
              </a:ext>
            </a:extLst>
          </p:cNvPr>
          <p:cNvCxnSpPr>
            <a:cxnSpLocks/>
          </p:cNvCxnSpPr>
          <p:nvPr/>
        </p:nvCxnSpPr>
        <p:spPr>
          <a:xfrm>
            <a:off x="5267882" y="3291958"/>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1CE2DD1-ED4C-9571-D20F-E1D49BA4E679}"/>
              </a:ext>
            </a:extLst>
          </p:cNvPr>
          <p:cNvSpPr txBox="1"/>
          <p:nvPr/>
        </p:nvSpPr>
        <p:spPr>
          <a:xfrm>
            <a:off x="4233852" y="3624364"/>
            <a:ext cx="2667000" cy="707886"/>
          </a:xfrm>
          <a:prstGeom prst="rect">
            <a:avLst/>
          </a:prstGeom>
          <a:noFill/>
        </p:spPr>
        <p:txBody>
          <a:bodyPr wrap="square" lIns="91440" tIns="45720" rIns="91440" bIns="45720" rtlCol="0">
            <a:spAutoFit/>
          </a:bodyPr>
          <a:lstStyle/>
          <a:p>
            <a:pPr algn="ctr"/>
            <a:r>
              <a:rPr lang="en-US" sz="2000"/>
              <a:t>GPT 3.5</a:t>
            </a:r>
          </a:p>
          <a:p>
            <a:pPr algn="ctr"/>
            <a:r>
              <a:rPr lang="en-US" sz="2000"/>
              <a:t>GPT 4</a:t>
            </a:r>
          </a:p>
        </p:txBody>
      </p:sp>
      <p:grpSp>
        <p:nvGrpSpPr>
          <p:cNvPr id="26" name="Group 25" descr="arrow pointing right">
            <a:extLst>
              <a:ext uri="{FF2B5EF4-FFF2-40B4-BE49-F238E27FC236}">
                <a16:creationId xmlns:a16="http://schemas.microsoft.com/office/drawing/2014/main" id="{50B28AF8-A713-614B-FF5F-65C7C3480278}"/>
              </a:ext>
            </a:extLst>
          </p:cNvPr>
          <p:cNvGrpSpPr/>
          <p:nvPr/>
        </p:nvGrpSpPr>
        <p:grpSpPr>
          <a:xfrm>
            <a:off x="7015225" y="3382864"/>
            <a:ext cx="427334" cy="427334"/>
            <a:chOff x="3900244" y="2456962"/>
            <a:chExt cx="427334" cy="427334"/>
          </a:xfrm>
        </p:grpSpPr>
        <p:sp>
          <p:nvSpPr>
            <p:cNvPr id="27" name="Oval 26">
              <a:extLst>
                <a:ext uri="{FF2B5EF4-FFF2-40B4-BE49-F238E27FC236}">
                  <a16:creationId xmlns:a16="http://schemas.microsoft.com/office/drawing/2014/main" id="{11B4709B-4DBF-C3FB-3DE7-68D5E1D23D21}"/>
                </a:ext>
              </a:extLst>
            </p:cNvPr>
            <p:cNvSpPr/>
            <p:nvPr/>
          </p:nvSpPr>
          <p:spPr bwMode="auto">
            <a:xfrm>
              <a:off x="3900244" y="2456962"/>
              <a:ext cx="427334" cy="427334"/>
            </a:xfrm>
            <a:prstGeom prst="ellipse">
              <a:avLst/>
            </a:prstGeom>
            <a:solidFill>
              <a:schemeClr val="bg1">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8" name="Graphic 4">
              <a:extLst>
                <a:ext uri="{FF2B5EF4-FFF2-40B4-BE49-F238E27FC236}">
                  <a16:creationId xmlns:a16="http://schemas.microsoft.com/office/drawing/2014/main" id="{7FB70387-B968-6DF9-3619-935987D44D62}"/>
                </a:ext>
              </a:extLst>
            </p:cNvPr>
            <p:cNvSpPr/>
            <p:nvPr/>
          </p:nvSpPr>
          <p:spPr>
            <a:xfrm>
              <a:off x="4060094" y="2553371"/>
              <a:ext cx="136208" cy="234516"/>
            </a:xfrm>
            <a:custGeom>
              <a:avLst/>
              <a:gdLst>
                <a:gd name="connsiteX0" fmla="*/ 0 w 1187037"/>
                <a:gd name="connsiteY0" fmla="*/ 203666 h 1934760"/>
                <a:gd name="connsiteX1" fmla="*/ 56674 w 1187037"/>
                <a:gd name="connsiteY1" fmla="*/ 62696 h 1934760"/>
                <a:gd name="connsiteX2" fmla="*/ 344710 w 1187037"/>
                <a:gd name="connsiteY2" fmla="*/ 56695 h 1934760"/>
                <a:gd name="connsiteX3" fmla="*/ 1124331 w 1187037"/>
                <a:gd name="connsiteY3" fmla="*/ 804408 h 1934760"/>
                <a:gd name="connsiteX4" fmla="*/ 1187006 w 1187037"/>
                <a:gd name="connsiteY4" fmla="*/ 947187 h 1934760"/>
                <a:gd name="connsiteX5" fmla="*/ 1130332 w 1187037"/>
                <a:gd name="connsiteY5" fmla="*/ 1092444 h 1934760"/>
                <a:gd name="connsiteX6" fmla="*/ 382619 w 1187037"/>
                <a:gd name="connsiteY6" fmla="*/ 1872065 h 1934760"/>
                <a:gd name="connsiteX7" fmla="*/ 94583 w 1187037"/>
                <a:gd name="connsiteY7" fmla="*/ 1878066 h 1934760"/>
                <a:gd name="connsiteX8" fmla="*/ 88583 w 1187037"/>
                <a:gd name="connsiteY8" fmla="*/ 1590030 h 1934760"/>
                <a:gd name="connsiteX9" fmla="*/ 695325 w 1187037"/>
                <a:gd name="connsiteY9" fmla="*/ 957474 h 1934760"/>
                <a:gd name="connsiteX10" fmla="*/ 62675 w 1187037"/>
                <a:gd name="connsiteY10" fmla="*/ 350732 h 1934760"/>
                <a:gd name="connsiteX11" fmla="*/ 0 w 1187037"/>
                <a:gd name="connsiteY11" fmla="*/ 203666 h 193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87037" h="1934760">
                  <a:moveTo>
                    <a:pt x="0" y="203666"/>
                  </a:moveTo>
                  <a:cubicBezTo>
                    <a:pt x="0" y="152993"/>
                    <a:pt x="18860" y="102225"/>
                    <a:pt x="56674" y="62696"/>
                  </a:cubicBezTo>
                  <a:cubicBezTo>
                    <a:pt x="134493" y="-18457"/>
                    <a:pt x="263462" y="-21219"/>
                    <a:pt x="344710" y="56695"/>
                  </a:cubicBezTo>
                  <a:lnTo>
                    <a:pt x="1124331" y="804408"/>
                  </a:lnTo>
                  <a:cubicBezTo>
                    <a:pt x="1163288" y="841841"/>
                    <a:pt x="1185863" y="893181"/>
                    <a:pt x="1187006" y="947187"/>
                  </a:cubicBezTo>
                  <a:cubicBezTo>
                    <a:pt x="1187958" y="1000813"/>
                    <a:pt x="1167765" y="1053486"/>
                    <a:pt x="1130332" y="1092444"/>
                  </a:cubicBezTo>
                  <a:lnTo>
                    <a:pt x="382619" y="1872065"/>
                  </a:lnTo>
                  <a:cubicBezTo>
                    <a:pt x="304800" y="1953218"/>
                    <a:pt x="175831" y="1955980"/>
                    <a:pt x="94583" y="1878066"/>
                  </a:cubicBezTo>
                  <a:cubicBezTo>
                    <a:pt x="13335" y="1800151"/>
                    <a:pt x="10668" y="1671278"/>
                    <a:pt x="88583" y="1590030"/>
                  </a:cubicBezTo>
                  <a:lnTo>
                    <a:pt x="695325" y="957474"/>
                  </a:lnTo>
                  <a:lnTo>
                    <a:pt x="62675" y="350732"/>
                  </a:lnTo>
                  <a:cubicBezTo>
                    <a:pt x="20955" y="310727"/>
                    <a:pt x="0" y="257292"/>
                    <a:pt x="0" y="203666"/>
                  </a:cubicBezTo>
                  <a:close/>
                </a:path>
              </a:pathLst>
            </a:custGeom>
            <a:solidFill>
              <a:schemeClr val="tx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grpSp>
      <p:sp>
        <p:nvSpPr>
          <p:cNvPr id="16" name="Freeform: Shape 15">
            <a:extLst>
              <a:ext uri="{FF2B5EF4-FFF2-40B4-BE49-F238E27FC236}">
                <a16:creationId xmlns:a16="http://schemas.microsoft.com/office/drawing/2014/main" id="{26BB1EBB-A315-FF66-6A2D-2165B30D9E0C}"/>
              </a:ext>
              <a:ext uri="{C183D7F6-B498-43B3-948B-1728B52AA6E4}">
                <adec:decorative xmlns:adec="http://schemas.microsoft.com/office/drawing/2017/decorative" val="1"/>
              </a:ext>
            </a:extLst>
          </p:cNvPr>
          <p:cNvSpPr/>
          <p:nvPr/>
        </p:nvSpPr>
        <p:spPr bwMode="auto">
          <a:xfrm>
            <a:off x="7556931" y="1752600"/>
            <a:ext cx="3724296" cy="3955141"/>
          </a:xfrm>
          <a:custGeom>
            <a:avLst/>
            <a:gdLst>
              <a:gd name="connsiteX0" fmla="*/ 240596 w 3724296"/>
              <a:gd name="connsiteY0" fmla="*/ 0 h 3955141"/>
              <a:gd name="connsiteX1" fmla="*/ 3483700 w 3724296"/>
              <a:gd name="connsiteY1" fmla="*/ 0 h 3955141"/>
              <a:gd name="connsiteX2" fmla="*/ 3724296 w 3724296"/>
              <a:gd name="connsiteY2" fmla="*/ 240596 h 3955141"/>
              <a:gd name="connsiteX3" fmla="*/ 3724296 w 3724296"/>
              <a:gd name="connsiteY3" fmla="*/ 507875 h 3955141"/>
              <a:gd name="connsiteX4" fmla="*/ 3724296 w 3724296"/>
              <a:gd name="connsiteY4" fmla="*/ 3447266 h 3955141"/>
              <a:gd name="connsiteX5" fmla="*/ 3724296 w 3724296"/>
              <a:gd name="connsiteY5" fmla="*/ 3714545 h 3955141"/>
              <a:gd name="connsiteX6" fmla="*/ 3483700 w 3724296"/>
              <a:gd name="connsiteY6" fmla="*/ 3955141 h 3955141"/>
              <a:gd name="connsiteX7" fmla="*/ 240596 w 3724296"/>
              <a:gd name="connsiteY7" fmla="*/ 3955141 h 3955141"/>
              <a:gd name="connsiteX8" fmla="*/ 0 w 3724296"/>
              <a:gd name="connsiteY8" fmla="*/ 3714545 h 3955141"/>
              <a:gd name="connsiteX9" fmla="*/ 0 w 3724296"/>
              <a:gd name="connsiteY9" fmla="*/ 3447266 h 3955141"/>
              <a:gd name="connsiteX10" fmla="*/ 0 w 3724296"/>
              <a:gd name="connsiteY10" fmla="*/ 507875 h 3955141"/>
              <a:gd name="connsiteX11" fmla="*/ 0 w 3724296"/>
              <a:gd name="connsiteY11" fmla="*/ 240596 h 3955141"/>
              <a:gd name="connsiteX12" fmla="*/ 240596 w 3724296"/>
              <a:gd name="connsiteY12" fmla="*/ 0 h 3955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24296" h="3955141">
                <a:moveTo>
                  <a:pt x="240596" y="0"/>
                </a:moveTo>
                <a:lnTo>
                  <a:pt x="3483700" y="0"/>
                </a:lnTo>
                <a:cubicBezTo>
                  <a:pt x="3616578" y="0"/>
                  <a:pt x="3724296" y="107718"/>
                  <a:pt x="3724296" y="240596"/>
                </a:cubicBezTo>
                <a:lnTo>
                  <a:pt x="3724296" y="507875"/>
                </a:lnTo>
                <a:lnTo>
                  <a:pt x="3724296" y="3447266"/>
                </a:lnTo>
                <a:lnTo>
                  <a:pt x="3724296" y="3714545"/>
                </a:lnTo>
                <a:cubicBezTo>
                  <a:pt x="3724296" y="3847423"/>
                  <a:pt x="3616578" y="3955141"/>
                  <a:pt x="3483700" y="3955141"/>
                </a:cubicBezTo>
                <a:lnTo>
                  <a:pt x="240596" y="3955141"/>
                </a:lnTo>
                <a:cubicBezTo>
                  <a:pt x="107718" y="3955141"/>
                  <a:pt x="0" y="3847423"/>
                  <a:pt x="0" y="3714545"/>
                </a:cubicBezTo>
                <a:lnTo>
                  <a:pt x="0" y="3447266"/>
                </a:lnTo>
                <a:lnTo>
                  <a:pt x="0" y="507875"/>
                </a:lnTo>
                <a:lnTo>
                  <a:pt x="0" y="240596"/>
                </a:lnTo>
                <a:cubicBezTo>
                  <a:pt x="0" y="107718"/>
                  <a:pt x="107718" y="0"/>
                  <a:pt x="240596" y="0"/>
                </a:cubicBezTo>
                <a:close/>
              </a:path>
            </a:pathLst>
          </a:custGeom>
          <a:gradFill flip="none" rotWithShape="1">
            <a:gsLst>
              <a:gs pos="0">
                <a:srgbClr val="040F16">
                  <a:alpha val="10000"/>
                </a:srgbClr>
              </a:gs>
              <a:gs pos="100000">
                <a:schemeClr val="bg1"/>
              </a:gs>
            </a:gsLst>
            <a:lin ang="5400000" scaled="1"/>
            <a:tileRect/>
          </a:gradFill>
          <a:ln>
            <a:noFill/>
            <a:headEnd type="none" w="med" len="med"/>
            <a:tailEnd type="none" w="med" len="med"/>
          </a:ln>
          <a:effectLst>
            <a:outerShdw blurRad="38100" dist="38100" dir="5400000" algn="t"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solidFill>
                <a:schemeClr val="bg1"/>
              </a:solidFill>
              <a:ea typeface="Segoe UI" pitchFamily="34" charset="0"/>
              <a:cs typeface="Segoe UI" pitchFamily="34" charset="0"/>
            </a:endParaRPr>
          </a:p>
        </p:txBody>
      </p:sp>
      <p:sp>
        <p:nvSpPr>
          <p:cNvPr id="33" name="speech_2" title="Icon of a chat bubble">
            <a:extLst>
              <a:ext uri="{FF2B5EF4-FFF2-40B4-BE49-F238E27FC236}">
                <a16:creationId xmlns:a16="http://schemas.microsoft.com/office/drawing/2014/main" id="{7525A26C-1A15-A49B-A7CE-0477C056487B}"/>
              </a:ext>
            </a:extLst>
          </p:cNvPr>
          <p:cNvSpPr>
            <a:spLocks noChangeAspect="1" noEditPoints="1"/>
          </p:cNvSpPr>
          <p:nvPr/>
        </p:nvSpPr>
        <p:spPr bwMode="auto">
          <a:xfrm>
            <a:off x="8913110" y="2060577"/>
            <a:ext cx="1011938" cy="898974"/>
          </a:xfrm>
          <a:custGeom>
            <a:avLst/>
            <a:gdLst>
              <a:gd name="T0" fmla="*/ 122 w 215"/>
              <a:gd name="T1" fmla="*/ 145 h 191"/>
              <a:gd name="T2" fmla="*/ 76 w 215"/>
              <a:gd name="T3" fmla="*/ 145 h 191"/>
              <a:gd name="T4" fmla="*/ 31 w 215"/>
              <a:gd name="T5" fmla="*/ 191 h 191"/>
              <a:gd name="T6" fmla="*/ 31 w 215"/>
              <a:gd name="T7" fmla="*/ 145 h 191"/>
              <a:gd name="T8" fmla="*/ 0 w 215"/>
              <a:gd name="T9" fmla="*/ 145 h 191"/>
              <a:gd name="T10" fmla="*/ 0 w 215"/>
              <a:gd name="T11" fmla="*/ 0 h 191"/>
              <a:gd name="T12" fmla="*/ 215 w 215"/>
              <a:gd name="T13" fmla="*/ 0 h 191"/>
              <a:gd name="T14" fmla="*/ 215 w 215"/>
              <a:gd name="T15" fmla="*/ 120 h 191"/>
              <a:gd name="T16" fmla="*/ 122 w 215"/>
              <a:gd name="T17" fmla="*/ 145 h 191"/>
              <a:gd name="T18" fmla="*/ 122 w 215"/>
              <a:gd name="T19" fmla="*/ 145 h 191"/>
              <a:gd name="T20" fmla="*/ 122 w 215"/>
              <a:gd name="T21" fmla="*/ 145 h 191"/>
              <a:gd name="T22" fmla="*/ 215 w 215"/>
              <a:gd name="T23" fmla="*/ 145 h 191"/>
              <a:gd name="T24" fmla="*/ 215 w 215"/>
              <a:gd name="T25" fmla="*/ 12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191">
                <a:moveTo>
                  <a:pt x="122" y="145"/>
                </a:moveTo>
                <a:lnTo>
                  <a:pt x="76" y="145"/>
                </a:lnTo>
                <a:lnTo>
                  <a:pt x="31" y="191"/>
                </a:lnTo>
                <a:lnTo>
                  <a:pt x="31" y="145"/>
                </a:lnTo>
                <a:lnTo>
                  <a:pt x="0" y="145"/>
                </a:lnTo>
                <a:lnTo>
                  <a:pt x="0" y="0"/>
                </a:lnTo>
                <a:lnTo>
                  <a:pt x="215" y="0"/>
                </a:lnTo>
                <a:lnTo>
                  <a:pt x="215" y="120"/>
                </a:lnTo>
                <a:moveTo>
                  <a:pt x="122" y="145"/>
                </a:moveTo>
                <a:lnTo>
                  <a:pt x="122" y="145"/>
                </a:lnTo>
                <a:moveTo>
                  <a:pt x="122" y="145"/>
                </a:moveTo>
                <a:lnTo>
                  <a:pt x="215" y="145"/>
                </a:lnTo>
                <a:lnTo>
                  <a:pt x="215" y="12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cxnSp>
        <p:nvCxnSpPr>
          <p:cNvPr id="35" name="Straight Connector 34">
            <a:extLst>
              <a:ext uri="{FF2B5EF4-FFF2-40B4-BE49-F238E27FC236}">
                <a16:creationId xmlns:a16="http://schemas.microsoft.com/office/drawing/2014/main" id="{D2AC06AC-05D1-EF93-5E5F-F600E9F99DE4}"/>
              </a:ext>
              <a:ext uri="{C183D7F6-B498-43B3-948B-1728B52AA6E4}">
                <adec:decorative xmlns:adec="http://schemas.microsoft.com/office/drawing/2017/decorative" val="1"/>
              </a:ext>
            </a:extLst>
          </p:cNvPr>
          <p:cNvCxnSpPr>
            <a:cxnSpLocks/>
          </p:cNvCxnSpPr>
          <p:nvPr/>
        </p:nvCxnSpPr>
        <p:spPr>
          <a:xfrm>
            <a:off x="9119609" y="3291958"/>
            <a:ext cx="598941" cy="0"/>
          </a:xfrm>
          <a:prstGeom prst="line">
            <a:avLst/>
          </a:prstGeom>
          <a:ln w="38100"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56B1542-5F58-17FF-BD2C-9202B86FEE4F}"/>
              </a:ext>
            </a:extLst>
          </p:cNvPr>
          <p:cNvSpPr txBox="1"/>
          <p:nvPr/>
        </p:nvSpPr>
        <p:spPr>
          <a:xfrm>
            <a:off x="7556931" y="3624364"/>
            <a:ext cx="3724296" cy="1323439"/>
          </a:xfrm>
          <a:prstGeom prst="rect">
            <a:avLst/>
          </a:prstGeom>
          <a:noFill/>
        </p:spPr>
        <p:txBody>
          <a:bodyPr wrap="square" lIns="91440" tIns="45720" rIns="91440" bIns="45720" rtlCol="0">
            <a:spAutoFit/>
          </a:bodyPr>
          <a:lstStyle/>
          <a:p>
            <a:pPr algn="ctr"/>
            <a:r>
              <a:rPr lang="en-US" sz="2000"/>
              <a:t>“In a quaint village</a:t>
            </a:r>
            <a:br>
              <a:rPr lang="en-US" sz="2000"/>
            </a:br>
            <a:r>
              <a:rPr lang="en-US" sz="2000"/>
              <a:t>nestled between rolling hills and meandering streams,</a:t>
            </a:r>
            <a:br>
              <a:rPr lang="en-US" sz="2000"/>
            </a:br>
            <a:r>
              <a:rPr lang="en-US" sz="2000"/>
              <a:t>there existed […]. ”</a:t>
            </a:r>
          </a:p>
        </p:txBody>
      </p:sp>
      <p:sp>
        <p:nvSpPr>
          <p:cNvPr id="15" name="TextBox 14">
            <a:extLst>
              <a:ext uri="{FF2B5EF4-FFF2-40B4-BE49-F238E27FC236}">
                <a16:creationId xmlns:a16="http://schemas.microsoft.com/office/drawing/2014/main" id="{E7BDB282-01CF-E4BF-F100-9B837A1D59CA}"/>
              </a:ext>
            </a:extLst>
          </p:cNvPr>
          <p:cNvSpPr txBox="1"/>
          <p:nvPr/>
        </p:nvSpPr>
        <p:spPr>
          <a:xfrm>
            <a:off x="7668510" y="5132177"/>
            <a:ext cx="3501138" cy="408623"/>
          </a:xfrm>
          <a:prstGeom prst="roundRect">
            <a:avLst>
              <a:gd name="adj" fmla="val 17905"/>
            </a:avLst>
          </a:prstGeom>
          <a:solidFill>
            <a:schemeClr val="bg1">
              <a:lumMod val="90000"/>
              <a:lumOff val="10000"/>
            </a:schemeClr>
          </a:solidFill>
          <a:effectLst>
            <a:innerShdw blurRad="63500" dist="50800" dir="16200000">
              <a:prstClr val="black">
                <a:alpha val="60000"/>
              </a:prstClr>
            </a:innerShdw>
          </a:effectLst>
        </p:spPr>
        <p:txBody>
          <a:bodyPr wrap="square" anchor="ctr">
            <a:noAutofit/>
          </a:bodyPr>
          <a:lstStyle/>
          <a:p>
            <a:pPr algn="ctr"/>
            <a:r>
              <a:rPr lang="en-US" b="1">
                <a:latin typeface="+mj-lt"/>
              </a:rPr>
              <a:t>M-token Completion</a:t>
            </a:r>
          </a:p>
        </p:txBody>
      </p:sp>
      <p:pic>
        <p:nvPicPr>
          <p:cNvPr id="5" name="Graphic 4">
            <a:extLst>
              <a:ext uri="{FF2B5EF4-FFF2-40B4-BE49-F238E27FC236}">
                <a16:creationId xmlns:a16="http://schemas.microsoft.com/office/drawing/2014/main" id="{50BDD647-B747-1F54-F17D-2B84C013A1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07743" y="2317198"/>
            <a:ext cx="308014" cy="308014"/>
          </a:xfrm>
          <a:prstGeom prst="rect">
            <a:avLst/>
          </a:prstGeom>
        </p:spPr>
      </p:pic>
    </p:spTree>
    <p:extLst>
      <p:ext uri="{BB962C8B-B14F-4D97-AF65-F5344CB8AC3E}">
        <p14:creationId xmlns:p14="http://schemas.microsoft.com/office/powerpoint/2010/main" val="6997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PEX Template Dark">
  <a:themeElements>
    <a:clrScheme name="Custom 7">
      <a:dk1>
        <a:srgbClr val="353535"/>
      </a:dk1>
      <a:lt1>
        <a:srgbClr val="FFFFFF"/>
      </a:lt1>
      <a:dk2>
        <a:srgbClr val="000000"/>
      </a:dk2>
      <a:lt2>
        <a:srgbClr val="FFFFFF"/>
      </a:lt2>
      <a:accent1>
        <a:srgbClr val="FFB900"/>
      </a:accent1>
      <a:accent2>
        <a:srgbClr val="B4009E"/>
      </a:accent2>
      <a:accent3>
        <a:srgbClr val="0078D7"/>
      </a:accent3>
      <a:accent4>
        <a:srgbClr val="00BCF2"/>
      </a:accent4>
      <a:accent5>
        <a:srgbClr val="B4A0FF"/>
      </a:accent5>
      <a:accent6>
        <a:srgbClr val="00B294"/>
      </a:accent6>
      <a:hlink>
        <a:srgbClr val="00BCF2"/>
      </a:hlink>
      <a:folHlink>
        <a:srgbClr val="00BCF2"/>
      </a:folHlink>
    </a:clrScheme>
    <a:fontScheme name="Custom 2">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3" id="{71239882-4395-4F1E-A7A4-B9823733F26A}" vid="{F3DECCDB-D108-476B-BDE8-0D4C8C1A03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2946</Words>
  <Application>Microsoft Office PowerPoint</Application>
  <PresentationFormat>Widescreen</PresentationFormat>
  <Paragraphs>309</Paragraphs>
  <Slides>29</Slides>
  <Notes>22</Notes>
  <HiddenSlides>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29</vt:i4>
      </vt:variant>
    </vt:vector>
  </HeadingPairs>
  <TitlesOfParts>
    <vt:vector size="44" baseType="lpstr">
      <vt:lpstr>-apple-system</vt:lpstr>
      <vt:lpstr>Aptos</vt:lpstr>
      <vt:lpstr>Arial</vt:lpstr>
      <vt:lpstr>Arial Black</vt:lpstr>
      <vt:lpstr>Arial,Sans-Serif</vt:lpstr>
      <vt:lpstr>Calibri</vt:lpstr>
      <vt:lpstr>Lucida Console</vt:lpstr>
      <vt:lpstr>Roboto Mono</vt:lpstr>
      <vt:lpstr>Segoe UI</vt:lpstr>
      <vt:lpstr>Segoe UI Semibold</vt:lpstr>
      <vt:lpstr>Segoe UI Semilight</vt:lpstr>
      <vt:lpstr>var(--fontFamilyBase)</vt:lpstr>
      <vt:lpstr>vendetta</vt:lpstr>
      <vt:lpstr>Wingdings</vt:lpstr>
      <vt:lpstr>APEX Template Dark</vt:lpstr>
      <vt:lpstr>PowerPoint Presentation</vt:lpstr>
      <vt:lpstr>PowerPoint Presentation</vt:lpstr>
      <vt:lpstr>Intro to AI with .NET, OpenAI, and Semantic Kernel</vt:lpstr>
      <vt:lpstr>Speaker Bio Slide</vt:lpstr>
      <vt:lpstr>PowerPoint Presentation</vt:lpstr>
      <vt:lpstr>PowerPoint Presentation</vt:lpstr>
      <vt:lpstr>Demo</vt:lpstr>
      <vt:lpstr>Generative AI</vt:lpstr>
      <vt:lpstr>Large Language Models (LLMs)</vt:lpstr>
      <vt:lpstr>How language models work</vt:lpstr>
      <vt:lpstr>PowerPoint Presentation</vt:lpstr>
      <vt:lpstr>PowerPoint Presentation</vt:lpstr>
      <vt:lpstr>PowerPoint Presentation</vt:lpstr>
      <vt:lpstr>PowerPoint Presentation</vt:lpstr>
      <vt:lpstr>Prompt Engineering</vt:lpstr>
      <vt:lpstr>Prompt engineering</vt:lpstr>
      <vt:lpstr>Prompt engineering</vt:lpstr>
      <vt:lpstr>System prompt vs user prompt</vt:lpstr>
      <vt:lpstr>Talking in text</vt:lpstr>
      <vt:lpstr>Common use cases</vt:lpstr>
      <vt:lpstr>Prompt engineering for text generation</vt:lpstr>
      <vt:lpstr>Talking in numbers</vt:lpstr>
      <vt:lpstr>GenAI Features: Embeddings</vt:lpstr>
      <vt:lpstr>Adding knowledge to the prompt</vt:lpstr>
      <vt:lpstr>Retrieval Augmented Generation</vt:lpstr>
      <vt:lpstr>Demo – Creating our own GitHub Copilot Chat</vt:lpstr>
      <vt:lpstr>In closing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2024-06-11T21:27:25Z</dcterms:created>
  <dcterms:modified xsi:type="dcterms:W3CDTF">2024-06-11T21:29:12Z</dcterms:modified>
</cp:coreProperties>
</file>