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669BFA"/>
    <a:srgbClr val="5581FD"/>
    <a:srgbClr val="6474C4"/>
    <a:srgbClr val="A49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935AD-5464-4199-A7BE-AF8EB8C07AA9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24B1256-B886-445C-9D2F-47B0D5AFAF13}">
      <dgm:prSet/>
      <dgm:spPr/>
      <dgm:t>
        <a:bodyPr/>
        <a:lstStyle/>
        <a:p>
          <a:r>
            <a:rPr lang="it-IT"/>
            <a:t>Dati sull’inquinamento</a:t>
          </a:r>
        </a:p>
        <a:p>
          <a:r>
            <a:rPr lang="it-IT"/>
            <a:t>https://www.dati.gov.it/</a:t>
          </a:r>
          <a:r>
            <a:rPr lang="en-US"/>
            <a:t> </a:t>
          </a:r>
        </a:p>
      </dgm:t>
    </dgm:pt>
    <dgm:pt modelId="{6D6A06CF-0CF2-4491-8408-CCDC33BCC6CA}" type="parTrans" cxnId="{D1CCE0F0-0019-47C4-B116-1F173073DDC5}">
      <dgm:prSet/>
      <dgm:spPr/>
      <dgm:t>
        <a:bodyPr/>
        <a:lstStyle/>
        <a:p>
          <a:endParaRPr lang="en-US"/>
        </a:p>
      </dgm:t>
    </dgm:pt>
    <dgm:pt modelId="{1C45BBDB-74EE-418E-AA4F-FCDEE0264428}" type="sibTrans" cxnId="{D1CCE0F0-0019-47C4-B116-1F173073DDC5}">
      <dgm:prSet/>
      <dgm:spPr/>
      <dgm:t>
        <a:bodyPr/>
        <a:lstStyle/>
        <a:p>
          <a:endParaRPr lang="en-US"/>
        </a:p>
      </dgm:t>
    </dgm:pt>
    <dgm:pt modelId="{FA40B503-47A7-41B9-A22F-A2656342012D}">
      <dgm:prSet/>
      <dgm:spPr/>
      <dgm:t>
        <a:bodyPr/>
        <a:lstStyle/>
        <a:p>
          <a:r>
            <a:rPr lang="en-US"/>
            <a:t>Dataset in formato CSV/JSON</a:t>
          </a:r>
        </a:p>
      </dgm:t>
    </dgm:pt>
    <dgm:pt modelId="{572A0A47-868D-4B5D-9A16-88604B995961}" type="parTrans" cxnId="{24C30B35-7569-4778-9AFF-013E94C56676}">
      <dgm:prSet/>
      <dgm:spPr/>
      <dgm:t>
        <a:bodyPr/>
        <a:lstStyle/>
        <a:p>
          <a:endParaRPr lang="en-US"/>
        </a:p>
      </dgm:t>
    </dgm:pt>
    <dgm:pt modelId="{F7F0EB22-5844-4515-8F0E-56D3EC204799}" type="sibTrans" cxnId="{24C30B35-7569-4778-9AFF-013E94C56676}">
      <dgm:prSet/>
      <dgm:spPr/>
      <dgm:t>
        <a:bodyPr/>
        <a:lstStyle/>
        <a:p>
          <a:endParaRPr lang="en-US"/>
        </a:p>
      </dgm:t>
    </dgm:pt>
    <dgm:pt modelId="{E1925A73-8F44-468E-A5A4-55ABFC88A117}" type="pres">
      <dgm:prSet presAssocID="{466935AD-5464-4199-A7BE-AF8EB8C07AA9}" presName="vert0" presStyleCnt="0">
        <dgm:presLayoutVars>
          <dgm:dir/>
          <dgm:animOne val="branch"/>
          <dgm:animLvl val="lvl"/>
        </dgm:presLayoutVars>
      </dgm:prSet>
      <dgm:spPr/>
    </dgm:pt>
    <dgm:pt modelId="{BD57BC6F-76A6-4AC8-B1E9-782F23AA3A18}" type="pres">
      <dgm:prSet presAssocID="{024B1256-B886-445C-9D2F-47B0D5AFAF13}" presName="thickLine" presStyleLbl="alignNode1" presStyleIdx="0" presStyleCnt="2"/>
      <dgm:spPr/>
    </dgm:pt>
    <dgm:pt modelId="{42A2C80C-5FC8-4702-B64B-A999AD8D83C7}" type="pres">
      <dgm:prSet presAssocID="{024B1256-B886-445C-9D2F-47B0D5AFAF13}" presName="horz1" presStyleCnt="0"/>
      <dgm:spPr/>
    </dgm:pt>
    <dgm:pt modelId="{6C62B4A1-7E5C-4DAA-8C87-2710C1D28E50}" type="pres">
      <dgm:prSet presAssocID="{024B1256-B886-445C-9D2F-47B0D5AFAF13}" presName="tx1" presStyleLbl="revTx" presStyleIdx="0" presStyleCnt="2"/>
      <dgm:spPr/>
    </dgm:pt>
    <dgm:pt modelId="{0BF9EBC8-BC5D-42BD-B848-55736C7255C5}" type="pres">
      <dgm:prSet presAssocID="{024B1256-B886-445C-9D2F-47B0D5AFAF13}" presName="vert1" presStyleCnt="0"/>
      <dgm:spPr/>
    </dgm:pt>
    <dgm:pt modelId="{D0CAD4AE-B88C-44BD-9A32-FE1FCBD8119A}" type="pres">
      <dgm:prSet presAssocID="{FA40B503-47A7-41B9-A22F-A2656342012D}" presName="thickLine" presStyleLbl="alignNode1" presStyleIdx="1" presStyleCnt="2"/>
      <dgm:spPr/>
    </dgm:pt>
    <dgm:pt modelId="{23766A51-1C23-4172-800C-DD82F5F44427}" type="pres">
      <dgm:prSet presAssocID="{FA40B503-47A7-41B9-A22F-A2656342012D}" presName="horz1" presStyleCnt="0"/>
      <dgm:spPr/>
    </dgm:pt>
    <dgm:pt modelId="{75840999-74B3-4E0B-8419-5A17CA42B901}" type="pres">
      <dgm:prSet presAssocID="{FA40B503-47A7-41B9-A22F-A2656342012D}" presName="tx1" presStyleLbl="revTx" presStyleIdx="1" presStyleCnt="2"/>
      <dgm:spPr/>
    </dgm:pt>
    <dgm:pt modelId="{24AAC3FA-17AD-4206-8CD6-1A302E7E3197}" type="pres">
      <dgm:prSet presAssocID="{FA40B503-47A7-41B9-A22F-A2656342012D}" presName="vert1" presStyleCnt="0"/>
      <dgm:spPr/>
    </dgm:pt>
  </dgm:ptLst>
  <dgm:cxnLst>
    <dgm:cxn modelId="{06F87118-DBC4-4CC7-98B4-3BCC25377ABA}" type="presOf" srcId="{024B1256-B886-445C-9D2F-47B0D5AFAF13}" destId="{6C62B4A1-7E5C-4DAA-8C87-2710C1D28E50}" srcOrd="0" destOrd="0" presId="urn:microsoft.com/office/officeart/2008/layout/LinedList"/>
    <dgm:cxn modelId="{F3B15027-F877-4391-B70B-95B2584D412C}" type="presOf" srcId="{FA40B503-47A7-41B9-A22F-A2656342012D}" destId="{75840999-74B3-4E0B-8419-5A17CA42B901}" srcOrd="0" destOrd="0" presId="urn:microsoft.com/office/officeart/2008/layout/LinedList"/>
    <dgm:cxn modelId="{24C30B35-7569-4778-9AFF-013E94C56676}" srcId="{466935AD-5464-4199-A7BE-AF8EB8C07AA9}" destId="{FA40B503-47A7-41B9-A22F-A2656342012D}" srcOrd="1" destOrd="0" parTransId="{572A0A47-868D-4B5D-9A16-88604B995961}" sibTransId="{F7F0EB22-5844-4515-8F0E-56D3EC204799}"/>
    <dgm:cxn modelId="{6F85ECE6-5395-41D9-BCA8-F6F4BDB16A91}" type="presOf" srcId="{466935AD-5464-4199-A7BE-AF8EB8C07AA9}" destId="{E1925A73-8F44-468E-A5A4-55ABFC88A117}" srcOrd="0" destOrd="0" presId="urn:microsoft.com/office/officeart/2008/layout/LinedList"/>
    <dgm:cxn modelId="{D1CCE0F0-0019-47C4-B116-1F173073DDC5}" srcId="{466935AD-5464-4199-A7BE-AF8EB8C07AA9}" destId="{024B1256-B886-445C-9D2F-47B0D5AFAF13}" srcOrd="0" destOrd="0" parTransId="{6D6A06CF-0CF2-4491-8408-CCDC33BCC6CA}" sibTransId="{1C45BBDB-74EE-418E-AA4F-FCDEE0264428}"/>
    <dgm:cxn modelId="{E368131A-E6D2-4B26-847A-E6A54D574227}" type="presParOf" srcId="{E1925A73-8F44-468E-A5A4-55ABFC88A117}" destId="{BD57BC6F-76A6-4AC8-B1E9-782F23AA3A18}" srcOrd="0" destOrd="0" presId="urn:microsoft.com/office/officeart/2008/layout/LinedList"/>
    <dgm:cxn modelId="{F4618060-B36E-40A5-90E6-7B27D7F77FCB}" type="presParOf" srcId="{E1925A73-8F44-468E-A5A4-55ABFC88A117}" destId="{42A2C80C-5FC8-4702-B64B-A999AD8D83C7}" srcOrd="1" destOrd="0" presId="urn:microsoft.com/office/officeart/2008/layout/LinedList"/>
    <dgm:cxn modelId="{4DF00E1A-C025-46B6-84D8-C3EC41053D04}" type="presParOf" srcId="{42A2C80C-5FC8-4702-B64B-A999AD8D83C7}" destId="{6C62B4A1-7E5C-4DAA-8C87-2710C1D28E50}" srcOrd="0" destOrd="0" presId="urn:microsoft.com/office/officeart/2008/layout/LinedList"/>
    <dgm:cxn modelId="{A894A96B-1AB0-4471-856C-1EBFE1730D61}" type="presParOf" srcId="{42A2C80C-5FC8-4702-B64B-A999AD8D83C7}" destId="{0BF9EBC8-BC5D-42BD-B848-55736C7255C5}" srcOrd="1" destOrd="0" presId="urn:microsoft.com/office/officeart/2008/layout/LinedList"/>
    <dgm:cxn modelId="{B0F7633D-7FC4-460A-82F4-8D0E5376E45E}" type="presParOf" srcId="{E1925A73-8F44-468E-A5A4-55ABFC88A117}" destId="{D0CAD4AE-B88C-44BD-9A32-FE1FCBD8119A}" srcOrd="2" destOrd="0" presId="urn:microsoft.com/office/officeart/2008/layout/LinedList"/>
    <dgm:cxn modelId="{AF13E154-C5FE-44A5-9F25-298B1F84C311}" type="presParOf" srcId="{E1925A73-8F44-468E-A5A4-55ABFC88A117}" destId="{23766A51-1C23-4172-800C-DD82F5F44427}" srcOrd="3" destOrd="0" presId="urn:microsoft.com/office/officeart/2008/layout/LinedList"/>
    <dgm:cxn modelId="{0EAF61E7-91FA-40B1-B4E0-A8BB8F29E17F}" type="presParOf" srcId="{23766A51-1C23-4172-800C-DD82F5F44427}" destId="{75840999-74B3-4E0B-8419-5A17CA42B901}" srcOrd="0" destOrd="0" presId="urn:microsoft.com/office/officeart/2008/layout/LinedList"/>
    <dgm:cxn modelId="{E229A5E9-F349-42C6-8921-53F6CD3408F5}" type="presParOf" srcId="{23766A51-1C23-4172-800C-DD82F5F44427}" destId="{24AAC3FA-17AD-4206-8CD6-1A302E7E31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1B44B-0410-4C8A-BE9B-FEC6521685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C620594B-5F7F-4CB0-A50A-6440FC3F0D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</a:t>
          </a:r>
          <a:r>
            <a:rPr lang="en-US" baseline="0"/>
            <a:t> Python a D3.js</a:t>
          </a:r>
          <a:endParaRPr lang="en-US"/>
        </a:p>
      </dgm:t>
    </dgm:pt>
    <dgm:pt modelId="{189FDFDE-66F0-43E4-83EF-0EC810FBE4AA}" type="parTrans" cxnId="{B31FB91A-8283-4263-BD69-5C792A8D0EB3}">
      <dgm:prSet/>
      <dgm:spPr/>
      <dgm:t>
        <a:bodyPr/>
        <a:lstStyle/>
        <a:p>
          <a:endParaRPr lang="en-US"/>
        </a:p>
      </dgm:t>
    </dgm:pt>
    <dgm:pt modelId="{7A0FAF7E-4FA5-4F48-9B7A-DCCB975748BF}" type="sibTrans" cxnId="{B31FB91A-8283-4263-BD69-5C792A8D0EB3}">
      <dgm:prSet/>
      <dgm:spPr/>
      <dgm:t>
        <a:bodyPr/>
        <a:lstStyle/>
        <a:p>
          <a:endParaRPr lang="en-US"/>
        </a:p>
      </dgm:t>
    </dgm:pt>
    <dgm:pt modelId="{25DCE698-9E3A-4691-879A-6217AF3766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Tree Plot</a:t>
          </a:r>
        </a:p>
      </dgm:t>
    </dgm:pt>
    <dgm:pt modelId="{5C34CCA3-A5BC-4503-8C90-27EC9B9B2E17}" type="parTrans" cxnId="{8E157B4E-6644-46CC-B790-DA926F88E54E}">
      <dgm:prSet/>
      <dgm:spPr/>
      <dgm:t>
        <a:bodyPr/>
        <a:lstStyle/>
        <a:p>
          <a:endParaRPr lang="en-US"/>
        </a:p>
      </dgm:t>
    </dgm:pt>
    <dgm:pt modelId="{81141D37-51B4-49E4-A1C5-3C077CA0638F}" type="sibTrans" cxnId="{8E157B4E-6644-46CC-B790-DA926F88E54E}">
      <dgm:prSet/>
      <dgm:spPr/>
      <dgm:t>
        <a:bodyPr/>
        <a:lstStyle/>
        <a:p>
          <a:endParaRPr lang="en-US"/>
        </a:p>
      </dgm:t>
    </dgm:pt>
    <dgm:pt modelId="{246EA6D2-7DF5-4619-B290-C1056739EB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TimeLine</a:t>
          </a:r>
        </a:p>
      </dgm:t>
    </dgm:pt>
    <dgm:pt modelId="{34550AB8-1CAD-4E61-B552-994A1BD56A2D}" type="parTrans" cxnId="{D022048B-B648-4E87-B136-2FE2E4641783}">
      <dgm:prSet/>
      <dgm:spPr/>
      <dgm:t>
        <a:bodyPr/>
        <a:lstStyle/>
        <a:p>
          <a:endParaRPr lang="it-IT"/>
        </a:p>
      </dgm:t>
    </dgm:pt>
    <dgm:pt modelId="{7FA65B49-A26F-4DB0-94B2-C5973A6CE98A}" type="sibTrans" cxnId="{D022048B-B648-4E87-B136-2FE2E4641783}">
      <dgm:prSet/>
      <dgm:spPr/>
      <dgm:t>
        <a:bodyPr/>
        <a:lstStyle/>
        <a:p>
          <a:endParaRPr lang="it-IT"/>
        </a:p>
      </dgm:t>
    </dgm:pt>
    <dgm:pt modelId="{E0AD833E-1A93-483E-828B-A71E9F4455E8}" type="pres">
      <dgm:prSet presAssocID="{58C1B44B-0410-4C8A-BE9B-FEC65216850E}" presName="root" presStyleCnt="0">
        <dgm:presLayoutVars>
          <dgm:dir/>
          <dgm:resizeHandles val="exact"/>
        </dgm:presLayoutVars>
      </dgm:prSet>
      <dgm:spPr/>
    </dgm:pt>
    <dgm:pt modelId="{ED66D12D-8F70-4910-8C1D-AA51164D0840}" type="pres">
      <dgm:prSet presAssocID="{C620594B-5F7F-4CB0-A50A-6440FC3F0D79}" presName="compNode" presStyleCnt="0"/>
      <dgm:spPr/>
    </dgm:pt>
    <dgm:pt modelId="{117F3BE2-F599-4FD4-8EB3-359DEB7C9EA8}" type="pres">
      <dgm:prSet presAssocID="{C620594B-5F7F-4CB0-A50A-6440FC3F0D7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E618F5-A5C4-4C22-BA57-44E44B685BE2}" type="pres">
      <dgm:prSet presAssocID="{C620594B-5F7F-4CB0-A50A-6440FC3F0D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F453583F-B1CA-490C-8843-E765C7514C01}" type="pres">
      <dgm:prSet presAssocID="{C620594B-5F7F-4CB0-A50A-6440FC3F0D79}" presName="spaceRect" presStyleCnt="0"/>
      <dgm:spPr/>
    </dgm:pt>
    <dgm:pt modelId="{A9073678-9B16-4B0F-A692-C785A37C27BA}" type="pres">
      <dgm:prSet presAssocID="{C620594B-5F7F-4CB0-A50A-6440FC3F0D79}" presName="textRect" presStyleLbl="revTx" presStyleIdx="0" presStyleCnt="3">
        <dgm:presLayoutVars>
          <dgm:chMax val="1"/>
          <dgm:chPref val="1"/>
        </dgm:presLayoutVars>
      </dgm:prSet>
      <dgm:spPr/>
    </dgm:pt>
    <dgm:pt modelId="{F16B5CB2-F480-4035-B208-D8D73CAA07E7}" type="pres">
      <dgm:prSet presAssocID="{7A0FAF7E-4FA5-4F48-9B7A-DCCB975748BF}" presName="sibTrans" presStyleCnt="0"/>
      <dgm:spPr/>
    </dgm:pt>
    <dgm:pt modelId="{D0A87CDF-D2CD-4F7F-9CDC-2782316A0350}" type="pres">
      <dgm:prSet presAssocID="{25DCE698-9E3A-4691-879A-6217AF37669E}" presName="compNode" presStyleCnt="0"/>
      <dgm:spPr/>
    </dgm:pt>
    <dgm:pt modelId="{D89D5FF6-7A28-43A1-951E-1D92CCE1F357}" type="pres">
      <dgm:prSet presAssocID="{25DCE698-9E3A-4691-879A-6217AF37669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85781CD-B09F-48A5-A86E-876656AF7E40}" type="pres">
      <dgm:prSet presAssocID="{25DCE698-9E3A-4691-879A-6217AF3766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FDD7BC8-432A-4E8E-846D-F356DB4D5944}" type="pres">
      <dgm:prSet presAssocID="{25DCE698-9E3A-4691-879A-6217AF37669E}" presName="spaceRect" presStyleCnt="0"/>
      <dgm:spPr/>
    </dgm:pt>
    <dgm:pt modelId="{9EF87E2F-73D7-4C91-A15C-EECF934B6AA6}" type="pres">
      <dgm:prSet presAssocID="{25DCE698-9E3A-4691-879A-6217AF37669E}" presName="textRect" presStyleLbl="revTx" presStyleIdx="1" presStyleCnt="3">
        <dgm:presLayoutVars>
          <dgm:chMax val="1"/>
          <dgm:chPref val="1"/>
        </dgm:presLayoutVars>
      </dgm:prSet>
      <dgm:spPr/>
    </dgm:pt>
    <dgm:pt modelId="{33319767-2475-4628-8D25-516E7C902E65}" type="pres">
      <dgm:prSet presAssocID="{81141D37-51B4-49E4-A1C5-3C077CA0638F}" presName="sibTrans" presStyleCnt="0"/>
      <dgm:spPr/>
    </dgm:pt>
    <dgm:pt modelId="{D4FF8DDC-F054-4891-BACA-5CC7AD3AC060}" type="pres">
      <dgm:prSet presAssocID="{246EA6D2-7DF5-4619-B290-C1056739EB15}" presName="compNode" presStyleCnt="0"/>
      <dgm:spPr/>
    </dgm:pt>
    <dgm:pt modelId="{D507BF79-63D6-4649-BCED-69CFEAA7BE4E}" type="pres">
      <dgm:prSet presAssocID="{246EA6D2-7DF5-4619-B290-C1056739EB1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B08FA3-CA50-4C08-B45B-13DA63A2B3E6}" type="pres">
      <dgm:prSet presAssocID="{246EA6D2-7DF5-4619-B290-C1056739EB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8D4A182-AEB1-4770-AA2C-D6FB97A861F0}" type="pres">
      <dgm:prSet presAssocID="{246EA6D2-7DF5-4619-B290-C1056739EB15}" presName="spaceRect" presStyleCnt="0"/>
      <dgm:spPr/>
    </dgm:pt>
    <dgm:pt modelId="{48EE7B1C-7B17-4038-8B5E-119351900842}" type="pres">
      <dgm:prSet presAssocID="{246EA6D2-7DF5-4619-B290-C1056739EB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F2FC11-553A-4013-A91A-ABD2FC5A1944}" type="presOf" srcId="{25DCE698-9E3A-4691-879A-6217AF37669E}" destId="{9EF87E2F-73D7-4C91-A15C-EECF934B6AA6}" srcOrd="0" destOrd="0" presId="urn:microsoft.com/office/officeart/2018/5/layout/IconLeafLabelList"/>
    <dgm:cxn modelId="{B31FB91A-8283-4263-BD69-5C792A8D0EB3}" srcId="{58C1B44B-0410-4C8A-BE9B-FEC65216850E}" destId="{C620594B-5F7F-4CB0-A50A-6440FC3F0D79}" srcOrd="0" destOrd="0" parTransId="{189FDFDE-66F0-43E4-83EF-0EC810FBE4AA}" sibTransId="{7A0FAF7E-4FA5-4F48-9B7A-DCCB975748BF}"/>
    <dgm:cxn modelId="{5A4E0140-3F9B-4B4A-BEF1-A8725A43A67D}" type="presOf" srcId="{C620594B-5F7F-4CB0-A50A-6440FC3F0D79}" destId="{A9073678-9B16-4B0F-A692-C785A37C27BA}" srcOrd="0" destOrd="0" presId="urn:microsoft.com/office/officeart/2018/5/layout/IconLeafLabelList"/>
    <dgm:cxn modelId="{9B1ECA44-78D7-4678-86B4-DEC1A3CDBECB}" type="presOf" srcId="{58C1B44B-0410-4C8A-BE9B-FEC65216850E}" destId="{E0AD833E-1A93-483E-828B-A71E9F4455E8}" srcOrd="0" destOrd="0" presId="urn:microsoft.com/office/officeart/2018/5/layout/IconLeafLabelList"/>
    <dgm:cxn modelId="{8E157B4E-6644-46CC-B790-DA926F88E54E}" srcId="{58C1B44B-0410-4C8A-BE9B-FEC65216850E}" destId="{25DCE698-9E3A-4691-879A-6217AF37669E}" srcOrd="1" destOrd="0" parTransId="{5C34CCA3-A5BC-4503-8C90-27EC9B9B2E17}" sibTransId="{81141D37-51B4-49E4-A1C5-3C077CA0638F}"/>
    <dgm:cxn modelId="{D022048B-B648-4E87-B136-2FE2E4641783}" srcId="{58C1B44B-0410-4C8A-BE9B-FEC65216850E}" destId="{246EA6D2-7DF5-4619-B290-C1056739EB15}" srcOrd="2" destOrd="0" parTransId="{34550AB8-1CAD-4E61-B552-994A1BD56A2D}" sibTransId="{7FA65B49-A26F-4DB0-94B2-C5973A6CE98A}"/>
    <dgm:cxn modelId="{687656A7-5D6E-412E-9586-36E6CEA437DD}" type="presOf" srcId="{246EA6D2-7DF5-4619-B290-C1056739EB15}" destId="{48EE7B1C-7B17-4038-8B5E-119351900842}" srcOrd="0" destOrd="0" presId="urn:microsoft.com/office/officeart/2018/5/layout/IconLeafLabelList"/>
    <dgm:cxn modelId="{681E7333-C52F-43BC-9E90-C87E78C68F96}" type="presParOf" srcId="{E0AD833E-1A93-483E-828B-A71E9F4455E8}" destId="{ED66D12D-8F70-4910-8C1D-AA51164D0840}" srcOrd="0" destOrd="0" presId="urn:microsoft.com/office/officeart/2018/5/layout/IconLeafLabelList"/>
    <dgm:cxn modelId="{0046D5AD-3318-4BCB-B3B1-EEFEDCCDA439}" type="presParOf" srcId="{ED66D12D-8F70-4910-8C1D-AA51164D0840}" destId="{117F3BE2-F599-4FD4-8EB3-359DEB7C9EA8}" srcOrd="0" destOrd="0" presId="urn:microsoft.com/office/officeart/2018/5/layout/IconLeafLabelList"/>
    <dgm:cxn modelId="{EE13A849-89E5-41CB-A6F8-6D7D6B905907}" type="presParOf" srcId="{ED66D12D-8F70-4910-8C1D-AA51164D0840}" destId="{67E618F5-A5C4-4C22-BA57-44E44B685BE2}" srcOrd="1" destOrd="0" presId="urn:microsoft.com/office/officeart/2018/5/layout/IconLeafLabelList"/>
    <dgm:cxn modelId="{6566DC6A-6B2B-4DF5-91BF-F034A3C3DD4A}" type="presParOf" srcId="{ED66D12D-8F70-4910-8C1D-AA51164D0840}" destId="{F453583F-B1CA-490C-8843-E765C7514C01}" srcOrd="2" destOrd="0" presId="urn:microsoft.com/office/officeart/2018/5/layout/IconLeafLabelList"/>
    <dgm:cxn modelId="{F40C0543-211C-4063-A4DA-82303C15F050}" type="presParOf" srcId="{ED66D12D-8F70-4910-8C1D-AA51164D0840}" destId="{A9073678-9B16-4B0F-A692-C785A37C27BA}" srcOrd="3" destOrd="0" presId="urn:microsoft.com/office/officeart/2018/5/layout/IconLeafLabelList"/>
    <dgm:cxn modelId="{AFBADB02-FD24-42EC-BD98-3486A0F7033A}" type="presParOf" srcId="{E0AD833E-1A93-483E-828B-A71E9F4455E8}" destId="{F16B5CB2-F480-4035-B208-D8D73CAA07E7}" srcOrd="1" destOrd="0" presId="urn:microsoft.com/office/officeart/2018/5/layout/IconLeafLabelList"/>
    <dgm:cxn modelId="{922A240F-5E5E-49B6-8A70-ED065D0319F2}" type="presParOf" srcId="{E0AD833E-1A93-483E-828B-A71E9F4455E8}" destId="{D0A87CDF-D2CD-4F7F-9CDC-2782316A0350}" srcOrd="2" destOrd="0" presId="urn:microsoft.com/office/officeart/2018/5/layout/IconLeafLabelList"/>
    <dgm:cxn modelId="{DD8A4B25-4BA3-4580-B808-A83904128CB4}" type="presParOf" srcId="{D0A87CDF-D2CD-4F7F-9CDC-2782316A0350}" destId="{D89D5FF6-7A28-43A1-951E-1D92CCE1F357}" srcOrd="0" destOrd="0" presId="urn:microsoft.com/office/officeart/2018/5/layout/IconLeafLabelList"/>
    <dgm:cxn modelId="{00105FB8-B7F0-46FC-9FBF-6AA274D3D1DF}" type="presParOf" srcId="{D0A87CDF-D2CD-4F7F-9CDC-2782316A0350}" destId="{D85781CD-B09F-48A5-A86E-876656AF7E40}" srcOrd="1" destOrd="0" presId="urn:microsoft.com/office/officeart/2018/5/layout/IconLeafLabelList"/>
    <dgm:cxn modelId="{E9D061B8-C9AA-4B67-9A3D-E6F76A8792D8}" type="presParOf" srcId="{D0A87CDF-D2CD-4F7F-9CDC-2782316A0350}" destId="{2FDD7BC8-432A-4E8E-846D-F356DB4D5944}" srcOrd="2" destOrd="0" presId="urn:microsoft.com/office/officeart/2018/5/layout/IconLeafLabelList"/>
    <dgm:cxn modelId="{7E6E9817-C32A-4141-978A-A3141271EC41}" type="presParOf" srcId="{D0A87CDF-D2CD-4F7F-9CDC-2782316A0350}" destId="{9EF87E2F-73D7-4C91-A15C-EECF934B6AA6}" srcOrd="3" destOrd="0" presId="urn:microsoft.com/office/officeart/2018/5/layout/IconLeafLabelList"/>
    <dgm:cxn modelId="{134FE411-C2C5-4243-BA20-55DABC3334D7}" type="presParOf" srcId="{E0AD833E-1A93-483E-828B-A71E9F4455E8}" destId="{33319767-2475-4628-8D25-516E7C902E65}" srcOrd="3" destOrd="0" presId="urn:microsoft.com/office/officeart/2018/5/layout/IconLeafLabelList"/>
    <dgm:cxn modelId="{6015A930-6CE4-48F7-B10C-C11D13520756}" type="presParOf" srcId="{E0AD833E-1A93-483E-828B-A71E9F4455E8}" destId="{D4FF8DDC-F054-4891-BACA-5CC7AD3AC060}" srcOrd="4" destOrd="0" presId="urn:microsoft.com/office/officeart/2018/5/layout/IconLeafLabelList"/>
    <dgm:cxn modelId="{D1902A85-BD43-465F-82A4-F9D7F7E73870}" type="presParOf" srcId="{D4FF8DDC-F054-4891-BACA-5CC7AD3AC060}" destId="{D507BF79-63D6-4649-BCED-69CFEAA7BE4E}" srcOrd="0" destOrd="0" presId="urn:microsoft.com/office/officeart/2018/5/layout/IconLeafLabelList"/>
    <dgm:cxn modelId="{B76B07D2-2711-4ABD-B0DC-2A004F21300B}" type="presParOf" srcId="{D4FF8DDC-F054-4891-BACA-5CC7AD3AC060}" destId="{EAB08FA3-CA50-4C08-B45B-13DA63A2B3E6}" srcOrd="1" destOrd="0" presId="urn:microsoft.com/office/officeart/2018/5/layout/IconLeafLabelList"/>
    <dgm:cxn modelId="{67FA903F-62C8-44AC-83A2-C552EE3E24B0}" type="presParOf" srcId="{D4FF8DDC-F054-4891-BACA-5CC7AD3AC060}" destId="{38D4A182-AEB1-4770-AA2C-D6FB97A861F0}" srcOrd="2" destOrd="0" presId="urn:microsoft.com/office/officeart/2018/5/layout/IconLeafLabelList"/>
    <dgm:cxn modelId="{6440BCB8-A818-46ED-9D81-272D434A1052}" type="presParOf" srcId="{D4FF8DDC-F054-4891-BACA-5CC7AD3AC060}" destId="{48EE7B1C-7B17-4038-8B5E-1193519008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4D77EE-46AF-4032-ACEA-75D4B9C3B60E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C9142CC-8A60-4F1A-9BFE-F6C8028B9169}">
      <dgm:prSet/>
      <dgm:spPr/>
      <dgm:t>
        <a:bodyPr/>
        <a:lstStyle/>
        <a:p>
          <a:r>
            <a:rPr lang="it-IT" dirty="0"/>
            <a:t>Andrea Guarducci</a:t>
          </a:r>
        </a:p>
      </dgm:t>
    </dgm:pt>
    <dgm:pt modelId="{22B8742E-C41E-4809-95D0-0EF8A8610D08}" type="parTrans" cxnId="{352FB5D7-8908-49A3-8F44-737999A010E2}">
      <dgm:prSet/>
      <dgm:spPr/>
      <dgm:t>
        <a:bodyPr/>
        <a:lstStyle/>
        <a:p>
          <a:endParaRPr lang="en-US"/>
        </a:p>
      </dgm:t>
    </dgm:pt>
    <dgm:pt modelId="{B6A2E21C-E263-495F-8433-256D2DEB3001}" type="sibTrans" cxnId="{352FB5D7-8908-49A3-8F44-737999A010E2}">
      <dgm:prSet/>
      <dgm:spPr/>
      <dgm:t>
        <a:bodyPr/>
        <a:lstStyle/>
        <a:p>
          <a:endParaRPr lang="en-US"/>
        </a:p>
      </dgm:t>
    </dgm:pt>
    <dgm:pt modelId="{8C7624F5-585B-4C09-AEC2-92FF621BDCD6}">
      <dgm:prSet/>
      <dgm:spPr/>
      <dgm:t>
        <a:bodyPr/>
        <a:lstStyle/>
        <a:p>
          <a:r>
            <a:rPr lang="it-IT" dirty="0"/>
            <a:t>Edoardo Ferrari</a:t>
          </a:r>
          <a:endParaRPr lang="en-US" dirty="0"/>
        </a:p>
      </dgm:t>
    </dgm:pt>
    <dgm:pt modelId="{1FC62150-12C5-41C8-AE07-A4B5E8EBBAC8}" type="parTrans" cxnId="{606C087A-5AA1-4873-ACB9-2A308A223CFA}">
      <dgm:prSet/>
      <dgm:spPr/>
      <dgm:t>
        <a:bodyPr/>
        <a:lstStyle/>
        <a:p>
          <a:endParaRPr lang="en-US"/>
        </a:p>
      </dgm:t>
    </dgm:pt>
    <dgm:pt modelId="{99B2999A-B97F-4B76-9DB2-073835D627E7}" type="sibTrans" cxnId="{606C087A-5AA1-4873-ACB9-2A308A223CFA}">
      <dgm:prSet/>
      <dgm:spPr/>
      <dgm:t>
        <a:bodyPr/>
        <a:lstStyle/>
        <a:p>
          <a:endParaRPr lang="en-US"/>
        </a:p>
      </dgm:t>
    </dgm:pt>
    <dgm:pt modelId="{1AC73329-39ED-4E4C-BA1D-186E4AC2FE66}">
      <dgm:prSet/>
      <dgm:spPr/>
      <dgm:t>
        <a:bodyPr/>
        <a:lstStyle/>
        <a:p>
          <a:r>
            <a:rPr lang="it-IT" dirty="0"/>
            <a:t>Lorenzo Bini</a:t>
          </a:r>
          <a:endParaRPr lang="en-US" dirty="0"/>
        </a:p>
      </dgm:t>
    </dgm:pt>
    <dgm:pt modelId="{E5626D5C-E3BF-4ABD-9B6D-52769EB44AE9}" type="parTrans" cxnId="{A06756E0-BF28-47D1-A4EB-F0FCD32BEF45}">
      <dgm:prSet/>
      <dgm:spPr/>
      <dgm:t>
        <a:bodyPr/>
        <a:lstStyle/>
        <a:p>
          <a:endParaRPr lang="en-US"/>
        </a:p>
      </dgm:t>
    </dgm:pt>
    <dgm:pt modelId="{ECC93909-6B7D-4E67-AD8F-AEBA08322E14}" type="sibTrans" cxnId="{A06756E0-BF28-47D1-A4EB-F0FCD32BEF45}">
      <dgm:prSet/>
      <dgm:spPr/>
      <dgm:t>
        <a:bodyPr/>
        <a:lstStyle/>
        <a:p>
          <a:endParaRPr lang="en-US"/>
        </a:p>
      </dgm:t>
    </dgm:pt>
    <dgm:pt modelId="{7BC1F3FA-7401-41FE-B9D3-3066DBE4BA31}" type="pres">
      <dgm:prSet presAssocID="{DA4D77EE-46AF-4032-ACEA-75D4B9C3B60E}" presName="linear" presStyleCnt="0">
        <dgm:presLayoutVars>
          <dgm:animLvl val="lvl"/>
          <dgm:resizeHandles val="exact"/>
        </dgm:presLayoutVars>
      </dgm:prSet>
      <dgm:spPr/>
    </dgm:pt>
    <dgm:pt modelId="{8DCCFE89-9CF7-419E-9E7C-6204E58BCB8B}" type="pres">
      <dgm:prSet presAssocID="{8C9142CC-8A60-4F1A-9BFE-F6C8028B91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395EE7-2E26-4969-AEAA-FE3F258DD897}" type="pres">
      <dgm:prSet presAssocID="{B6A2E21C-E263-495F-8433-256D2DEB3001}" presName="spacer" presStyleCnt="0"/>
      <dgm:spPr/>
    </dgm:pt>
    <dgm:pt modelId="{1A679887-33BC-4CFA-AE81-49E2BD5CD68E}" type="pres">
      <dgm:prSet presAssocID="{8C7624F5-585B-4C09-AEC2-92FF621BDC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AAE7EA-4889-4178-B8F8-4F6B51F381F0}" type="pres">
      <dgm:prSet presAssocID="{99B2999A-B97F-4B76-9DB2-073835D627E7}" presName="spacer" presStyleCnt="0"/>
      <dgm:spPr/>
    </dgm:pt>
    <dgm:pt modelId="{CB01D700-9578-42DF-B248-712A92A1ABCC}" type="pres">
      <dgm:prSet presAssocID="{1AC73329-39ED-4E4C-BA1D-186E4AC2FE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9E2D2B-3365-4467-99F7-D53EA3E888BE}" type="presOf" srcId="{1AC73329-39ED-4E4C-BA1D-186E4AC2FE66}" destId="{CB01D700-9578-42DF-B248-712A92A1ABCC}" srcOrd="0" destOrd="0" presId="urn:microsoft.com/office/officeart/2005/8/layout/vList2"/>
    <dgm:cxn modelId="{606C087A-5AA1-4873-ACB9-2A308A223CFA}" srcId="{DA4D77EE-46AF-4032-ACEA-75D4B9C3B60E}" destId="{8C7624F5-585B-4C09-AEC2-92FF621BDCD6}" srcOrd="1" destOrd="0" parTransId="{1FC62150-12C5-41C8-AE07-A4B5E8EBBAC8}" sibTransId="{99B2999A-B97F-4B76-9DB2-073835D627E7}"/>
    <dgm:cxn modelId="{85D31381-D78B-434C-B30F-703799C4DB00}" type="presOf" srcId="{8C9142CC-8A60-4F1A-9BFE-F6C8028B9169}" destId="{8DCCFE89-9CF7-419E-9E7C-6204E58BCB8B}" srcOrd="0" destOrd="0" presId="urn:microsoft.com/office/officeart/2005/8/layout/vList2"/>
    <dgm:cxn modelId="{2D4D80C2-207E-471F-ADAD-A0F8897D908F}" type="presOf" srcId="{8C7624F5-585B-4C09-AEC2-92FF621BDCD6}" destId="{1A679887-33BC-4CFA-AE81-49E2BD5CD68E}" srcOrd="0" destOrd="0" presId="urn:microsoft.com/office/officeart/2005/8/layout/vList2"/>
    <dgm:cxn modelId="{352FB5D7-8908-49A3-8F44-737999A010E2}" srcId="{DA4D77EE-46AF-4032-ACEA-75D4B9C3B60E}" destId="{8C9142CC-8A60-4F1A-9BFE-F6C8028B9169}" srcOrd="0" destOrd="0" parTransId="{22B8742E-C41E-4809-95D0-0EF8A8610D08}" sibTransId="{B6A2E21C-E263-495F-8433-256D2DEB3001}"/>
    <dgm:cxn modelId="{A06756E0-BF28-47D1-A4EB-F0FCD32BEF45}" srcId="{DA4D77EE-46AF-4032-ACEA-75D4B9C3B60E}" destId="{1AC73329-39ED-4E4C-BA1D-186E4AC2FE66}" srcOrd="2" destOrd="0" parTransId="{E5626D5C-E3BF-4ABD-9B6D-52769EB44AE9}" sibTransId="{ECC93909-6B7D-4E67-AD8F-AEBA08322E14}"/>
    <dgm:cxn modelId="{F4BAA7E9-B006-4A38-B76B-504EF0B9CD2F}" type="presOf" srcId="{DA4D77EE-46AF-4032-ACEA-75D4B9C3B60E}" destId="{7BC1F3FA-7401-41FE-B9D3-3066DBE4BA31}" srcOrd="0" destOrd="0" presId="urn:microsoft.com/office/officeart/2005/8/layout/vList2"/>
    <dgm:cxn modelId="{19E42E48-759F-478A-97B5-1D482DBD063E}" type="presParOf" srcId="{7BC1F3FA-7401-41FE-B9D3-3066DBE4BA31}" destId="{8DCCFE89-9CF7-419E-9E7C-6204E58BCB8B}" srcOrd="0" destOrd="0" presId="urn:microsoft.com/office/officeart/2005/8/layout/vList2"/>
    <dgm:cxn modelId="{59543CFF-D60B-4162-8C93-A392BB46ECF6}" type="presParOf" srcId="{7BC1F3FA-7401-41FE-B9D3-3066DBE4BA31}" destId="{55395EE7-2E26-4969-AEAA-FE3F258DD897}" srcOrd="1" destOrd="0" presId="urn:microsoft.com/office/officeart/2005/8/layout/vList2"/>
    <dgm:cxn modelId="{034F6C7A-897C-42AB-BB56-378CD6BEE501}" type="presParOf" srcId="{7BC1F3FA-7401-41FE-B9D3-3066DBE4BA31}" destId="{1A679887-33BC-4CFA-AE81-49E2BD5CD68E}" srcOrd="2" destOrd="0" presId="urn:microsoft.com/office/officeart/2005/8/layout/vList2"/>
    <dgm:cxn modelId="{F7BF156D-AEC3-44CE-B00B-34FA7247DAB5}" type="presParOf" srcId="{7BC1F3FA-7401-41FE-B9D3-3066DBE4BA31}" destId="{D4AAE7EA-4889-4178-B8F8-4F6B51F381F0}" srcOrd="3" destOrd="0" presId="urn:microsoft.com/office/officeart/2005/8/layout/vList2"/>
    <dgm:cxn modelId="{5D8ED181-3423-460A-9301-FB7C3810942D}" type="presParOf" srcId="{7BC1F3FA-7401-41FE-B9D3-3066DBE4BA31}" destId="{CB01D700-9578-42DF-B248-712A92A1AB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7BC6F-76A6-4AC8-B1E9-782F23AA3A18}">
      <dsp:nvSpPr>
        <dsp:cNvPr id="0" name=""/>
        <dsp:cNvSpPr/>
      </dsp:nvSpPr>
      <dsp:spPr>
        <a:xfrm>
          <a:off x="0" y="0"/>
          <a:ext cx="109050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62B4A1-7E5C-4DAA-8C87-2710C1D28E50}">
      <dsp:nvSpPr>
        <dsp:cNvPr id="0" name=""/>
        <dsp:cNvSpPr/>
      </dsp:nvSpPr>
      <dsp:spPr>
        <a:xfrm>
          <a:off x="0" y="0"/>
          <a:ext cx="10905066" cy="219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Dati sull’inquinamento</a:t>
          </a:r>
        </a:p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300" kern="1200"/>
            <a:t>https://www.dati.gov.it/</a:t>
          </a:r>
          <a:r>
            <a:rPr lang="en-US" sz="5300" kern="1200"/>
            <a:t> </a:t>
          </a:r>
        </a:p>
      </dsp:txBody>
      <dsp:txXfrm>
        <a:off x="0" y="0"/>
        <a:ext cx="10905066" cy="2196990"/>
      </dsp:txXfrm>
    </dsp:sp>
    <dsp:sp modelId="{D0CAD4AE-B88C-44BD-9A32-FE1FCBD8119A}">
      <dsp:nvSpPr>
        <dsp:cNvPr id="0" name=""/>
        <dsp:cNvSpPr/>
      </dsp:nvSpPr>
      <dsp:spPr>
        <a:xfrm>
          <a:off x="0" y="2196990"/>
          <a:ext cx="109050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840999-74B3-4E0B-8419-5A17CA42B901}">
      <dsp:nvSpPr>
        <dsp:cNvPr id="0" name=""/>
        <dsp:cNvSpPr/>
      </dsp:nvSpPr>
      <dsp:spPr>
        <a:xfrm>
          <a:off x="0" y="2196990"/>
          <a:ext cx="10905066" cy="2196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Dataset in formato CSV/JSON</a:t>
          </a:r>
        </a:p>
      </dsp:txBody>
      <dsp:txXfrm>
        <a:off x="0" y="2196990"/>
        <a:ext cx="10905066" cy="2196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F3BE2-F599-4FD4-8EB3-359DEB7C9EA8}">
      <dsp:nvSpPr>
        <dsp:cNvPr id="0" name=""/>
        <dsp:cNvSpPr/>
      </dsp:nvSpPr>
      <dsp:spPr>
        <a:xfrm>
          <a:off x="278310" y="823495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18F5-A5C4-4C22-BA57-44E44B685BE2}">
      <dsp:nvSpPr>
        <dsp:cNvPr id="0" name=""/>
        <dsp:cNvSpPr/>
      </dsp:nvSpPr>
      <dsp:spPr>
        <a:xfrm>
          <a:off x="463179" y="1008364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73678-9B16-4B0F-A692-C785A37C27BA}">
      <dsp:nvSpPr>
        <dsp:cNvPr id="0" name=""/>
        <dsp:cNvSpPr/>
      </dsp:nvSpPr>
      <dsp:spPr>
        <a:xfrm>
          <a:off x="1006" y="1961152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</a:t>
          </a:r>
          <a:r>
            <a:rPr lang="en-US" sz="1800" kern="1200" baseline="0"/>
            <a:t> Python a D3.js</a:t>
          </a:r>
          <a:endParaRPr lang="en-US" sz="1800" kern="1200"/>
        </a:p>
      </dsp:txBody>
      <dsp:txXfrm>
        <a:off x="1006" y="1961152"/>
        <a:ext cx="1422070" cy="568828"/>
      </dsp:txXfrm>
    </dsp:sp>
    <dsp:sp modelId="{D89D5FF6-7A28-43A1-951E-1D92CCE1F357}">
      <dsp:nvSpPr>
        <dsp:cNvPr id="0" name=""/>
        <dsp:cNvSpPr/>
      </dsp:nvSpPr>
      <dsp:spPr>
        <a:xfrm>
          <a:off x="1949243" y="823495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781CD-B09F-48A5-A86E-876656AF7E40}">
      <dsp:nvSpPr>
        <dsp:cNvPr id="0" name=""/>
        <dsp:cNvSpPr/>
      </dsp:nvSpPr>
      <dsp:spPr>
        <a:xfrm>
          <a:off x="2134112" y="1008364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87E2F-73D7-4C91-A15C-EECF934B6AA6}">
      <dsp:nvSpPr>
        <dsp:cNvPr id="0" name=""/>
        <dsp:cNvSpPr/>
      </dsp:nvSpPr>
      <dsp:spPr>
        <a:xfrm>
          <a:off x="1671939" y="1961152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Tree Plot</a:t>
          </a:r>
        </a:p>
      </dsp:txBody>
      <dsp:txXfrm>
        <a:off x="1671939" y="1961152"/>
        <a:ext cx="1422070" cy="568828"/>
      </dsp:txXfrm>
    </dsp:sp>
    <dsp:sp modelId="{D507BF79-63D6-4649-BCED-69CFEAA7BE4E}">
      <dsp:nvSpPr>
        <dsp:cNvPr id="0" name=""/>
        <dsp:cNvSpPr/>
      </dsp:nvSpPr>
      <dsp:spPr>
        <a:xfrm>
          <a:off x="3620175" y="823495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08FA3-CA50-4C08-B45B-13DA63A2B3E6}">
      <dsp:nvSpPr>
        <dsp:cNvPr id="0" name=""/>
        <dsp:cNvSpPr/>
      </dsp:nvSpPr>
      <dsp:spPr>
        <a:xfrm>
          <a:off x="3805044" y="1008364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E7B1C-7B17-4038-8B5E-119351900842}">
      <dsp:nvSpPr>
        <dsp:cNvPr id="0" name=""/>
        <dsp:cNvSpPr/>
      </dsp:nvSpPr>
      <dsp:spPr>
        <a:xfrm>
          <a:off x="3342871" y="1961152"/>
          <a:ext cx="1422070" cy="568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TimeLine</a:t>
          </a:r>
        </a:p>
      </dsp:txBody>
      <dsp:txXfrm>
        <a:off x="3342871" y="1961152"/>
        <a:ext cx="1422070" cy="568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CFE89-9CF7-419E-9E7C-6204E58BCB8B}">
      <dsp:nvSpPr>
        <dsp:cNvPr id="0" name=""/>
        <dsp:cNvSpPr/>
      </dsp:nvSpPr>
      <dsp:spPr>
        <a:xfrm>
          <a:off x="0" y="327239"/>
          <a:ext cx="3200451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Andrea Guarducci</a:t>
          </a:r>
        </a:p>
      </dsp:txBody>
      <dsp:txXfrm>
        <a:off x="35125" y="362364"/>
        <a:ext cx="3130201" cy="649299"/>
      </dsp:txXfrm>
    </dsp:sp>
    <dsp:sp modelId="{1A679887-33BC-4CFA-AE81-49E2BD5CD68E}">
      <dsp:nvSpPr>
        <dsp:cNvPr id="0" name=""/>
        <dsp:cNvSpPr/>
      </dsp:nvSpPr>
      <dsp:spPr>
        <a:xfrm>
          <a:off x="0" y="1133189"/>
          <a:ext cx="3200451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Edoardo Ferrari</a:t>
          </a:r>
          <a:endParaRPr lang="en-US" sz="3000" kern="1200" dirty="0"/>
        </a:p>
      </dsp:txBody>
      <dsp:txXfrm>
        <a:off x="35125" y="1168314"/>
        <a:ext cx="3130201" cy="649299"/>
      </dsp:txXfrm>
    </dsp:sp>
    <dsp:sp modelId="{CB01D700-9578-42DF-B248-712A92A1ABCC}">
      <dsp:nvSpPr>
        <dsp:cNvPr id="0" name=""/>
        <dsp:cNvSpPr/>
      </dsp:nvSpPr>
      <dsp:spPr>
        <a:xfrm>
          <a:off x="0" y="1939139"/>
          <a:ext cx="3200451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Lorenzo Bini</a:t>
          </a:r>
          <a:endParaRPr lang="en-US" sz="3000" kern="1200" dirty="0"/>
        </a:p>
      </dsp:txBody>
      <dsp:txXfrm>
        <a:off x="35125" y="1974264"/>
        <a:ext cx="3130201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ED425-557F-4845-9853-579AD0544180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3C155-7B42-4740-BB05-AD07BDB9FE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30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C18BD-7C48-4D46-B9A4-0753198B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1EFCC6-CFBD-4448-93B4-7DF3A250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30F3D1-9AC4-42D4-976C-014A1B8D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BB1CC1-33C3-4008-BD1D-DC8E9CB1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5AFC16-7FB7-47BD-A29E-256B9831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4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09AF6-F24C-4B7F-AF7C-686856DD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5C8DC6-FBFE-4C8E-ACA2-F906DCF2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BF7238-5B17-4407-8164-90FAF656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716B74-AC90-45F5-9EB3-DA140C26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D1A0B3-2401-4993-8A86-0CD64D8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86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2B0E10-D260-4A5D-BC6B-36A584D0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693EDA-D656-4ACA-BA75-598DA3F5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5558B3-61C8-4B73-B43D-38D52195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925D07-FB90-40B3-A31C-ABBF267C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940304-4628-4F2D-B6FE-4E2084C0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43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C3509-E42A-4D19-B56B-E461C346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C97290-49AC-436E-82B1-98EC7AEB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E3FD8-BCAC-4AC2-843E-DC91B0AF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EEF944-F6C6-4AF9-85E4-7633ECAB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74056B-544C-4A72-AC0C-028BEED7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94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94D58-D0EB-4951-BB73-924BE966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E3B756-5B7E-4713-B308-5AEBE5B82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BD1C3D-F0CB-45FF-BB8A-B8708FC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AC0EB6-15D6-4A6E-B255-129484A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B52BFA-5FA7-493F-99A8-888B483F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8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91E95-A381-4488-9A2C-78D544AC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29169-9368-49BE-9405-3D298BD8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38926F-BC35-4F0F-8DB2-0CE4E063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FB17DB-EFE4-4E97-8EBE-7F6BB6EA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94B93F-1159-44F5-93FE-8012041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C4F0A2-4C8C-446C-9186-ADE61F77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4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1C52AE-8B50-4926-BA05-4B0561C3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FC8BED-6E82-41A5-927E-94A46F7A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08FC61-C8BF-410F-95A0-C10ECC4C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8463CC-C746-4835-A62A-BB1AD872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9BFAC39-836D-48E7-B87E-6DA45FDE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A0E18D-8086-4706-A80C-ECFDDAAB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23A6BF1-09F8-4F7A-95D2-D9D22962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784DD3-EF0A-42F0-9F48-BF1945E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41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A5206-768A-473A-BC19-7FA3B176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99BB72-122C-48ED-B8C2-67230684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60B2F1-0F23-45D5-AEA9-32055ADA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E69C57-940D-47AA-B607-C22802E0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20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BD1E384-701A-47D7-A120-2C36288D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483785-4351-40F2-9E9A-EA72E530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452FF-A6CF-4941-BBF6-264A264F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49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F4FC9-692E-4EE5-A1A1-9C64D4D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87B8E-ABF3-41A2-BFDC-77B7D7F4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F24A3F-CA41-415F-9F47-3221ECDDA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27F4C8-C55C-4DEA-AC67-CB70BC28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95D4B3-E777-4FE4-888C-D3800A3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C1A2FC-FC74-4287-AA01-271F2A44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3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55187-BE5F-40D9-AF14-DF2E68CE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0EE4323-D168-436A-AB60-3252FBD24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3372A9-0471-4A4C-B87A-C2A228C6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2DAC01-3764-4C60-BE98-C94ABECD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ABA41D-BB11-4264-9AD8-8650AEB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F3E7DE-A6F3-47F5-86FE-88F42993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57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2486F7-945F-4D7A-8FD8-B96BC2E0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DCDDEA-3C5F-4DA3-AB2D-B013FA0E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D81B79-CB56-490E-AE2B-D27C4E701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5BA8-0F72-4057-B72F-B912B43C2937}" type="datetimeFigureOut">
              <a:rPr lang="it-IT" smtClean="0"/>
              <a:t>28/04/2020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D85872-B1BC-453F-8F90-077AA0377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6109C1-2C15-46BE-BD16-0F07C3E65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5591-2ACB-4424-897B-E4D101B4C5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7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5AC127-74ED-47B6-835F-EB079063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>
              <a:bevelT h="107950"/>
            </a:sp3d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Data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81D1DF1-7E76-4517-B8E1-2593FDC0A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47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61">
            <a:extLst>
              <a:ext uri="{FF2B5EF4-FFF2-40B4-BE49-F238E27FC236}">
                <a16:creationId xmlns:a16="http://schemas.microsoft.com/office/drawing/2014/main" id="{3FD47142-F347-4A03-9053-7DB11513BC74}"/>
              </a:ext>
            </a:extLst>
          </p:cNvPr>
          <p:cNvGrpSpPr/>
          <p:nvPr/>
        </p:nvGrpSpPr>
        <p:grpSpPr>
          <a:xfrm>
            <a:off x="6235272" y="3834743"/>
            <a:ext cx="2606723" cy="2460225"/>
            <a:chOff x="1198486" y="2455403"/>
            <a:chExt cx="1660124" cy="1660124"/>
          </a:xfrm>
        </p:grpSpPr>
        <p:sp>
          <p:nvSpPr>
            <p:cNvPr id="26" name="Oval 62">
              <a:extLst>
                <a:ext uri="{FF2B5EF4-FFF2-40B4-BE49-F238E27FC236}">
                  <a16:creationId xmlns:a16="http://schemas.microsoft.com/office/drawing/2014/main" id="{60D52132-E008-4989-8BAE-8235B325BE93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63">
              <a:extLst>
                <a:ext uri="{FF2B5EF4-FFF2-40B4-BE49-F238E27FC236}">
                  <a16:creationId xmlns:a16="http://schemas.microsoft.com/office/drawing/2014/main" id="{6D713DDB-27FC-4FAB-B088-AC7CB8CF80A2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64">
              <a:extLst>
                <a:ext uri="{FF2B5EF4-FFF2-40B4-BE49-F238E27FC236}">
                  <a16:creationId xmlns:a16="http://schemas.microsoft.com/office/drawing/2014/main" id="{2CF1EC8F-0A1E-49A2-884A-E211B9D4659A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5">
            <a:extLst>
              <a:ext uri="{FF2B5EF4-FFF2-40B4-BE49-F238E27FC236}">
                <a16:creationId xmlns:a16="http://schemas.microsoft.com/office/drawing/2014/main" id="{07870F2E-4626-4868-920E-5A68033F3C07}"/>
              </a:ext>
            </a:extLst>
          </p:cNvPr>
          <p:cNvGrpSpPr/>
          <p:nvPr/>
        </p:nvGrpSpPr>
        <p:grpSpPr>
          <a:xfrm>
            <a:off x="923048" y="3867150"/>
            <a:ext cx="2539708" cy="2460225"/>
            <a:chOff x="1198486" y="2455403"/>
            <a:chExt cx="1660124" cy="1660124"/>
          </a:xfrm>
        </p:grpSpPr>
        <p:sp>
          <p:nvSpPr>
            <p:cNvPr id="30" name="Oval 66">
              <a:extLst>
                <a:ext uri="{FF2B5EF4-FFF2-40B4-BE49-F238E27FC236}">
                  <a16:creationId xmlns:a16="http://schemas.microsoft.com/office/drawing/2014/main" id="{838D5503-C953-4F12-9C92-CF4014B4FF6D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7">
              <a:extLst>
                <a:ext uri="{FF2B5EF4-FFF2-40B4-BE49-F238E27FC236}">
                  <a16:creationId xmlns:a16="http://schemas.microsoft.com/office/drawing/2014/main" id="{0D2A373B-6019-4066-A2A7-A057649B3AF2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07653EC4-F72E-4667-90CA-A92524D15803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69">
            <a:extLst>
              <a:ext uri="{FF2B5EF4-FFF2-40B4-BE49-F238E27FC236}">
                <a16:creationId xmlns:a16="http://schemas.microsoft.com/office/drawing/2014/main" id="{9F4173F9-3497-40B0-85FA-61A2EDEA73EC}"/>
              </a:ext>
            </a:extLst>
          </p:cNvPr>
          <p:cNvGrpSpPr/>
          <p:nvPr/>
        </p:nvGrpSpPr>
        <p:grpSpPr>
          <a:xfrm>
            <a:off x="8671603" y="563032"/>
            <a:ext cx="2539708" cy="2523068"/>
            <a:chOff x="1198486" y="2455403"/>
            <a:chExt cx="1660124" cy="1660124"/>
          </a:xfrm>
        </p:grpSpPr>
        <p:sp>
          <p:nvSpPr>
            <p:cNvPr id="34" name="Oval 70">
              <a:extLst>
                <a:ext uri="{FF2B5EF4-FFF2-40B4-BE49-F238E27FC236}">
                  <a16:creationId xmlns:a16="http://schemas.microsoft.com/office/drawing/2014/main" id="{F5A30816-1357-4DBE-8D25-1BB60B1988D4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71">
              <a:extLst>
                <a:ext uri="{FF2B5EF4-FFF2-40B4-BE49-F238E27FC236}">
                  <a16:creationId xmlns:a16="http://schemas.microsoft.com/office/drawing/2014/main" id="{08D2F32F-DBB3-4168-8073-2DBBA6F3782E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72">
              <a:extLst>
                <a:ext uri="{FF2B5EF4-FFF2-40B4-BE49-F238E27FC236}">
                  <a16:creationId xmlns:a16="http://schemas.microsoft.com/office/drawing/2014/main" id="{88DBF196-6FE7-4D14-843F-02F6D1541664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57">
            <a:extLst>
              <a:ext uri="{FF2B5EF4-FFF2-40B4-BE49-F238E27FC236}">
                <a16:creationId xmlns:a16="http://schemas.microsoft.com/office/drawing/2014/main" id="{FDE72F37-79F4-451B-8935-54CCC1AD32E6}"/>
              </a:ext>
            </a:extLst>
          </p:cNvPr>
          <p:cNvGrpSpPr/>
          <p:nvPr/>
        </p:nvGrpSpPr>
        <p:grpSpPr>
          <a:xfrm>
            <a:off x="3267292" y="553750"/>
            <a:ext cx="2515743" cy="2380194"/>
            <a:chOff x="1198486" y="2455403"/>
            <a:chExt cx="1660124" cy="1660124"/>
          </a:xfrm>
        </p:grpSpPr>
        <p:sp>
          <p:nvSpPr>
            <p:cNvPr id="38" name="Oval 58">
              <a:extLst>
                <a:ext uri="{FF2B5EF4-FFF2-40B4-BE49-F238E27FC236}">
                  <a16:creationId xmlns:a16="http://schemas.microsoft.com/office/drawing/2014/main" id="{BA5F3CCA-9BDF-411C-9580-01ABAACCF5C7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59">
              <a:extLst>
                <a:ext uri="{FF2B5EF4-FFF2-40B4-BE49-F238E27FC236}">
                  <a16:creationId xmlns:a16="http://schemas.microsoft.com/office/drawing/2014/main" id="{BB07EAB7-A29E-4917-95AA-DEC08FFE4774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60">
              <a:extLst>
                <a:ext uri="{FF2B5EF4-FFF2-40B4-BE49-F238E27FC236}">
                  <a16:creationId xmlns:a16="http://schemas.microsoft.com/office/drawing/2014/main" id="{EFA618D1-C0B0-499F-850B-A288916CEF3B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Immagine 41" descr="Immagine che contiene nero, bianco&#10;&#10;Descrizione generata automaticamente">
            <a:extLst>
              <a:ext uri="{FF2B5EF4-FFF2-40B4-BE49-F238E27FC236}">
                <a16:creationId xmlns:a16="http://schemas.microsoft.com/office/drawing/2014/main" id="{C709697A-77A3-4075-B7E1-3EE6FC0A6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00" y="4755461"/>
            <a:ext cx="683601" cy="683601"/>
          </a:xfrm>
          <a:prstGeom prst="rect">
            <a:avLst/>
          </a:prstGeom>
        </p:spPr>
      </p:pic>
      <p:pic>
        <p:nvPicPr>
          <p:cNvPr id="44" name="Immagine 4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850821B-9668-4336-ABF0-043D86B1E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61" y="1493870"/>
            <a:ext cx="661389" cy="661389"/>
          </a:xfrm>
          <a:prstGeom prst="rect">
            <a:avLst/>
          </a:prstGeom>
        </p:spPr>
      </p:pic>
      <p:pic>
        <p:nvPicPr>
          <p:cNvPr id="46" name="Immagine 45" descr="Immagine che contiene luce, disegnando&#10;&#10;Descrizione generata automaticamente">
            <a:extLst>
              <a:ext uri="{FF2B5EF4-FFF2-40B4-BE49-F238E27FC236}">
                <a16:creationId xmlns:a16="http://schemas.microsoft.com/office/drawing/2014/main" id="{48C1F327-960C-4855-9D43-1F060B0EA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34" y="1422717"/>
            <a:ext cx="642261" cy="642261"/>
          </a:xfrm>
          <a:prstGeom prst="rect">
            <a:avLst/>
          </a:prstGeom>
        </p:spPr>
      </p:pic>
      <p:pic>
        <p:nvPicPr>
          <p:cNvPr id="48" name="Immagine 47" descr="Immagine che contiene luce, segnale&#10;&#10;Descrizione generata automaticamente">
            <a:extLst>
              <a:ext uri="{FF2B5EF4-FFF2-40B4-BE49-F238E27FC236}">
                <a16:creationId xmlns:a16="http://schemas.microsoft.com/office/drawing/2014/main" id="{F690CA2B-9D31-4B05-A07F-B8E732CAC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4714638"/>
            <a:ext cx="724424" cy="724424"/>
          </a:xfrm>
          <a:prstGeom prst="rect">
            <a:avLst/>
          </a:prstGeom>
        </p:spPr>
      </p:pic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AE2C335B-79D3-4E4B-B418-574110C7A74A}"/>
              </a:ext>
            </a:extLst>
          </p:cNvPr>
          <p:cNvSpPr/>
          <p:nvPr/>
        </p:nvSpPr>
        <p:spPr>
          <a:xfrm rot="18326905">
            <a:off x="2699635" y="2929590"/>
            <a:ext cx="1266737" cy="799051"/>
          </a:xfrm>
          <a:prstGeom prst="right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76AD246D-7C84-4CA6-84E5-670570906DA1}"/>
              </a:ext>
            </a:extLst>
          </p:cNvPr>
          <p:cNvSpPr/>
          <p:nvPr/>
        </p:nvSpPr>
        <p:spPr>
          <a:xfrm rot="2840089">
            <a:off x="5433571" y="2931909"/>
            <a:ext cx="1396383" cy="799051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37000">
                <a:schemeClr val="accent2">
                  <a:lumMod val="75000"/>
                </a:schemeClr>
              </a:gs>
              <a:gs pos="85000">
                <a:schemeClr val="accent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5CAE103C-F562-4DD3-8EA9-7615959EA5D7}"/>
              </a:ext>
            </a:extLst>
          </p:cNvPr>
          <p:cNvSpPr/>
          <p:nvPr/>
        </p:nvSpPr>
        <p:spPr>
          <a:xfrm rot="18291584">
            <a:off x="8164781" y="3112950"/>
            <a:ext cx="1271975" cy="79905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37000">
                <a:schemeClr val="accent1">
                  <a:lumMod val="75000"/>
                </a:schemeClr>
              </a:gs>
              <a:gs pos="85000">
                <a:srgbClr val="FFFF00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CD5A94-5D85-476D-A1E9-404263E57EC4}"/>
              </a:ext>
            </a:extLst>
          </p:cNvPr>
          <p:cNvSpPr txBox="1"/>
          <p:nvPr/>
        </p:nvSpPr>
        <p:spPr>
          <a:xfrm>
            <a:off x="259994" y="2819414"/>
            <a:ext cx="209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>
                    <a:lumMod val="50000"/>
                  </a:schemeClr>
                </a:solidFill>
              </a:rPr>
              <a:t>Data Retrieval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1E7C671-6CBB-47AE-A389-739E78F93DD6}"/>
              </a:ext>
            </a:extLst>
          </p:cNvPr>
          <p:cNvCxnSpPr>
            <a:cxnSpLocks/>
          </p:cNvCxnSpPr>
          <p:nvPr/>
        </p:nvCxnSpPr>
        <p:spPr>
          <a:xfrm>
            <a:off x="1128206" y="3281079"/>
            <a:ext cx="252628" cy="67179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6CCD038-F201-454A-9F32-19F7B18BB1CA}"/>
              </a:ext>
            </a:extLst>
          </p:cNvPr>
          <p:cNvSpPr txBox="1"/>
          <p:nvPr/>
        </p:nvSpPr>
        <p:spPr>
          <a:xfrm>
            <a:off x="6155441" y="233305"/>
            <a:ext cx="247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4">
                    <a:lumMod val="75000"/>
                  </a:schemeClr>
                </a:solidFill>
              </a:rPr>
              <a:t>Data Visualization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B7B92C6A-4BCF-4804-B812-2FBE3BBCE36D}"/>
              </a:ext>
            </a:extLst>
          </p:cNvPr>
          <p:cNvCxnSpPr>
            <a:cxnSpLocks/>
          </p:cNvCxnSpPr>
          <p:nvPr/>
        </p:nvCxnSpPr>
        <p:spPr>
          <a:xfrm>
            <a:off x="2251135" y="1013043"/>
            <a:ext cx="946540" cy="308845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5A5468D-B1DA-4FA1-BCB2-D11413EC174C}"/>
              </a:ext>
            </a:extLst>
          </p:cNvPr>
          <p:cNvSpPr txBox="1"/>
          <p:nvPr/>
        </p:nvSpPr>
        <p:spPr>
          <a:xfrm>
            <a:off x="10060579" y="5422622"/>
            <a:ext cx="209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</a:rPr>
              <a:t>Data Analysis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E327654-881B-428B-A80A-FE6C11905301}"/>
              </a:ext>
            </a:extLst>
          </p:cNvPr>
          <p:cNvCxnSpPr>
            <a:cxnSpLocks/>
          </p:cNvCxnSpPr>
          <p:nvPr/>
        </p:nvCxnSpPr>
        <p:spPr>
          <a:xfrm>
            <a:off x="8978017" y="5272807"/>
            <a:ext cx="946540" cy="30884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28D3E59-01A4-4B77-9DB8-2240474F2627}"/>
              </a:ext>
            </a:extLst>
          </p:cNvPr>
          <p:cNvSpPr txBox="1"/>
          <p:nvPr/>
        </p:nvSpPr>
        <p:spPr>
          <a:xfrm>
            <a:off x="331275" y="321773"/>
            <a:ext cx="209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Data Manipulation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FFEE802-84C9-4FEC-BB86-BF58CF2A6BF5}"/>
              </a:ext>
            </a:extLst>
          </p:cNvPr>
          <p:cNvCxnSpPr>
            <a:cxnSpLocks/>
          </p:cNvCxnSpPr>
          <p:nvPr/>
        </p:nvCxnSpPr>
        <p:spPr>
          <a:xfrm>
            <a:off x="7757609" y="694970"/>
            <a:ext cx="946540" cy="308845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5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7C932A-C5A7-4F63-B8B7-AEDB987DD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42" r="1" b="7980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A0DB2A5-C8FA-45AD-B605-163043D8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/>
              <a:t>Data Retrieval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A7CCB24A-3837-4A2A-94BA-706F94FC4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04040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8139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E3795B-9AC0-4442-830C-4EA08A30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Data Manipulation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A638B1-6639-4482-B35B-140944BD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76857"/>
            <a:ext cx="5015484" cy="3900106"/>
          </a:xfrm>
        </p:spPr>
        <p:txBody>
          <a:bodyPr anchor="ctr">
            <a:normAutofit/>
          </a:bodyPr>
          <a:lstStyle/>
          <a:p>
            <a:r>
              <a:rPr lang="it-IT" sz="3600" dirty="0"/>
              <a:t>Dati Incompleti</a:t>
            </a:r>
          </a:p>
          <a:p>
            <a:r>
              <a:rPr lang="it-IT" sz="3600" dirty="0"/>
              <a:t>Struttura dei dati Poco Fruibile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C84B8D-C51F-43C5-8F28-61B5D41BE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" r="32" b="4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FC7A3AA1-44C4-4CBE-8808-D86A411AD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03244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4FDAB746-A9A3-4EC2-8997-5EB71BC96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58445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B01236-18BA-41BE-B65E-B71316D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Data Manipulation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2B6EC-4B6E-4585-8FA8-BAF86F6A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1800" dirty="0">
              <a:solidFill>
                <a:srgbClr val="FFFFFF"/>
              </a:solidFill>
            </a:endParaRPr>
          </a:p>
          <a:p>
            <a:r>
              <a:rPr lang="it-IT" sz="2400" dirty="0">
                <a:solidFill>
                  <a:srgbClr val="FFFFFF"/>
                </a:solidFill>
              </a:rPr>
              <a:t>Media Giornaliera tra tutte le stazioni</a:t>
            </a:r>
          </a:p>
          <a:p>
            <a:r>
              <a:rPr lang="it-IT" sz="2400" dirty="0">
                <a:solidFill>
                  <a:srgbClr val="FFFFFF"/>
                </a:solidFill>
              </a:rPr>
              <a:t>Features</a:t>
            </a: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091C9E05-1ED5-4438-8E0F-38219974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805364"/>
            <a:ext cx="12188952" cy="4052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luce, disegnando&#10;&#10;Descrizione generata automaticamente">
            <a:extLst>
              <a:ext uri="{FF2B5EF4-FFF2-40B4-BE49-F238E27FC236}">
                <a16:creationId xmlns:a16="http://schemas.microsoft.com/office/drawing/2014/main" id="{8F95AF1D-DE33-466E-88CD-AE832BE2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99" y="3032449"/>
            <a:ext cx="3108960" cy="3108960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3BFFC6-E035-483A-8ADD-56AA4840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65848"/>
              </p:ext>
            </p:extLst>
          </p:nvPr>
        </p:nvGraphicFramePr>
        <p:xfrm>
          <a:off x="6355641" y="3907828"/>
          <a:ext cx="5166364" cy="135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31">
                  <a:extLst>
                    <a:ext uri="{9D8B030D-6E8A-4147-A177-3AD203B41FA5}">
                      <a16:colId xmlns:a16="http://schemas.microsoft.com/office/drawing/2014/main" val="3494300533"/>
                    </a:ext>
                  </a:extLst>
                </a:gridCol>
                <a:gridCol w="638134">
                  <a:extLst>
                    <a:ext uri="{9D8B030D-6E8A-4147-A177-3AD203B41FA5}">
                      <a16:colId xmlns:a16="http://schemas.microsoft.com/office/drawing/2014/main" val="2197085077"/>
                    </a:ext>
                  </a:extLst>
                </a:gridCol>
                <a:gridCol w="628704">
                  <a:extLst>
                    <a:ext uri="{9D8B030D-6E8A-4147-A177-3AD203B41FA5}">
                      <a16:colId xmlns:a16="http://schemas.microsoft.com/office/drawing/2014/main" val="1962739518"/>
                    </a:ext>
                  </a:extLst>
                </a:gridCol>
                <a:gridCol w="707285">
                  <a:extLst>
                    <a:ext uri="{9D8B030D-6E8A-4147-A177-3AD203B41FA5}">
                      <a16:colId xmlns:a16="http://schemas.microsoft.com/office/drawing/2014/main" val="1423105426"/>
                    </a:ext>
                  </a:extLst>
                </a:gridCol>
                <a:gridCol w="628704">
                  <a:extLst>
                    <a:ext uri="{9D8B030D-6E8A-4147-A177-3AD203B41FA5}">
                      <a16:colId xmlns:a16="http://schemas.microsoft.com/office/drawing/2014/main" val="808673284"/>
                    </a:ext>
                  </a:extLst>
                </a:gridCol>
                <a:gridCol w="631847">
                  <a:extLst>
                    <a:ext uri="{9D8B030D-6E8A-4147-A177-3AD203B41FA5}">
                      <a16:colId xmlns:a16="http://schemas.microsoft.com/office/drawing/2014/main" val="2726167593"/>
                    </a:ext>
                  </a:extLst>
                </a:gridCol>
                <a:gridCol w="561125">
                  <a:extLst>
                    <a:ext uri="{9D8B030D-6E8A-4147-A177-3AD203B41FA5}">
                      <a16:colId xmlns:a16="http://schemas.microsoft.com/office/drawing/2014/main" val="2203929746"/>
                    </a:ext>
                  </a:extLst>
                </a:gridCol>
                <a:gridCol w="638134">
                  <a:extLst>
                    <a:ext uri="{9D8B030D-6E8A-4147-A177-3AD203B41FA5}">
                      <a16:colId xmlns:a16="http://schemas.microsoft.com/office/drawing/2014/main" val="2906467729"/>
                    </a:ext>
                  </a:extLst>
                </a:gridCol>
              </a:tblGrid>
              <a:tr h="194029"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u="none" strike="noStrike">
                          <a:effectLst/>
                        </a:rPr>
                        <a:t>date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avgPM10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avgNO2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avgCO_8h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avgO3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avgC6H6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avgSO2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avgPM25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282405127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01/01/2008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134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191.6667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3.875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 dirty="0">
                          <a:effectLst/>
                        </a:rPr>
                        <a:t>8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101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2831959627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02/01/2008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141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144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67123489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03/01/2008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62.33333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78.4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2.433333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18.33333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1441797765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04/01/2008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38.66667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85.57143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1.875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25.66667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588337899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05/01/2008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128.1429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2.68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11.33333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2860749426"/>
                  </a:ext>
                </a:extLst>
              </a:tr>
              <a:tr h="194029"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06/01/2008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42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95.14286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11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3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>
                          <a:effectLst/>
                        </a:rPr>
                        <a:t>2.5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000" u="none" strike="noStrike" dirty="0">
                          <a:effectLst/>
                        </a:rPr>
                        <a:t>36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4" marR="6944" marT="6944" marB="0" anchor="b"/>
                </a:tc>
                <a:extLst>
                  <a:ext uri="{0D108BD9-81ED-4DB2-BD59-A6C34878D82A}">
                    <a16:rowId xmlns:a16="http://schemas.microsoft.com/office/drawing/2014/main" val="363609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1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1">
            <a:extLst>
              <a:ext uri="{FF2B5EF4-FFF2-40B4-BE49-F238E27FC236}">
                <a16:creationId xmlns:a16="http://schemas.microsoft.com/office/drawing/2014/main" id="{02F50BCB-B7AB-460B-8D05-5B30DEC8E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6D3BA9-FEA3-49B7-B148-7ECC053E1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085729-941E-4A9F-AD89-A72BF3AA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797"/>
            <a:ext cx="5003501" cy="2263779"/>
          </a:xfrm>
        </p:spPr>
        <p:txBody>
          <a:bodyPr anchor="t">
            <a:normAutofit/>
          </a:bodyPr>
          <a:lstStyle/>
          <a:p>
            <a:r>
              <a:rPr lang="it-IT" sz="5000" dirty="0"/>
              <a:t>Data Manipulation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E4EDE-6DC8-48E2-99F3-98CBCEAB6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1D8A5-BA69-4A95-810F-2579421E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538105"/>
            <a:ext cx="5003501" cy="3038476"/>
          </a:xfrm>
        </p:spPr>
        <p:txBody>
          <a:bodyPr>
            <a:normAutofit/>
          </a:bodyPr>
          <a:lstStyle/>
          <a:p>
            <a:r>
              <a:rPr lang="it-IT" dirty="0"/>
              <a:t>«Concentrazioni degli inquinanti </a:t>
            </a:r>
            <a:r>
              <a:rPr lang="it-IT" u="sng" dirty="0"/>
              <a:t>Inferiori</a:t>
            </a:r>
            <a:r>
              <a:rPr lang="it-IT" dirty="0"/>
              <a:t> ai limiti normativi» → G</a:t>
            </a:r>
          </a:p>
          <a:p>
            <a:endParaRPr lang="it-IT" dirty="0"/>
          </a:p>
          <a:p>
            <a:r>
              <a:rPr lang="it-IT" dirty="0"/>
              <a:t>«Concentrazioni degli inquinanti </a:t>
            </a:r>
            <a:r>
              <a:rPr lang="it-IT" u="sng" dirty="0"/>
              <a:t>Superiori</a:t>
            </a:r>
            <a:r>
              <a:rPr lang="it-IT" dirty="0"/>
              <a:t> ai limiti normativi» →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F324A-C154-4E30-99A9-8CDB6F097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 r="19325" b="-2"/>
          <a:stretch/>
        </p:blipFill>
        <p:spPr>
          <a:xfrm>
            <a:off x="6721989" y="702189"/>
            <a:ext cx="5470011" cy="5470011"/>
          </a:xfrm>
          <a:prstGeom prst="rect">
            <a:avLst/>
          </a:prstGeom>
        </p:spPr>
      </p:pic>
      <p:sp>
        <p:nvSpPr>
          <p:cNvPr id="58" name="Graphic 14">
            <a:extLst>
              <a:ext uri="{FF2B5EF4-FFF2-40B4-BE49-F238E27FC236}">
                <a16:creationId xmlns:a16="http://schemas.microsoft.com/office/drawing/2014/main" id="{28DC658A-B0F6-46FC-ACE2-E243AD53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05598" y="3425580"/>
            <a:ext cx="2743201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Graphic 14">
            <a:extLst>
              <a:ext uri="{FF2B5EF4-FFF2-40B4-BE49-F238E27FC236}">
                <a16:creationId xmlns:a16="http://schemas.microsoft.com/office/drawing/2014/main" id="{A98F7AA8-63CB-43D4-96CA-C60D2638F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6705598" y="685799"/>
            <a:ext cx="2743201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4">
            <a:extLst>
              <a:ext uri="{FF2B5EF4-FFF2-40B4-BE49-F238E27FC236}">
                <a16:creationId xmlns:a16="http://schemas.microsoft.com/office/drawing/2014/main" id="{DDAF221D-8B70-4DA2-8EC6-1B35600F8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799" y="3425580"/>
            <a:ext cx="2743201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4">
            <a:extLst>
              <a:ext uri="{FF2B5EF4-FFF2-40B4-BE49-F238E27FC236}">
                <a16:creationId xmlns:a16="http://schemas.microsoft.com/office/drawing/2014/main" id="{16F72A90-B900-47B2-8B00-49749A6F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799" y="685800"/>
            <a:ext cx="2743201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D05EDF-CB24-4761-95B4-BAD457429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6DE3D37-0FFF-49CD-A58C-07D4EDEC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094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000000"/>
                </a:solidFill>
              </a:rPr>
              <a:t>Data Analysis</a:t>
            </a:r>
          </a:p>
        </p:txBody>
      </p:sp>
      <p:sp>
        <p:nvSpPr>
          <p:cNvPr id="50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40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magine 7" descr="Immagine che contiene luce, segnale&#10;&#10;Descrizione generata automaticamente">
            <a:extLst>
              <a:ext uri="{FF2B5EF4-FFF2-40B4-BE49-F238E27FC236}">
                <a16:creationId xmlns:a16="http://schemas.microsoft.com/office/drawing/2014/main" id="{D40C9490-8273-4D2F-9349-219878268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4" r="1" b="13821"/>
          <a:stretch/>
        </p:blipFill>
        <p:spPr>
          <a:xfrm>
            <a:off x="1860024" y="1"/>
            <a:ext cx="3674754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2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2701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989A474-FE5E-4614-9160-F528B1DF6D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96"/>
          <a:stretch/>
        </p:blipFill>
        <p:spPr>
          <a:xfrm>
            <a:off x="20" y="3076732"/>
            <a:ext cx="4792654" cy="3781268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238059" y="0"/>
                </a:moveTo>
                <a:cubicBezTo>
                  <a:pt x="3648934" y="0"/>
                  <a:pt x="4792674" y="1143740"/>
                  <a:pt x="4792674" y="2554615"/>
                </a:cubicBezTo>
                <a:cubicBezTo>
                  <a:pt x="4792674" y="2995514"/>
                  <a:pt x="4680980" y="3410325"/>
                  <a:pt x="4484346" y="3772297"/>
                </a:cubicBezTo>
                <a:lnTo>
                  <a:pt x="4478895" y="3781268"/>
                </a:lnTo>
                <a:lnTo>
                  <a:pt x="0" y="3781268"/>
                </a:lnTo>
                <a:lnTo>
                  <a:pt x="0" y="1323391"/>
                </a:lnTo>
                <a:lnTo>
                  <a:pt x="119732" y="1126306"/>
                </a:lnTo>
                <a:cubicBezTo>
                  <a:pt x="578815" y="446774"/>
                  <a:pt x="1356262" y="0"/>
                  <a:pt x="2238059" y="0"/>
                </a:cubicBez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8907C7-2254-4BBA-BFA6-5D9D7386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094" y="2421682"/>
            <a:ext cx="4977578" cy="3639289"/>
          </a:xfrm>
        </p:spPr>
        <p:txBody>
          <a:bodyPr anchor="ctr">
            <a:noAutofit/>
          </a:bodyPr>
          <a:lstStyle/>
          <a:p>
            <a:r>
              <a:rPr lang="it-IT" sz="2400" dirty="0">
                <a:solidFill>
                  <a:srgbClr val="000000"/>
                </a:solidFill>
              </a:rPr>
              <a:t>Import CSV completo</a:t>
            </a:r>
          </a:p>
          <a:p>
            <a:r>
              <a:rPr lang="it-IT" sz="2400" dirty="0">
                <a:solidFill>
                  <a:srgbClr val="000000"/>
                </a:solidFill>
              </a:rPr>
              <a:t>NaN Detection</a:t>
            </a:r>
          </a:p>
          <a:p>
            <a:r>
              <a:rPr lang="it-IT" sz="2400" dirty="0">
                <a:solidFill>
                  <a:srgbClr val="000000"/>
                </a:solidFill>
              </a:rPr>
              <a:t>Mean Imputation</a:t>
            </a:r>
          </a:p>
          <a:p>
            <a:r>
              <a:rPr lang="it-IT" sz="2400" dirty="0">
                <a:solidFill>
                  <a:srgbClr val="000000"/>
                </a:solidFill>
              </a:rPr>
              <a:t>Test di Spearman, Pearson, Mic con il Target</a:t>
            </a:r>
          </a:p>
          <a:p>
            <a:r>
              <a:rPr lang="it-IT" sz="2400" dirty="0">
                <a:solidFill>
                  <a:srgbClr val="000000"/>
                </a:solidFill>
              </a:rPr>
              <a:t>Test di Spearman, Pearson, Mic tra Features</a:t>
            </a:r>
          </a:p>
          <a:p>
            <a:r>
              <a:rPr lang="it-IT" sz="2400" dirty="0">
                <a:solidFill>
                  <a:srgbClr val="000000"/>
                </a:solidFill>
              </a:rPr>
              <a:t>Scatter plot delle Features più interessanti</a:t>
            </a:r>
          </a:p>
        </p:txBody>
      </p:sp>
    </p:spTree>
    <p:extLst>
      <p:ext uri="{BB962C8B-B14F-4D97-AF65-F5344CB8AC3E}">
        <p14:creationId xmlns:p14="http://schemas.microsoft.com/office/powerpoint/2010/main" val="41464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1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3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C2C2EF8-BD9E-4AD7-B3E7-B2A0A047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000000"/>
                </a:solidFill>
              </a:rPr>
              <a:t>Data Visualization</a:t>
            </a: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C8F8253-34F9-49DA-A6B5-C7560C772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03CC54-947C-4F7A-A4A4-B17D24B83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0300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419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B1A4CC90-E81A-4B03-8C94-6821E5FD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2A2C1C8-5A60-48F9-8DD0-7FD2C8CC6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6" r="-1" b="32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Freeform 6">
            <a:extLst>
              <a:ext uri="{FF2B5EF4-FFF2-40B4-BE49-F238E27FC236}">
                <a16:creationId xmlns:a16="http://schemas.microsoft.com/office/drawing/2014/main" id="{38CD23D4-26BA-4E59-A55A-81578AFA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8">
            <a:extLst>
              <a:ext uri="{FF2B5EF4-FFF2-40B4-BE49-F238E27FC236}">
                <a16:creationId xmlns:a16="http://schemas.microsoft.com/office/drawing/2014/main" id="{6F059731-63E0-422B-B3AA-680FC080E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">
            <a:extLst>
              <a:ext uri="{FF2B5EF4-FFF2-40B4-BE49-F238E27FC236}">
                <a16:creationId xmlns:a16="http://schemas.microsoft.com/office/drawing/2014/main" id="{D1A706C7-360D-4E89-98E4-289C5332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6BA198B2-A78E-4D9C-A9E4-B0ED42B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841165-FADD-4392-B287-1D0DA2F05ABB}"/>
              </a:ext>
            </a:extLst>
          </p:cNvPr>
          <p:cNvSpPr txBox="1"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Progetto di visualizzazione Scientifica</a:t>
            </a:r>
          </a:p>
        </p:txBody>
      </p:sp>
      <p:graphicFrame>
        <p:nvGraphicFramePr>
          <p:cNvPr id="41" name="Segnaposto contenuto 2">
            <a:extLst>
              <a:ext uri="{FF2B5EF4-FFF2-40B4-BE49-F238E27FC236}">
                <a16:creationId xmlns:a16="http://schemas.microsoft.com/office/drawing/2014/main" id="{78EFAD43-5130-42B8-BA51-F4184DF4C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051983"/>
              </p:ext>
            </p:extLst>
          </p:nvPr>
        </p:nvGraphicFramePr>
        <p:xfrm>
          <a:off x="1139635" y="2546161"/>
          <a:ext cx="3200451" cy="298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0642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 Medium</vt:lpstr>
      <vt:lpstr>Tema di Office</vt:lpstr>
      <vt:lpstr>Open Data Analysis</vt:lpstr>
      <vt:lpstr>Presentazione standard di PowerPoint</vt:lpstr>
      <vt:lpstr>Data Retrieval</vt:lpstr>
      <vt:lpstr>Data Manipulation </vt:lpstr>
      <vt:lpstr>Data Manipulation</vt:lpstr>
      <vt:lpstr>Data Manipulation</vt:lpstr>
      <vt:lpstr>Data Analysis</vt:lpstr>
      <vt:lpstr>Data Visualization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Analysis</dc:title>
  <dc:creator>Andrea Guarducci</dc:creator>
  <cp:lastModifiedBy>Andrea Guarducci</cp:lastModifiedBy>
  <cp:revision>1</cp:revision>
  <dcterms:created xsi:type="dcterms:W3CDTF">2020-04-28T10:01:53Z</dcterms:created>
  <dcterms:modified xsi:type="dcterms:W3CDTF">2020-04-28T10:02:24Z</dcterms:modified>
</cp:coreProperties>
</file>