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Reporte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Abril  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Espacio</a:t>
            </a:r>
            <a:r>
              <a:rPr lang="en-US" baseline="0" dirty="0" smtClean="0"/>
              <a:t> mas  </a:t>
            </a:r>
            <a:r>
              <a:rPr lang="en-US" baseline="0" dirty="0" err="1" smtClean="0"/>
              <a:t>Solicitado</a:t>
            </a:r>
            <a:endParaRPr lang="en-US" baseline="0" dirty="0" smtClean="0"/>
          </a:p>
          <a:p>
            <a:pPr>
              <a:defRPr/>
            </a:pP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Espacios ocupados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40%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Hoja1!$A$2:$A$4</c:f>
              <c:strCache>
                <c:ptCount val="3"/>
                <c:pt idx="0">
                  <c:v>Salones Comunales</c:v>
                </c:pt>
                <c:pt idx="1">
                  <c:v>capilla</c:v>
                </c:pt>
                <c:pt idx="2">
                  <c:v>Gimnasio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40</c:v>
                </c:pt>
                <c:pt idx="1">
                  <c:v>15</c:v>
                </c:pt>
                <c:pt idx="2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14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971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23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0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4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040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51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24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15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26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6292-25D4-4E8E-9E6E-5972ED034697}" type="datetimeFigureOut">
              <a:rPr lang="es-CO" smtClean="0"/>
              <a:t>27/04/2016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C6C5E-4142-455E-BA37-2C729D616A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81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361461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6410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2</cp:revision>
  <dcterms:created xsi:type="dcterms:W3CDTF">2016-04-28T00:20:54Z</dcterms:created>
  <dcterms:modified xsi:type="dcterms:W3CDTF">2016-04-28T00:38:10Z</dcterms:modified>
</cp:coreProperties>
</file>