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63" r:id="rId6"/>
    <p:sldId id="259" r:id="rId7"/>
    <p:sldId id="25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234A-5527-4D04-9237-79B0D795B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9BE8E3-6F1A-4BED-A5CF-146F39DE2E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031CE-C892-4FB2-9324-8C28D893FE69}"/>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5" name="Footer Placeholder 4">
            <a:extLst>
              <a:ext uri="{FF2B5EF4-FFF2-40B4-BE49-F238E27FC236}">
                <a16:creationId xmlns:a16="http://schemas.microsoft.com/office/drawing/2014/main" id="{7C14DCC6-011F-462A-A769-3F0261CB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53E21-567B-4F19-847F-158E61832550}"/>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15081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879C-3B31-4D40-96BB-C9F10D5773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07752E-374E-487C-9FC8-8BC814F2C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B6E91-AB4C-4F02-AF5A-31E4F5C30879}"/>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5" name="Footer Placeholder 4">
            <a:extLst>
              <a:ext uri="{FF2B5EF4-FFF2-40B4-BE49-F238E27FC236}">
                <a16:creationId xmlns:a16="http://schemas.microsoft.com/office/drawing/2014/main" id="{1FD3B4C8-5594-4F04-A3F6-6FCA86454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5F477-C99C-448C-B33E-6971328BD9D8}"/>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134886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2D8A7-8151-4739-B6FC-B34897CE4C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AF299E-6A5F-476C-8724-051498848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BEA29-070D-481D-9020-B16109258811}"/>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5" name="Footer Placeholder 4">
            <a:extLst>
              <a:ext uri="{FF2B5EF4-FFF2-40B4-BE49-F238E27FC236}">
                <a16:creationId xmlns:a16="http://schemas.microsoft.com/office/drawing/2014/main" id="{FBBC934C-A074-4DDD-83E2-14D57A6D5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C246E-EB75-410D-B544-77E8A0C7EE64}"/>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99008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D88F-81C4-486C-BEB5-78B8AADA7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2D514-A5D9-43C7-A3A0-1B31D81C2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9E066-AB79-4632-B081-C4406F23C9BA}"/>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5" name="Footer Placeholder 4">
            <a:extLst>
              <a:ext uri="{FF2B5EF4-FFF2-40B4-BE49-F238E27FC236}">
                <a16:creationId xmlns:a16="http://schemas.microsoft.com/office/drawing/2014/main" id="{C17EFFF7-2BFF-450A-AD08-4F0B0ACFA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CF15A-3C0A-40ED-B88B-CEE0613E08DE}"/>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237201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3126-E77F-405F-836F-6930CE767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3D0BD1-0E01-4B19-A1F5-DEFFB629D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3E63F-11CB-4D80-B665-B1204AB3046D}"/>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5" name="Footer Placeholder 4">
            <a:extLst>
              <a:ext uri="{FF2B5EF4-FFF2-40B4-BE49-F238E27FC236}">
                <a16:creationId xmlns:a16="http://schemas.microsoft.com/office/drawing/2014/main" id="{AAB39792-E126-4FE0-AEC4-E2567896D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71B8D-B664-43D7-9DEC-59915464CBBC}"/>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88767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A979-59DD-4FE2-A0CA-03A71019B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9DFFE-0F18-4786-8AC0-616317B79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455AC1-07E6-40ED-B8D6-207664E2B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ABB0D1-BBC1-4D01-A542-C599CBF8C83F}"/>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6" name="Footer Placeholder 5">
            <a:extLst>
              <a:ext uri="{FF2B5EF4-FFF2-40B4-BE49-F238E27FC236}">
                <a16:creationId xmlns:a16="http://schemas.microsoft.com/office/drawing/2014/main" id="{7A9F19C0-304B-48A8-BADD-5A75EF007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53314C-2F79-4C0E-AA03-64D5CD59C60E}"/>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37214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42CD-969E-42C1-BF45-C401E8C3C0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D55DCF-0D38-4C3B-9B1A-849172EBF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67E3E-BD07-48B4-93D4-35DF5568DD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3B402-EA92-4849-B4B8-174737698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FEE52-470E-4AC0-9E11-E36F15FA0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23D6CE-5BBD-456D-A9D5-6C3054768BD4}"/>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8" name="Footer Placeholder 7">
            <a:extLst>
              <a:ext uri="{FF2B5EF4-FFF2-40B4-BE49-F238E27FC236}">
                <a16:creationId xmlns:a16="http://schemas.microsoft.com/office/drawing/2014/main" id="{AA3FAE26-05DC-4C2A-9DE5-B3A57D97B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F0DAC-AE1E-4B79-9E7C-16CA02E983B7}"/>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14799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22AC-200E-420E-B959-F360C66D3F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585C99-6CF0-4703-B342-07749677BD7C}"/>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4" name="Footer Placeholder 3">
            <a:extLst>
              <a:ext uri="{FF2B5EF4-FFF2-40B4-BE49-F238E27FC236}">
                <a16:creationId xmlns:a16="http://schemas.microsoft.com/office/drawing/2014/main" id="{95C40CE0-704A-4B0D-8868-399C237B59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5F750-9251-4BF7-B41D-690D7FE55942}"/>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267029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B3EEB-E45A-413F-913F-9B32F806FAAC}"/>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3" name="Footer Placeholder 2">
            <a:extLst>
              <a:ext uri="{FF2B5EF4-FFF2-40B4-BE49-F238E27FC236}">
                <a16:creationId xmlns:a16="http://schemas.microsoft.com/office/drawing/2014/main" id="{FFF53D4C-D576-414E-AAFB-B23BDC0AC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9B17A0-8104-4EF7-ABFA-DB6EC1202673}"/>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215864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336D-6704-49E4-827C-BA1520ACA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84868-9A22-4DC4-BD56-A21AF6DC2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B57962-C4EA-49ED-B3AA-4FECF38C7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23AAB-1E7B-4F94-B98E-753D26F4BE74}"/>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6" name="Footer Placeholder 5">
            <a:extLst>
              <a:ext uri="{FF2B5EF4-FFF2-40B4-BE49-F238E27FC236}">
                <a16:creationId xmlns:a16="http://schemas.microsoft.com/office/drawing/2014/main" id="{BB2CD668-FB28-4222-A9FC-24340D54F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F648-AD52-4F27-AE4F-2C261B2D7B39}"/>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83363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3FFF-1DFD-44A5-93B4-9EFF1D214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021E31-FDCA-44DD-B950-D0B064D79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5559AA-F7D9-4395-BA13-25F9DD5C8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19DD7-06E2-4EBF-922E-41C031E6B674}"/>
              </a:ext>
            </a:extLst>
          </p:cNvPr>
          <p:cNvSpPr>
            <a:spLocks noGrp="1"/>
          </p:cNvSpPr>
          <p:nvPr>
            <p:ph type="dt" sz="half" idx="10"/>
          </p:nvPr>
        </p:nvSpPr>
        <p:spPr/>
        <p:txBody>
          <a:bodyPr/>
          <a:lstStyle/>
          <a:p>
            <a:fld id="{D65536EC-84CF-4F52-8F98-A3E5D085B9D7}" type="datetimeFigureOut">
              <a:rPr lang="en-US" smtClean="0"/>
              <a:t>8/24/2019</a:t>
            </a:fld>
            <a:endParaRPr lang="en-US"/>
          </a:p>
        </p:txBody>
      </p:sp>
      <p:sp>
        <p:nvSpPr>
          <p:cNvPr id="6" name="Footer Placeholder 5">
            <a:extLst>
              <a:ext uri="{FF2B5EF4-FFF2-40B4-BE49-F238E27FC236}">
                <a16:creationId xmlns:a16="http://schemas.microsoft.com/office/drawing/2014/main" id="{EC5F7928-F6DB-48B5-967F-A06619DFC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0E423-D207-4772-A409-CBDE46743C39}"/>
              </a:ext>
            </a:extLst>
          </p:cNvPr>
          <p:cNvSpPr>
            <a:spLocks noGrp="1"/>
          </p:cNvSpPr>
          <p:nvPr>
            <p:ph type="sldNum" sz="quarter" idx="12"/>
          </p:nvPr>
        </p:nvSpPr>
        <p:spPr/>
        <p:txBody>
          <a:bodyPr/>
          <a:lstStyle/>
          <a:p>
            <a:fld id="{033623DD-5736-461F-A4F6-0E321C675E89}" type="slidenum">
              <a:rPr lang="en-US" smtClean="0"/>
              <a:t>‹#›</a:t>
            </a:fld>
            <a:endParaRPr lang="en-US"/>
          </a:p>
        </p:txBody>
      </p:sp>
    </p:spTree>
    <p:extLst>
      <p:ext uri="{BB962C8B-B14F-4D97-AF65-F5344CB8AC3E}">
        <p14:creationId xmlns:p14="http://schemas.microsoft.com/office/powerpoint/2010/main" val="335292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64827-548E-4B0F-9BF0-91E207DFE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8467D-DF2D-4B11-84C5-FEBD2BBEF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A3301-3CB4-46E6-8A97-22F98B7BC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36EC-84CF-4F52-8F98-A3E5D085B9D7}" type="datetimeFigureOut">
              <a:rPr lang="en-US" smtClean="0"/>
              <a:t>8/24/2019</a:t>
            </a:fld>
            <a:endParaRPr lang="en-US"/>
          </a:p>
        </p:txBody>
      </p:sp>
      <p:sp>
        <p:nvSpPr>
          <p:cNvPr id="5" name="Footer Placeholder 4">
            <a:extLst>
              <a:ext uri="{FF2B5EF4-FFF2-40B4-BE49-F238E27FC236}">
                <a16:creationId xmlns:a16="http://schemas.microsoft.com/office/drawing/2014/main" id="{7BE4CCA7-7B89-46E2-9F30-4D9030F28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2F9D1D-2292-4D01-B181-ADC528BC3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623DD-5736-461F-A4F6-0E321C675E89}" type="slidenum">
              <a:rPr lang="en-US" smtClean="0"/>
              <a:t>‹#›</a:t>
            </a:fld>
            <a:endParaRPr lang="en-US"/>
          </a:p>
        </p:txBody>
      </p:sp>
    </p:spTree>
    <p:extLst>
      <p:ext uri="{BB962C8B-B14F-4D97-AF65-F5344CB8AC3E}">
        <p14:creationId xmlns:p14="http://schemas.microsoft.com/office/powerpoint/2010/main" val="629194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anwefeedtheworld.wordpress.com/tag/bill-gates/" TargetMode="External"/><Relationship Id="rId2" Type="http://schemas.openxmlformats.org/officeDocument/2006/relationships/hyperlink" Target="http://www.un.org/en/development/desa/news/population/2015-repor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oshansharma/world-food-productio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0C5C-99AF-4703-B93D-E9266560808B}"/>
              </a:ext>
            </a:extLst>
          </p:cNvPr>
          <p:cNvSpPr>
            <a:spLocks noGrp="1"/>
          </p:cNvSpPr>
          <p:nvPr>
            <p:ph type="ctrTitle"/>
          </p:nvPr>
        </p:nvSpPr>
        <p:spPr/>
        <p:txBody>
          <a:bodyPr/>
          <a:lstStyle/>
          <a:p>
            <a:r>
              <a:rPr lang="en-US" dirty="0"/>
              <a:t>Food For All (FFA)</a:t>
            </a:r>
          </a:p>
        </p:txBody>
      </p:sp>
      <p:sp>
        <p:nvSpPr>
          <p:cNvPr id="3" name="Subtitle 2">
            <a:extLst>
              <a:ext uri="{FF2B5EF4-FFF2-40B4-BE49-F238E27FC236}">
                <a16:creationId xmlns:a16="http://schemas.microsoft.com/office/drawing/2014/main" id="{272FF1F0-FBA7-4B63-AFD1-9DF0B1F669F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6683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7069-26FC-4A7E-856D-18BE51B37E12}"/>
              </a:ext>
            </a:extLst>
          </p:cNvPr>
          <p:cNvSpPr>
            <a:spLocks noGrp="1"/>
          </p:cNvSpPr>
          <p:nvPr>
            <p:ph type="title"/>
          </p:nvPr>
        </p:nvSpPr>
        <p:spPr/>
        <p:txBody>
          <a:bodyPr/>
          <a:lstStyle/>
          <a:p>
            <a:r>
              <a:rPr lang="en-US" dirty="0"/>
              <a:t>FFA Mission</a:t>
            </a:r>
          </a:p>
        </p:txBody>
      </p:sp>
      <p:sp>
        <p:nvSpPr>
          <p:cNvPr id="3" name="Content Placeholder 2">
            <a:extLst>
              <a:ext uri="{FF2B5EF4-FFF2-40B4-BE49-F238E27FC236}">
                <a16:creationId xmlns:a16="http://schemas.microsoft.com/office/drawing/2014/main" id="{8402158C-68C0-4ECC-81F2-FA2AE1F06B2B}"/>
              </a:ext>
            </a:extLst>
          </p:cNvPr>
          <p:cNvSpPr>
            <a:spLocks noGrp="1"/>
          </p:cNvSpPr>
          <p:nvPr>
            <p:ph idx="1"/>
          </p:nvPr>
        </p:nvSpPr>
        <p:spPr/>
        <p:txBody>
          <a:bodyPr>
            <a:normAutofit/>
          </a:bodyPr>
          <a:lstStyle/>
          <a:p>
            <a:pPr fontAlgn="base"/>
            <a:r>
              <a:rPr lang="en-US" dirty="0"/>
              <a:t>Our world population is expected to grow from </a:t>
            </a:r>
            <a:r>
              <a:rPr lang="en-US" dirty="0">
                <a:hlinkClick r:id="rId2">
                  <a:extLst>
                    <a:ext uri="{A12FA001-AC4F-418D-AE19-62706E023703}">
                      <ahyp:hlinkClr xmlns:ahyp="http://schemas.microsoft.com/office/drawing/2018/hyperlinkcolor" val="tx"/>
                    </a:ext>
                  </a:extLst>
                </a:hlinkClick>
              </a:rPr>
              <a:t>7.3 billion today to 9.7 billion in the year 2050</a:t>
            </a:r>
            <a:r>
              <a:rPr lang="en-US" dirty="0"/>
              <a:t>. </a:t>
            </a:r>
          </a:p>
          <a:p>
            <a:pPr fontAlgn="base"/>
            <a:r>
              <a:rPr lang="en-US" dirty="0"/>
              <a:t>Finding solutions for feeding the growing world population has become a hot topic for food and agriculture organizations, entrepreneurs, activists, and </a:t>
            </a:r>
            <a:r>
              <a:rPr lang="en-US" dirty="0">
                <a:hlinkClick r:id="rId3">
                  <a:extLst>
                    <a:ext uri="{A12FA001-AC4F-418D-AE19-62706E023703}">
                      <ahyp:hlinkClr xmlns:ahyp="http://schemas.microsoft.com/office/drawing/2018/hyperlinkcolor" val="tx"/>
                    </a:ext>
                  </a:extLst>
                </a:hlinkClick>
              </a:rPr>
              <a:t>philanthropists</a:t>
            </a:r>
            <a:r>
              <a:rPr lang="en-US" dirty="0"/>
              <a:t>.  </a:t>
            </a:r>
          </a:p>
          <a:p>
            <a:pPr fontAlgn="base"/>
            <a:r>
              <a:rPr lang="en-US" dirty="0"/>
              <a:t>Food For All (FFA),  a non-profit organization dedicated to fighting hunger and poverty across the globe margining innovative technologies and sustainability practices.  FFA is concerned about the availability of food for the world’s most vulnerable population.  </a:t>
            </a:r>
          </a:p>
          <a:p>
            <a:pPr fontAlgn="base"/>
            <a:endParaRPr lang="en-US" dirty="0"/>
          </a:p>
          <a:p>
            <a:endParaRPr lang="en-US" dirty="0"/>
          </a:p>
        </p:txBody>
      </p:sp>
    </p:spTree>
    <p:extLst>
      <p:ext uri="{BB962C8B-B14F-4D97-AF65-F5344CB8AC3E}">
        <p14:creationId xmlns:p14="http://schemas.microsoft.com/office/powerpoint/2010/main" val="53681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6EB3-6410-4B50-95DF-71EB06E740C6}"/>
              </a:ext>
            </a:extLst>
          </p:cNvPr>
          <p:cNvSpPr>
            <a:spLocks noGrp="1"/>
          </p:cNvSpPr>
          <p:nvPr>
            <p:ph type="title"/>
          </p:nvPr>
        </p:nvSpPr>
        <p:spPr/>
        <p:txBody>
          <a:bodyPr/>
          <a:lstStyle/>
          <a:p>
            <a:r>
              <a:rPr lang="en-US" dirty="0"/>
              <a:t>Exploratory Data Analysis (Data Source)</a:t>
            </a:r>
          </a:p>
        </p:txBody>
      </p:sp>
      <p:sp>
        <p:nvSpPr>
          <p:cNvPr id="3" name="Content Placeholder 2">
            <a:extLst>
              <a:ext uri="{FF2B5EF4-FFF2-40B4-BE49-F238E27FC236}">
                <a16:creationId xmlns:a16="http://schemas.microsoft.com/office/drawing/2014/main" id="{3F801C6E-4955-405C-AE76-F1B8C8771981}"/>
              </a:ext>
            </a:extLst>
          </p:cNvPr>
          <p:cNvSpPr>
            <a:spLocks noGrp="1"/>
          </p:cNvSpPr>
          <p:nvPr>
            <p:ph idx="1"/>
          </p:nvPr>
        </p:nvSpPr>
        <p:spPr/>
        <p:txBody>
          <a:bodyPr/>
          <a:lstStyle/>
          <a:p>
            <a:r>
              <a:rPr lang="en-US" dirty="0"/>
              <a:t>The Food and Agriculture Organization of the United Nations </a:t>
            </a:r>
          </a:p>
          <a:p>
            <a:r>
              <a:rPr lang="en-US" dirty="0"/>
              <a:t>245 countries and territories, from the year 1961 to 2013</a:t>
            </a:r>
            <a:endParaRPr lang="en-US" dirty="0">
              <a:hlinkClick r:id="rId2"/>
            </a:endParaRPr>
          </a:p>
          <a:p>
            <a:endParaRPr lang="en-US" dirty="0">
              <a:hlinkClick r:id="rId2"/>
            </a:endParaRPr>
          </a:p>
          <a:p>
            <a:r>
              <a:rPr lang="en-US" dirty="0">
                <a:hlinkClick r:id="rId2"/>
              </a:rPr>
              <a:t>https://www.kaggle.com/roshansharma/world-food-production/data</a:t>
            </a:r>
            <a:endParaRPr lang="en-US" dirty="0"/>
          </a:p>
        </p:txBody>
      </p:sp>
    </p:spTree>
    <p:extLst>
      <p:ext uri="{BB962C8B-B14F-4D97-AF65-F5344CB8AC3E}">
        <p14:creationId xmlns:p14="http://schemas.microsoft.com/office/powerpoint/2010/main" val="177488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B2C3465-9D7E-4F2E-A128-0765C3997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49" y="220576"/>
            <a:ext cx="6134823" cy="633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F1DC3C-9150-42ED-B990-23BB66D310DC}"/>
              </a:ext>
            </a:extLst>
          </p:cNvPr>
          <p:cNvSpPr txBox="1"/>
          <p:nvPr/>
        </p:nvSpPr>
        <p:spPr>
          <a:xfrm>
            <a:off x="212651" y="1180214"/>
            <a:ext cx="2636875" cy="954107"/>
          </a:xfrm>
          <a:prstGeom prst="rect">
            <a:avLst/>
          </a:prstGeom>
          <a:noFill/>
        </p:spPr>
        <p:txBody>
          <a:bodyPr wrap="square" rtlCol="0">
            <a:spAutoFit/>
          </a:bodyPr>
          <a:lstStyle/>
          <a:p>
            <a:r>
              <a:rPr lang="en-US" sz="2800" dirty="0"/>
              <a:t>World Feed vs. Food Production</a:t>
            </a:r>
          </a:p>
        </p:txBody>
      </p:sp>
    </p:spTree>
    <p:extLst>
      <p:ext uri="{BB962C8B-B14F-4D97-AF65-F5344CB8AC3E}">
        <p14:creationId xmlns:p14="http://schemas.microsoft.com/office/powerpoint/2010/main" val="182761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C2844E7-F645-46AB-A7C4-9FE539040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2852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F01F-4034-400C-9153-FEBE13430AB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A1F2074-B5AD-458D-97AB-A5CD83F3F76F}"/>
              </a:ext>
            </a:extLst>
          </p:cNvPr>
          <p:cNvSpPr>
            <a:spLocks noGrp="1"/>
          </p:cNvSpPr>
          <p:nvPr>
            <p:ph idx="1"/>
          </p:nvPr>
        </p:nvSpPr>
        <p:spPr/>
        <p:txBody>
          <a:bodyPr/>
          <a:lstStyle/>
          <a:p>
            <a:r>
              <a:rPr lang="en-US" dirty="0"/>
              <a:t>Conduct an EDA of world food consumption.</a:t>
            </a:r>
          </a:p>
          <a:p>
            <a:r>
              <a:rPr lang="en-US" dirty="0"/>
              <a:t>Identifying marketplaces for alternative types of “milk”.</a:t>
            </a:r>
          </a:p>
        </p:txBody>
      </p:sp>
    </p:spTree>
    <p:extLst>
      <p:ext uri="{BB962C8B-B14F-4D97-AF65-F5344CB8AC3E}">
        <p14:creationId xmlns:p14="http://schemas.microsoft.com/office/powerpoint/2010/main" val="66162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9D8B049-8E92-4611-B483-4F41C79E7ACD}"/>
              </a:ext>
            </a:extLst>
          </p:cNvPr>
          <p:cNvPicPr>
            <a:picLocks noChangeAspect="1"/>
          </p:cNvPicPr>
          <p:nvPr/>
        </p:nvPicPr>
        <p:blipFill rotWithShape="1">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Tree>
    <p:extLst>
      <p:ext uri="{BB962C8B-B14F-4D97-AF65-F5344CB8AC3E}">
        <p14:creationId xmlns:p14="http://schemas.microsoft.com/office/powerpoint/2010/main" val="84466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2880-9403-435F-BE16-FC25151662E2}"/>
              </a:ext>
            </a:extLst>
          </p:cNvPr>
          <p:cNvSpPr>
            <a:spLocks noGrp="1"/>
          </p:cNvSpPr>
          <p:nvPr>
            <p:ph type="title"/>
          </p:nvPr>
        </p:nvSpPr>
        <p:spPr/>
        <p:txBody>
          <a:bodyPr/>
          <a:lstStyle/>
          <a:p>
            <a:r>
              <a:rPr lang="en-US" dirty="0"/>
              <a:t>If We Had More Time, the TEAM would:</a:t>
            </a:r>
          </a:p>
        </p:txBody>
      </p:sp>
      <p:sp>
        <p:nvSpPr>
          <p:cNvPr id="3" name="Content Placeholder 2">
            <a:extLst>
              <a:ext uri="{FF2B5EF4-FFF2-40B4-BE49-F238E27FC236}">
                <a16:creationId xmlns:a16="http://schemas.microsoft.com/office/drawing/2014/main" id="{3F573ECD-7392-483C-AB73-95697867CBC3}"/>
              </a:ext>
            </a:extLst>
          </p:cNvPr>
          <p:cNvSpPr>
            <a:spLocks noGrp="1"/>
          </p:cNvSpPr>
          <p:nvPr>
            <p:ph idx="1"/>
          </p:nvPr>
        </p:nvSpPr>
        <p:spPr/>
        <p:txBody>
          <a:bodyPr/>
          <a:lstStyle/>
          <a:p>
            <a:r>
              <a:rPr lang="en-US" dirty="0"/>
              <a:t>Refine our research questions</a:t>
            </a:r>
          </a:p>
          <a:p>
            <a:r>
              <a:rPr lang="en-US" dirty="0"/>
              <a:t>Merge the data with population data</a:t>
            </a:r>
          </a:p>
          <a:p>
            <a:r>
              <a:rPr lang="en-US" dirty="0"/>
              <a:t>Consider food culture</a:t>
            </a:r>
          </a:p>
          <a:p>
            <a:endParaRPr lang="en-US" dirty="0"/>
          </a:p>
        </p:txBody>
      </p:sp>
    </p:spTree>
    <p:extLst>
      <p:ext uri="{BB962C8B-B14F-4D97-AF65-F5344CB8AC3E}">
        <p14:creationId xmlns:p14="http://schemas.microsoft.com/office/powerpoint/2010/main" val="158054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Food For All (FFA)</vt:lpstr>
      <vt:lpstr>FFA Mission</vt:lpstr>
      <vt:lpstr>Exploratory Data Analysis (Data Source)</vt:lpstr>
      <vt:lpstr>PowerPoint Presentation</vt:lpstr>
      <vt:lpstr>PowerPoint Presentation</vt:lpstr>
      <vt:lpstr>Objective</vt:lpstr>
      <vt:lpstr>PowerPoint Presentation</vt:lpstr>
      <vt:lpstr>If We Had More Time, the TEAM would: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For All (FFA)</dc:title>
  <dc:creator>Stephanie RM</dc:creator>
  <cp:lastModifiedBy>Stephanie RM</cp:lastModifiedBy>
  <cp:revision>1</cp:revision>
  <dcterms:created xsi:type="dcterms:W3CDTF">2019-08-24T18:59:31Z</dcterms:created>
  <dcterms:modified xsi:type="dcterms:W3CDTF">2019-08-24T19:00:20Z</dcterms:modified>
</cp:coreProperties>
</file>