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4194"/>
  </p:normalViewPr>
  <p:slideViewPr>
    <p:cSldViewPr snapToGrid="0" snapToObjects="1">
      <p:cViewPr varScale="1">
        <p:scale>
          <a:sx n="78" d="100"/>
          <a:sy n="78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3D6F-3BF7-644C-8308-CEA75050A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Car Safety Predictor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96596-1385-154A-9D6B-143997458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Judy, Franco, Lee, Melanie</a:t>
            </a:r>
          </a:p>
        </p:txBody>
      </p:sp>
    </p:spTree>
    <p:extLst>
      <p:ext uri="{BB962C8B-B14F-4D97-AF65-F5344CB8AC3E}">
        <p14:creationId xmlns:p14="http://schemas.microsoft.com/office/powerpoint/2010/main" val="335303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D5CD-FE11-6D46-8E74-CE1285D1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B270-8063-6845-882B-FE46F7CCB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2024745"/>
            <a:ext cx="11070771" cy="4663440"/>
          </a:xfrm>
        </p:spPr>
        <p:txBody>
          <a:bodyPr>
            <a:normAutofit/>
          </a:bodyPr>
          <a:lstStyle/>
          <a:p>
            <a:r>
              <a:rPr lang="en-US" dirty="0"/>
              <a:t>Instance: 1728</a:t>
            </a:r>
          </a:p>
          <a:p>
            <a:r>
              <a:rPr lang="en-US" dirty="0"/>
              <a:t>Attributes: 5</a:t>
            </a:r>
          </a:p>
          <a:p>
            <a:pPr lvl="1"/>
            <a:r>
              <a:rPr lang="en-US" dirty="0"/>
              <a:t>Buying</a:t>
            </a:r>
          </a:p>
          <a:p>
            <a:pPr lvl="1"/>
            <a:r>
              <a:rPr lang="en-US" dirty="0"/>
              <a:t>Maintenance</a:t>
            </a:r>
          </a:p>
          <a:p>
            <a:pPr lvl="1"/>
            <a:r>
              <a:rPr lang="en-US" dirty="0"/>
              <a:t>Doors</a:t>
            </a:r>
          </a:p>
          <a:p>
            <a:pPr lvl="1"/>
            <a:r>
              <a:rPr lang="en-US" dirty="0"/>
              <a:t>Person</a:t>
            </a:r>
          </a:p>
          <a:p>
            <a:pPr lvl="1"/>
            <a:r>
              <a:rPr lang="en-US" dirty="0"/>
              <a:t>Lug-Boot</a:t>
            </a:r>
          </a:p>
          <a:p>
            <a:r>
              <a:rPr lang="en-US" dirty="0"/>
              <a:t>Target Variable: </a:t>
            </a:r>
            <a:r>
              <a:rPr lang="en-US" b="1" dirty="0"/>
              <a:t>Safety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Low</a:t>
            </a:r>
          </a:p>
          <a:p>
            <a:pPr lvl="1"/>
            <a:r>
              <a:rPr lang="en-US" dirty="0"/>
              <a:t>Medium</a:t>
            </a:r>
          </a:p>
          <a:p>
            <a:pPr lvl="1"/>
            <a:r>
              <a:rPr lang="en-US" dirty="0"/>
              <a:t>High</a:t>
            </a:r>
          </a:p>
          <a:p>
            <a:pPr marL="0" indent="0">
              <a:buNone/>
            </a:pPr>
            <a:r>
              <a:rPr lang="en-US" dirty="0"/>
              <a:t> https://</a:t>
            </a:r>
            <a:r>
              <a:rPr lang="en-US" dirty="0" err="1"/>
              <a:t>archive.ics.uci.edu</a:t>
            </a:r>
            <a:r>
              <a:rPr lang="en-US" dirty="0"/>
              <a:t>/ml/datasets/</a:t>
            </a:r>
            <a:r>
              <a:rPr lang="en-US" dirty="0" err="1"/>
              <a:t>car+evaluation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6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B2C4-9A92-C441-8DE4-1C627BA2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B5C-EE07-7E40-A8FC-992C4B29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csv file using </a:t>
            </a:r>
            <a:r>
              <a:rPr lang="en-US" b="1" dirty="0"/>
              <a:t>pandas </a:t>
            </a:r>
            <a:r>
              <a:rPr lang="en-US" dirty="0"/>
              <a:t>and </a:t>
            </a:r>
            <a:r>
              <a:rPr lang="en-US" b="1" dirty="0" err="1"/>
              <a:t>read_csv</a:t>
            </a:r>
            <a:r>
              <a:rPr lang="en-US" b="1" dirty="0"/>
              <a:t>( )</a:t>
            </a:r>
          </a:p>
          <a:p>
            <a:endParaRPr lang="en-US" b="1" dirty="0"/>
          </a:p>
          <a:p>
            <a:r>
              <a:rPr lang="en-US" dirty="0"/>
              <a:t>Data is </a:t>
            </a:r>
            <a:r>
              <a:rPr lang="en-US" b="1" dirty="0"/>
              <a:t>categorical </a:t>
            </a:r>
          </a:p>
          <a:p>
            <a:endParaRPr lang="en-US" b="1" dirty="0"/>
          </a:p>
          <a:p>
            <a:r>
              <a:rPr lang="en-US" b="1" dirty="0"/>
              <a:t>Features</a:t>
            </a:r>
          </a:p>
          <a:p>
            <a:pPr lvl="1"/>
            <a:r>
              <a:rPr lang="en-US" dirty="0"/>
              <a:t>Buying</a:t>
            </a:r>
          </a:p>
          <a:p>
            <a:pPr lvl="1"/>
            <a:r>
              <a:rPr lang="en-US" dirty="0"/>
              <a:t>Maintenance</a:t>
            </a:r>
          </a:p>
          <a:p>
            <a:pPr lvl="1"/>
            <a:r>
              <a:rPr lang="en-US" dirty="0"/>
              <a:t>Doors</a:t>
            </a:r>
          </a:p>
          <a:p>
            <a:pPr lvl="1"/>
            <a:r>
              <a:rPr lang="en-US" dirty="0"/>
              <a:t>Person</a:t>
            </a:r>
          </a:p>
          <a:p>
            <a:pPr lvl="1"/>
            <a:r>
              <a:rPr lang="en-US" dirty="0"/>
              <a:t>Lug-Boot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B2C4-9A92-C441-8DE4-1C627BA2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Munging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B5C-EE07-7E40-A8FC-992C4B29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Explore </a:t>
            </a:r>
            <a:r>
              <a:rPr lang="en-US" dirty="0"/>
              <a:t>the data to review integrity</a:t>
            </a:r>
          </a:p>
          <a:p>
            <a:pPr lvl="2"/>
            <a:r>
              <a:rPr lang="en-US" dirty="0"/>
              <a:t>Value Counts</a:t>
            </a:r>
          </a:p>
          <a:p>
            <a:pPr lvl="2"/>
            <a:r>
              <a:rPr lang="en-US" dirty="0"/>
              <a:t>Uniqueness</a:t>
            </a:r>
          </a:p>
          <a:p>
            <a:pPr lvl="2"/>
            <a:r>
              <a:rPr lang="en-US" dirty="0"/>
              <a:t>Identification of Null Values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Eliminate/Substitute</a:t>
            </a:r>
            <a:r>
              <a:rPr lang="en-US" dirty="0"/>
              <a:t> values for ’null’</a:t>
            </a:r>
          </a:p>
          <a:p>
            <a:pPr lvl="1"/>
            <a:r>
              <a:rPr lang="en-US" b="1" dirty="0"/>
              <a:t>Eliminate</a:t>
            </a:r>
            <a:r>
              <a:rPr lang="en-US" dirty="0"/>
              <a:t> duplicate rows</a:t>
            </a:r>
          </a:p>
          <a:p>
            <a:pPr lvl="1"/>
            <a:r>
              <a:rPr lang="en-US" b="1" dirty="0"/>
              <a:t>Encode</a:t>
            </a:r>
            <a:r>
              <a:rPr lang="en-US" dirty="0"/>
              <a:t> categorical data in numerical form</a:t>
            </a:r>
          </a:p>
          <a:p>
            <a:pPr lvl="2"/>
            <a:r>
              <a:rPr lang="en-US" dirty="0" err="1"/>
              <a:t>LabelEncoding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OneHotEncoder</a:t>
            </a:r>
            <a:r>
              <a:rPr lang="en-US" dirty="0"/>
              <a:t> ( )</a:t>
            </a:r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1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B2C4-9A92-C441-8DE4-1C627BA2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 and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A96FE8-593E-F74D-83A8-89F1FEFBB1AD}"/>
              </a:ext>
            </a:extLst>
          </p:cNvPr>
          <p:cNvSpPr txBox="1">
            <a:spLocks/>
          </p:cNvSpPr>
          <p:nvPr/>
        </p:nvSpPr>
        <p:spPr>
          <a:xfrm>
            <a:off x="740229" y="2340037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Feature </a:t>
            </a:r>
            <a:r>
              <a:rPr lang="en-US" dirty="0"/>
              <a:t>Selection and Importance using </a:t>
            </a:r>
            <a:r>
              <a:rPr lang="en-US" dirty="0" err="1"/>
              <a:t>YellowBrick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FeatureClassifier</a:t>
            </a:r>
            <a:r>
              <a:rPr lang="en-US" dirty="0"/>
              <a:t> ( 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b="1" dirty="0"/>
              <a:t>Model </a:t>
            </a:r>
            <a:r>
              <a:rPr lang="en-US" dirty="0"/>
              <a:t>Selection using </a:t>
            </a:r>
            <a:r>
              <a:rPr lang="en-US" dirty="0" err="1"/>
              <a:t>YellowBrick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b="1" dirty="0"/>
              <a:t>Dimensionality</a:t>
            </a:r>
            <a:r>
              <a:rPr lang="en-US" dirty="0"/>
              <a:t> Reduction  </a:t>
            </a:r>
          </a:p>
          <a:p>
            <a:pPr lvl="2"/>
            <a:endParaRPr lang="en-US" b="1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2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B2C4-9A92-C441-8DE4-1C627BA2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629" y="894413"/>
            <a:ext cx="8610600" cy="1293028"/>
          </a:xfrm>
        </p:spPr>
        <p:txBody>
          <a:bodyPr/>
          <a:lstStyle/>
          <a:p>
            <a:r>
              <a:rPr lang="en-US" b="1" dirty="0"/>
              <a:t>Modeling and Application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A96FE8-593E-F74D-83A8-89F1FEFBB1AD}"/>
              </a:ext>
            </a:extLst>
          </p:cNvPr>
          <p:cNvSpPr txBox="1">
            <a:spLocks/>
          </p:cNvSpPr>
          <p:nvPr/>
        </p:nvSpPr>
        <p:spPr>
          <a:xfrm>
            <a:off x="740229" y="2340037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b="1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2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BF3C8-4B15-8E4B-A972-B68EA04618BE}"/>
              </a:ext>
            </a:extLst>
          </p:cNvPr>
          <p:cNvSpPr txBox="1"/>
          <p:nvPr/>
        </p:nvSpPr>
        <p:spPr>
          <a:xfrm>
            <a:off x="3902529" y="2645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F65724-A000-B24C-B764-1D191DB5E573}"/>
              </a:ext>
            </a:extLst>
          </p:cNvPr>
          <p:cNvSpPr txBox="1">
            <a:spLocks/>
          </p:cNvSpPr>
          <p:nvPr/>
        </p:nvSpPr>
        <p:spPr>
          <a:xfrm>
            <a:off x="892629" y="2492437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Both target and feature variables are </a:t>
            </a:r>
            <a:r>
              <a:rPr lang="en-US" b="1" dirty="0"/>
              <a:t>categorical</a:t>
            </a:r>
            <a:r>
              <a:rPr lang="en-US" dirty="0"/>
              <a:t> therefore the following </a:t>
            </a:r>
            <a:r>
              <a:rPr lang="en-US" b="1" dirty="0"/>
              <a:t>models </a:t>
            </a:r>
            <a:r>
              <a:rPr lang="en-US" dirty="0"/>
              <a:t>will be considered:</a:t>
            </a:r>
          </a:p>
          <a:p>
            <a:pPr lvl="2"/>
            <a:r>
              <a:rPr lang="en-US" dirty="0"/>
              <a:t>Decision Trees</a:t>
            </a:r>
          </a:p>
          <a:p>
            <a:pPr lvl="2"/>
            <a:r>
              <a:rPr lang="en-US" dirty="0"/>
              <a:t>K-Nearest Neighbor Classifiers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Support Vector Classifier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Divide </a:t>
            </a:r>
            <a:r>
              <a:rPr lang="en-US" dirty="0"/>
              <a:t>Data into training and test data set </a:t>
            </a:r>
          </a:p>
          <a:p>
            <a:pPr lvl="1"/>
            <a:r>
              <a:rPr lang="en-US" b="1" dirty="0"/>
              <a:t>Fit</a:t>
            </a:r>
            <a:r>
              <a:rPr lang="en-US" dirty="0"/>
              <a:t> model to training dataset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Safety for test instances</a:t>
            </a:r>
          </a:p>
          <a:p>
            <a:pPr lvl="1"/>
            <a:r>
              <a:rPr lang="en-US" b="1" dirty="0"/>
              <a:t>Hyperparameter </a:t>
            </a:r>
            <a:r>
              <a:rPr lang="en-US" dirty="0"/>
              <a:t>selection and tuning</a:t>
            </a:r>
            <a:endParaRPr lang="en-US" b="1" dirty="0"/>
          </a:p>
          <a:p>
            <a:pPr lvl="1"/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7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B2C4-9A92-C441-8DE4-1C627BA2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629" y="894413"/>
            <a:ext cx="8610600" cy="1293028"/>
          </a:xfrm>
        </p:spPr>
        <p:txBody>
          <a:bodyPr/>
          <a:lstStyle/>
          <a:p>
            <a:r>
              <a:rPr lang="en-US" b="1" dirty="0"/>
              <a:t>Reporting and 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A96FE8-593E-F74D-83A8-89F1FEFBB1AD}"/>
              </a:ext>
            </a:extLst>
          </p:cNvPr>
          <p:cNvSpPr txBox="1">
            <a:spLocks/>
          </p:cNvSpPr>
          <p:nvPr/>
        </p:nvSpPr>
        <p:spPr>
          <a:xfrm>
            <a:off x="740229" y="2340037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b="1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2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BF3C8-4B15-8E4B-A972-B68EA04618BE}"/>
              </a:ext>
            </a:extLst>
          </p:cNvPr>
          <p:cNvSpPr txBox="1"/>
          <p:nvPr/>
        </p:nvSpPr>
        <p:spPr>
          <a:xfrm>
            <a:off x="3902529" y="2645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F65724-A000-B24C-B764-1D191DB5E573}"/>
              </a:ext>
            </a:extLst>
          </p:cNvPr>
          <p:cNvSpPr txBox="1">
            <a:spLocks/>
          </p:cNvSpPr>
          <p:nvPr/>
        </p:nvSpPr>
        <p:spPr>
          <a:xfrm>
            <a:off x="892629" y="2492437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Report </a:t>
            </a:r>
            <a:r>
              <a:rPr lang="en-US" dirty="0"/>
              <a:t>and </a:t>
            </a:r>
            <a:r>
              <a:rPr lang="en-US" b="1" dirty="0"/>
              <a:t>Display</a:t>
            </a:r>
            <a:r>
              <a:rPr lang="en-US" dirty="0"/>
              <a:t> results of car safety prediction based on model created by test data set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Evaluate </a:t>
            </a:r>
            <a:r>
              <a:rPr lang="en-US" dirty="0"/>
              <a:t>Performance of model and test data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Create </a:t>
            </a:r>
            <a:r>
              <a:rPr lang="en-US" b="1" dirty="0"/>
              <a:t>classification report</a:t>
            </a:r>
            <a:r>
              <a:rPr lang="en-US" dirty="0"/>
              <a:t> for internal use using </a:t>
            </a:r>
            <a:r>
              <a:rPr lang="en-US" dirty="0" err="1"/>
              <a:t>Yellowbrick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b="1" dirty="0"/>
              <a:t>visualization </a:t>
            </a:r>
            <a:r>
              <a:rPr lang="en-US" dirty="0"/>
              <a:t>of results for consumers</a:t>
            </a:r>
          </a:p>
          <a:p>
            <a:pPr lvl="1"/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376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</TotalTime>
  <Words>216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Car Safety Predictor </vt:lpstr>
      <vt:lpstr>Data Description</vt:lpstr>
      <vt:lpstr>Data Ingestion</vt:lpstr>
      <vt:lpstr>Data Munging and Wrangling</vt:lpstr>
      <vt:lpstr>Computation and analysis</vt:lpstr>
      <vt:lpstr>Modeling and Application</vt:lpstr>
      <vt:lpstr>Reporting and visualization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Safety classifier </dc:title>
  <dc:creator>Melanie Parish</dc:creator>
  <cp:lastModifiedBy>Melanie Parish</cp:lastModifiedBy>
  <cp:revision>2</cp:revision>
  <dcterms:created xsi:type="dcterms:W3CDTF">2018-06-16T19:02:40Z</dcterms:created>
  <dcterms:modified xsi:type="dcterms:W3CDTF">2018-06-16T19:21:03Z</dcterms:modified>
</cp:coreProperties>
</file>