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45" d="100"/>
          <a:sy n="45" d="100"/>
        </p:scale>
        <p:origin x="76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2D4E-BE9B-47A3-82ED-A7C2654AC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3A32A-5BF3-4503-8829-AB7DD3DC4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A2C5F-C1EF-42E0-89FC-3E43717D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F544-26AE-4C8B-B4B1-BFF95E2774B9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DF7A0-83B6-4C1B-BC4B-C93D031E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72DB3-AF46-461A-8AAA-2CD817A3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245F-F978-46B2-A82B-99EE0F11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3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CBA9-2A73-4D33-A7E6-32549C31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0BAC-9049-462F-AAE0-EB62BC05F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60EFD-79CD-44A6-B70D-F0EAC1E4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F544-26AE-4C8B-B4B1-BFF95E2774B9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54CB6-BAE7-4217-9DF7-E3CA579D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409DE-4230-4F00-92BA-A37D5DE8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245F-F978-46B2-A82B-99EE0F11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6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05C50-AEE0-48DC-A6D7-0A97B5FC8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16FBB-39A6-4F67-80F9-C632F09BE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A4647-60D3-459F-8648-FDABF1A2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F544-26AE-4C8B-B4B1-BFF95E2774B9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E00AA-AFE7-48CB-83C1-7AAEB387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56B56-228D-4B28-A8C9-2BA80465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245F-F978-46B2-A82B-99EE0F11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0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76DA-B1B6-4B5A-BE7D-4E944B20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FD6D-5E8A-4B5A-9FAE-4F913DEB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A31DE-B3C1-4891-8277-66E9A9DC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F544-26AE-4C8B-B4B1-BFF95E2774B9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BD55C-C76A-45E0-BD94-3FF30B8B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411E-861D-4438-8EDB-4FD5D61A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245F-F978-46B2-A82B-99EE0F11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8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22FD-A9D6-4BD9-B350-2A14694E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7449A-CC38-4F0C-8A12-4D6BDA016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B1AB4-96B7-4F4D-871F-A16A78CE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F544-26AE-4C8B-B4B1-BFF95E2774B9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A996-996A-4662-B914-CB83097D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ED01-96BE-4CEE-8981-FEA3B7FD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245F-F978-46B2-A82B-99EE0F11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4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8D99-D2CB-4501-80F0-8045DBBA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BB1D-A9EB-49DC-B71E-96D453ECC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99BA0-2E5D-4741-A3BE-477F47112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18065-3B2B-4879-8BB5-055FD07F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F544-26AE-4C8B-B4B1-BFF95E2774B9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407E3-802B-45BF-9462-F585B78A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17FB9-4836-4E37-ABAB-90BE6BFC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245F-F978-46B2-A82B-99EE0F11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3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488F-B362-4837-A65B-C9F378BD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59BF4-A500-41E9-88C0-C5B320AE5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C31E-47C3-4186-BDFE-BE5F32B81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24FFB-180D-4FC7-A019-C7B87F73D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8EA1A-1456-4487-937F-B9A5CB390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233C8-4031-4DD4-9E29-CB9465BE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F544-26AE-4C8B-B4B1-BFF95E2774B9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D5343-5F68-4035-881C-33466643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94BD7-3BC6-409E-B64D-45699DA2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245F-F978-46B2-A82B-99EE0F11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4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E32D-B766-486F-9006-E520209E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63CC3-44E3-47C2-8EC0-D1E26ED9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F544-26AE-4C8B-B4B1-BFF95E2774B9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C5D28-80F8-4A62-95F5-B9AE3104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48D50-DB0D-484C-A47F-4AC033A9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245F-F978-46B2-A82B-99EE0F11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0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44D3F-01D8-46E2-8B19-7BE36A04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F544-26AE-4C8B-B4B1-BFF95E2774B9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2112D-464B-4118-ADEC-F65705B1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1235B-B1BF-4E1A-8271-26E4A17C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245F-F978-46B2-A82B-99EE0F11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9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EF54-ABC5-4FD6-B164-E2053800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7E95-3F8D-4300-A592-9C7DC39D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BF6A7-C04D-4067-AB77-D4BDEABAE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3E51B-FF20-46C3-806E-9878BCF1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F544-26AE-4C8B-B4B1-BFF95E2774B9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31BA2-C85E-4D2D-85DD-4F661C85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20980-6797-4257-BDE2-97533D38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245F-F978-46B2-A82B-99EE0F11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6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ADB8-F898-4B63-9E27-16EACDA2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37399-8C8B-47C0-90AF-1857D046B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0F25E-C6CC-4811-9130-3EE037B26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1A70-1B79-4ABD-907D-1057DAED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F544-26AE-4C8B-B4B1-BFF95E2774B9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9D4EC-CC1E-4C56-96A4-624799DE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7F00B-4801-4547-B4CD-6A8BB263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245F-F978-46B2-A82B-99EE0F11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3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6FF55-4073-4F31-8522-3D4D5BB3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CA000-FBAD-4E6E-8135-3DA6C1E8F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00F19-60A9-4CC5-BB40-EF05DD67F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F544-26AE-4C8B-B4B1-BFF95E2774B9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F93F8-986C-4237-95F3-E42C74E53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BDE26-0EC6-4E27-9CB4-7BB36744B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A245F-F978-46B2-A82B-99EE0F11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6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3B84-3488-4F06-91C0-FF5E790ED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Housing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E1104-9112-4574-A955-7C5FE363E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2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B332-1FA9-4E26-BED2-3A396B99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A3D0-FF66-4AD4-A223-D531F1FA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https://www.kaggle.com/c/house-prices-advanced-regression-techniques</a:t>
            </a:r>
          </a:p>
        </p:txBody>
      </p:sp>
    </p:spTree>
    <p:extLst>
      <p:ext uri="{BB962C8B-B14F-4D97-AF65-F5344CB8AC3E}">
        <p14:creationId xmlns:p14="http://schemas.microsoft.com/office/powerpoint/2010/main" val="116413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862C-4FE9-40EC-AA48-9C8A9D24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and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5CFA8-A44D-430B-89AB-0F7B132F9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Hypothesis: Can we identify house prices based on certain characteristics</a:t>
            </a:r>
          </a:p>
          <a:p>
            <a:r>
              <a:rPr lang="en-US" dirty="0"/>
              <a:t>Target : House Price</a:t>
            </a:r>
          </a:p>
          <a:p>
            <a:r>
              <a:rPr lang="en-US" dirty="0"/>
              <a:t>Features: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Square feet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zipcode</a:t>
            </a:r>
            <a:r>
              <a:rPr lang="en-US" dirty="0"/>
              <a:t>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lotsize</a:t>
            </a:r>
            <a:r>
              <a:rPr lang="en-US" dirty="0"/>
              <a:t>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house style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year built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basement </a:t>
            </a:r>
            <a:r>
              <a:rPr lang="en-US" dirty="0" err="1"/>
              <a:t>sq</a:t>
            </a:r>
            <a:r>
              <a:rPr lang="en-US" dirty="0"/>
              <a:t> feet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garage availability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number of bedroom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5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735A-023E-47E9-BA3A-2E417614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72E4E-3B3E-4C13-8CB6-D44ED25E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1460 instances and 81 features in our training data set</a:t>
            </a:r>
          </a:p>
          <a:p>
            <a:r>
              <a:rPr lang="en-US" dirty="0"/>
              <a:t>Common factors affecting the house prices: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Bedrooms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Living square footage “</a:t>
            </a:r>
            <a:r>
              <a:rPr lang="en-US" dirty="0" err="1"/>
              <a:t>sqft_living</a:t>
            </a:r>
            <a:r>
              <a:rPr lang="en-US" dirty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Basement square footage  “</a:t>
            </a:r>
            <a:r>
              <a:rPr lang="en-US" dirty="0" err="1"/>
              <a:t>sqft_basement</a:t>
            </a:r>
            <a:r>
              <a:rPr lang="en-US" dirty="0"/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Waterfront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Floors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Condition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zipCode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9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FEDF8-5378-40B9-88E9-8ED9B8714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0"/>
            <a:ext cx="10958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8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AFF7-4E6E-4B92-990B-AE138F36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8D0C-DBEE-4977-9F9C-C6918452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Addressed missing data</a:t>
            </a:r>
          </a:p>
          <a:p>
            <a:r>
              <a:rPr lang="en-US" dirty="0"/>
              <a:t>Remove duplicate values</a:t>
            </a:r>
          </a:p>
          <a:p>
            <a:r>
              <a:rPr lang="en-US" dirty="0"/>
              <a:t>Remove spaces or special characters</a:t>
            </a:r>
          </a:p>
          <a:p>
            <a:r>
              <a:rPr lang="en-US" dirty="0"/>
              <a:t>Converted strings to numerical representations where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8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B45D-9DC3-4BE0-B2B5-D808FDDF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DEAD-DDBF-40B3-BC40-94B315EA1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zero (or near-zero) variance predictors : by running Regularization techniques.</a:t>
            </a:r>
          </a:p>
          <a:p>
            <a:r>
              <a:rPr lang="en-US" dirty="0"/>
              <a:t>Eliminate highly and correlated predictors: </a:t>
            </a:r>
          </a:p>
        </p:txBody>
      </p:sp>
    </p:spTree>
    <p:extLst>
      <p:ext uri="{BB962C8B-B14F-4D97-AF65-F5344CB8AC3E}">
        <p14:creationId xmlns:p14="http://schemas.microsoft.com/office/powerpoint/2010/main" val="407573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DA9C-512E-4A5A-A40C-6BB57F1A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A24A-846C-451B-B3FF-22461E072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problem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Gradient boosting algorithm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Housing Price Prediction</vt:lpstr>
      <vt:lpstr>Data Source</vt:lpstr>
      <vt:lpstr>Hypothesis and Predictors</vt:lpstr>
      <vt:lpstr>Exploratory Analysis</vt:lpstr>
      <vt:lpstr>PowerPoint Presentation</vt:lpstr>
      <vt:lpstr>Data Wrangling</vt:lpstr>
      <vt:lpstr>Modeling</vt:lpstr>
      <vt:lpstr>Model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</dc:title>
  <dc:creator>Hafid Alaoui</dc:creator>
  <cp:lastModifiedBy>Hafid Alaoui</cp:lastModifiedBy>
  <cp:revision>12</cp:revision>
  <dcterms:created xsi:type="dcterms:W3CDTF">2018-06-16T18:51:13Z</dcterms:created>
  <dcterms:modified xsi:type="dcterms:W3CDTF">2018-06-16T19:28:28Z</dcterms:modified>
</cp:coreProperties>
</file>