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62FA-9B58-4689-A375-84302B3BD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UCI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8BDC-758B-40AC-8A9C-DFAA64BAB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Predicting contraceptive usage</a:t>
            </a:r>
          </a:p>
          <a:p>
            <a:r>
              <a:rPr lang="en-US" dirty="0"/>
              <a:t>CLASSIFICATION PROBLEM – DOUG &amp; </a:t>
            </a:r>
            <a:r>
              <a:rPr lang="en-US" dirty="0" err="1"/>
              <a:t>dEEPAK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33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8525-1847-4D23-9A7F-848A4785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52BC3-58ED-451B-A7D0-92BFAAB0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most significant variables</a:t>
            </a:r>
          </a:p>
          <a:p>
            <a:endParaRPr lang="en-US" dirty="0"/>
          </a:p>
          <a:p>
            <a:r>
              <a:rPr lang="en-US" dirty="0"/>
              <a:t>Visualize the most significant variables</a:t>
            </a:r>
          </a:p>
          <a:p>
            <a:endParaRPr lang="en-US" dirty="0"/>
          </a:p>
          <a:p>
            <a:r>
              <a:rPr lang="en-US" dirty="0"/>
              <a:t>Report on the findings of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9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4F3C-C74C-4996-B522-47F0CF1D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220C-77A0-4B7A-9B18-96389F23F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Pulled from UCI classification area</a:t>
            </a:r>
          </a:p>
          <a:p>
            <a:r>
              <a:rPr lang="en-US" dirty="0"/>
              <a:t>Includes demographic information </a:t>
            </a:r>
          </a:p>
          <a:p>
            <a:r>
              <a:rPr lang="en-US" dirty="0"/>
              <a:t>Identify Instance, Target, and Possible Features</a:t>
            </a:r>
          </a:p>
          <a:p>
            <a:pPr lvl="1"/>
            <a:r>
              <a:rPr lang="en-US" dirty="0"/>
              <a:t>Target: What type (if any) of contraceptive is used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~1500 instances</a:t>
            </a:r>
          </a:p>
        </p:txBody>
      </p:sp>
    </p:spTree>
    <p:extLst>
      <p:ext uri="{BB962C8B-B14F-4D97-AF65-F5344CB8AC3E}">
        <p14:creationId xmlns:p14="http://schemas.microsoft.com/office/powerpoint/2010/main" val="89549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B2BB-EA70-487E-9DF6-219BD566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433FD-30D4-4F0A-A728-DA196B8D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Stand-alone CSV</a:t>
            </a:r>
          </a:p>
          <a:p>
            <a:r>
              <a:rPr lang="en-US" dirty="0"/>
              <a:t>Import directly from CSV via Python</a:t>
            </a:r>
          </a:p>
          <a:p>
            <a:r>
              <a:rPr lang="en-US" dirty="0"/>
              <a:t>Convert to to </a:t>
            </a:r>
            <a:r>
              <a:rPr lang="en-US" dirty="0" err="1"/>
              <a:t>DataFrame</a:t>
            </a:r>
            <a:r>
              <a:rPr lang="en-US" dirty="0"/>
              <a:t> in Pandas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Describe and explore data to determine if any data is missing or bad</a:t>
            </a:r>
          </a:p>
        </p:txBody>
      </p:sp>
    </p:spTree>
    <p:extLst>
      <p:ext uri="{BB962C8B-B14F-4D97-AF65-F5344CB8AC3E}">
        <p14:creationId xmlns:p14="http://schemas.microsoft.com/office/powerpoint/2010/main" val="169540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B2BB-EA70-487E-9DF6-219BD566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433FD-30D4-4F0A-A728-DA196B8D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Fill in missing values with average </a:t>
            </a:r>
          </a:p>
          <a:p>
            <a:r>
              <a:rPr lang="en-US" dirty="0"/>
              <a:t>Convert alphanumeric/categorical fields to numerical</a:t>
            </a:r>
          </a:p>
          <a:p>
            <a:r>
              <a:rPr lang="en-US" dirty="0"/>
              <a:t>Build dummy variables &amp; binning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8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FA07-3D77-40F5-B027-A91A5370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feature relationships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AD98-56A2-402A-8DA3-E5465E5F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correlation between attributes</a:t>
            </a:r>
          </a:p>
          <a:p>
            <a:r>
              <a:rPr lang="en-US" dirty="0"/>
              <a:t>Identify collinear data</a:t>
            </a:r>
          </a:p>
          <a:p>
            <a:r>
              <a:rPr lang="en-US" dirty="0"/>
              <a:t>Remove collinear features, so there is only one left from each highly correlated pair</a:t>
            </a:r>
          </a:p>
          <a:p>
            <a:endParaRPr lang="en-US" dirty="0"/>
          </a:p>
          <a:p>
            <a:r>
              <a:rPr lang="en-US" dirty="0"/>
              <a:t>Do a correlation matrix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8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E77F-4202-4064-9D43-F84BDA4D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data for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2F745-B8AF-49A6-B7F4-DD9B0EF2D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Scale data so it can run through the model</a:t>
            </a:r>
          </a:p>
          <a:p>
            <a:endParaRPr lang="en-US" dirty="0"/>
          </a:p>
          <a:p>
            <a:r>
              <a:rPr lang="en-US" dirty="0"/>
              <a:t>Split – Train – Test</a:t>
            </a:r>
          </a:p>
          <a:p>
            <a:pPr lvl="1"/>
            <a:r>
              <a:rPr lang="en-US" dirty="0"/>
              <a:t>Determine what train/test ratio you would like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Check the classification results</a:t>
            </a:r>
          </a:p>
          <a:p>
            <a:pPr lvl="1"/>
            <a:r>
              <a:rPr lang="en-US" dirty="0"/>
              <a:t>Precision</a:t>
            </a:r>
          </a:p>
          <a:p>
            <a:pPr lvl="1"/>
            <a:r>
              <a:rPr lang="en-US" dirty="0"/>
              <a:t>Recall</a:t>
            </a:r>
          </a:p>
          <a:p>
            <a:pPr lvl="1"/>
            <a:r>
              <a:rPr lang="en-US" dirty="0"/>
              <a:t>F-1 Score</a:t>
            </a:r>
          </a:p>
        </p:txBody>
      </p:sp>
    </p:spTree>
    <p:extLst>
      <p:ext uri="{BB962C8B-B14F-4D97-AF65-F5344CB8AC3E}">
        <p14:creationId xmlns:p14="http://schemas.microsoft.com/office/powerpoint/2010/main" val="379163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AAB9-DF58-4007-8BE5-D65AD902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TRAINING DATA THROUGH MODELS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87352-C2A2-432A-9D87-70DC4DCBA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the training data in multiple classification models</a:t>
            </a:r>
          </a:p>
          <a:p>
            <a:pPr lvl="1"/>
            <a:r>
              <a:rPr lang="en-US" dirty="0"/>
              <a:t>Use the automatic </a:t>
            </a:r>
            <a:r>
              <a:rPr lang="en-US" dirty="0" err="1"/>
              <a:t>scikitlearn</a:t>
            </a:r>
            <a:r>
              <a:rPr lang="en-US" dirty="0"/>
              <a:t> parameters</a:t>
            </a:r>
          </a:p>
          <a:p>
            <a:r>
              <a:rPr lang="en-US" dirty="0"/>
              <a:t>Determine which models look the most promising</a:t>
            </a:r>
          </a:p>
          <a:p>
            <a:endParaRPr lang="en-US" dirty="0"/>
          </a:p>
          <a:p>
            <a:r>
              <a:rPr lang="en-US" dirty="0"/>
              <a:t>Deep dive on the best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0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AA2A-8679-401B-B794-B1B5BF7A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14AF-DFD0-44FB-A5D6-F1E2A306F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yellowbrick</a:t>
            </a:r>
            <a:r>
              <a:rPr lang="en-US" dirty="0"/>
              <a:t> to test the hyperparameters for the selected models</a:t>
            </a:r>
          </a:p>
          <a:p>
            <a:endParaRPr lang="en-US" dirty="0"/>
          </a:p>
          <a:p>
            <a:r>
              <a:rPr lang="en-US" dirty="0"/>
              <a:t>Identify the best hyperparameter values</a:t>
            </a:r>
          </a:p>
          <a:p>
            <a:endParaRPr lang="en-US" dirty="0"/>
          </a:p>
          <a:p>
            <a:r>
              <a:rPr lang="en-US" dirty="0"/>
              <a:t>Review model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4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9906-DA5C-418E-8B27-79ABD87B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report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8029-3716-47FF-92C2-99716FE4D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true test data through model</a:t>
            </a:r>
          </a:p>
          <a:p>
            <a:r>
              <a:rPr lang="en-US" dirty="0"/>
              <a:t>Compare predicted results to actual results</a:t>
            </a:r>
          </a:p>
          <a:p>
            <a:r>
              <a:rPr lang="en-US" dirty="0"/>
              <a:t>Score the model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048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</TotalTime>
  <Words>247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UCI Data set</vt:lpstr>
      <vt:lpstr>Dataset selection</vt:lpstr>
      <vt:lpstr>Data ingestion</vt:lpstr>
      <vt:lpstr>Data wrangling</vt:lpstr>
      <vt:lpstr>Analyze feature relationships </vt:lpstr>
      <vt:lpstr>Prepare data for model</vt:lpstr>
      <vt:lpstr>RUN TRAINING DATA THROUGH MODELS </vt:lpstr>
      <vt:lpstr>Hyper parameter tuning</vt:lpstr>
      <vt:lpstr>Classification report </vt:lpstr>
      <vt:lpstr>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UCI Data set</dc:title>
  <dc:creator>Doug</dc:creator>
  <cp:lastModifiedBy>Doug</cp:lastModifiedBy>
  <cp:revision>3</cp:revision>
  <dcterms:created xsi:type="dcterms:W3CDTF">2018-06-16T18:47:45Z</dcterms:created>
  <dcterms:modified xsi:type="dcterms:W3CDTF">2018-06-16T19:12:27Z</dcterms:modified>
</cp:coreProperties>
</file>