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Chrysler_Turbine_Ca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definit.co.uk/2015/11/vrops-multinode-snmp-gotch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8D69-8A6B-4879-B090-63081EBA9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4959072" y="390182"/>
            <a:ext cx="5683314" cy="3284924"/>
          </a:xfrm>
        </p:spPr>
        <p:txBody>
          <a:bodyPr>
            <a:normAutofit/>
          </a:bodyPr>
          <a:lstStyle/>
          <a:p>
            <a:r>
              <a:rPr lang="en-US"/>
              <a:t>What the MPG?</a:t>
            </a:r>
          </a:p>
        </p:txBody>
      </p:sp>
      <p:pic>
        <p:nvPicPr>
          <p:cNvPr id="6" name="Picture 5" descr="A yellow car on display&#10;&#10;Description automatically generated">
            <a:extLst>
              <a:ext uri="{FF2B5EF4-FFF2-40B4-BE49-F238E27FC236}">
                <a16:creationId xmlns:a16="http://schemas.microsoft.com/office/drawing/2014/main" id="{14B16ADB-7CD2-4CB1-9E42-208B8D675D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014" r="5077" b="1"/>
          <a:stretch/>
        </p:blipFill>
        <p:spPr>
          <a:xfrm rot="21420000">
            <a:off x="-118586" y="237518"/>
            <a:ext cx="4633277" cy="4518254"/>
          </a:xfrm>
          <a:custGeom>
            <a:avLst/>
            <a:gdLst>
              <a:gd name="connsiteX0" fmla="*/ 4633277 w 4633277"/>
              <a:gd name="connsiteY0" fmla="*/ 0 h 4410442"/>
              <a:gd name="connsiteX1" fmla="*/ 4633277 w 4633277"/>
              <a:gd name="connsiteY1" fmla="*/ 4410442 h 4410442"/>
              <a:gd name="connsiteX2" fmla="*/ 0 w 4633277"/>
              <a:gd name="connsiteY2" fmla="*/ 4410442 h 4410442"/>
              <a:gd name="connsiteX3" fmla="*/ 231142 w 4633277"/>
              <a:gd name="connsiteY3" fmla="*/ 0 h 44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3277" h="4410442">
                <a:moveTo>
                  <a:pt x="4633277" y="0"/>
                </a:moveTo>
                <a:lnTo>
                  <a:pt x="4633277" y="4410442"/>
                </a:lnTo>
                <a:lnTo>
                  <a:pt x="0" y="4410442"/>
                </a:lnTo>
                <a:lnTo>
                  <a:pt x="231142" y="0"/>
                </a:lnTo>
                <a:close/>
              </a:path>
            </a:pathLst>
          </a:custGeom>
        </p:spPr>
      </p:pic>
      <p:sp>
        <p:nvSpPr>
          <p:cNvPr id="12" name="Freeform 25">
            <a:extLst>
              <a:ext uri="{FF2B5EF4-FFF2-40B4-BE49-F238E27FC236}">
                <a16:creationId xmlns:a16="http://schemas.microsoft.com/office/drawing/2014/main" id="{07280DB5-560C-4CF6-A5D0-61550AAA6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1462-81E6-45E5-AD70-B14A4EF25066}"/>
              </a:ext>
            </a:extLst>
          </p:cNvPr>
          <p:cNvSpPr txBox="1"/>
          <p:nvPr/>
        </p:nvSpPr>
        <p:spPr>
          <a:xfrm>
            <a:off x="9917018" y="6657945"/>
            <a:ext cx="2274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Chrysler_Turbine_C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1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0E49-7B41-474F-80C8-AB08132C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2400" u="sng"/>
              <a:t>Problem</a:t>
            </a:r>
            <a:r>
              <a:rPr lang="en-US" sz="2400"/>
              <a:t>: Contract Delivery 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B77AA2-1AFC-4406-97CF-067C38F9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" y="1372832"/>
            <a:ext cx="6557897" cy="28526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06A2-8397-4911-A3A1-5C0BA44376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/>
              <a:t>Owner of a private delivery business and I need to determine what car has the most efficient Miles per Gallon (MPG) for my drivers?</a:t>
            </a:r>
          </a:p>
        </p:txBody>
      </p:sp>
    </p:spTree>
    <p:extLst>
      <p:ext uri="{BB962C8B-B14F-4D97-AF65-F5344CB8AC3E}">
        <p14:creationId xmlns:p14="http://schemas.microsoft.com/office/powerpoint/2010/main" val="13763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4CDF4B-8A2B-402B-BAAA-DE5D35F26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3F6A77-B889-4043-8C49-45AC8F124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802C7-25F6-4163-A37A-CB731C133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96" y="691546"/>
            <a:ext cx="4810887" cy="2874505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705FD82-B6F4-43DB-8F78-26CCD147D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9A8F0E-A884-42E8-AEDA-E89FADB47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8BAC85-02A7-4CF2-9314-4C0FA257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Exploratory Data Analysis</a:t>
            </a:r>
          </a:p>
        </p:txBody>
      </p:sp>
      <p:sp>
        <p:nvSpPr>
          <p:cNvPr id="30" name="5-Point Star 8">
            <a:extLst>
              <a:ext uri="{FF2B5EF4-FFF2-40B4-BE49-F238E27FC236}">
                <a16:creationId xmlns:a16="http://schemas.microsoft.com/office/drawing/2014/main" id="{C6073A4A-2124-40F5-8306-2B223A09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070B9-9719-468B-8CBA-E471AC5ACC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1094517" y="691545"/>
            <a:ext cx="4526779" cy="28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6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10BDC6A-27CF-4D3D-987D-A64004D1B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7FCAC22-642A-422B-8E48-FC011B5CD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2" name="Rectangle 31">
              <a:extLst>
                <a:ext uri="{FF2B5EF4-FFF2-40B4-BE49-F238E27FC236}">
                  <a16:creationId xmlns:a16="http://schemas.microsoft.com/office/drawing/2014/main" id="{EBB4D63D-5B79-4759-930C-06044A25A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5C80661D-03E7-4C80-9634-B3F09E3E8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A3758B-0FB4-4446-B0D7-04F22D909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D9A28D-3B64-4B52-8ADD-15A8D278B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25" y="454787"/>
            <a:ext cx="5295543" cy="4713032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23C1D-DE66-4F5C-9490-D80DC9E79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501" y="1189542"/>
            <a:ext cx="5295543" cy="3243520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749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A9D8-1AEE-47EC-A089-91054A8C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C4C68-FE50-402A-9385-A29A97A0DF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92A138-EC4F-4F03-B497-EBDF2443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D01FE-99F1-4CB8-A501-FA9C5D8A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4859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6258-926F-4107-B0AF-7C7401F295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5326380" cy="3800693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model does not support, what car should be used for my Contract delivery business. </a:t>
            </a:r>
          </a:p>
          <a:p>
            <a:r>
              <a:rPr lang="en-US" sz="1800" dirty="0"/>
              <a:t>More data, time, and analysis is needed to create a more efficient and accurate model. </a:t>
            </a:r>
          </a:p>
          <a:p>
            <a:endParaRPr lang="en-US" sz="18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041175-E6B0-4390-870A-C4658E711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92240" y="2355610"/>
            <a:ext cx="4931275" cy="3661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18177-C075-4A03-8426-D2EED2BC11F7}"/>
              </a:ext>
            </a:extLst>
          </p:cNvPr>
          <p:cNvSpPr txBox="1"/>
          <p:nvPr/>
        </p:nvSpPr>
        <p:spPr>
          <a:xfrm>
            <a:off x="9265552" y="5817026"/>
            <a:ext cx="215796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definit.co.uk/2015/11/vrops-multinode-snmp-gotch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What the MPG?</vt:lpstr>
      <vt:lpstr>Problem: Contract Delivery Business</vt:lpstr>
      <vt:lpstr>Exploratory Data Analysis</vt:lpstr>
      <vt:lpstr>PowerPoint Presentation</vt:lpstr>
      <vt:lpstr>What does this mean?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MPG?</dc:title>
  <dc:creator>Joe Welton</dc:creator>
  <cp:lastModifiedBy>Joe Welton</cp:lastModifiedBy>
  <cp:revision>1</cp:revision>
  <dcterms:created xsi:type="dcterms:W3CDTF">2019-12-07T20:30:45Z</dcterms:created>
  <dcterms:modified xsi:type="dcterms:W3CDTF">2019-12-07T20:32:06Z</dcterms:modified>
</cp:coreProperties>
</file>