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f7cdc99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f7cdc99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ff7cdc9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ff7cdc9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f7cdc9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f7cdc9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f7cdc99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f7cdc99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ff7cdc99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ff7cdc99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ff7cdc99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ff7cdc99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f7cdc9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f7cdc9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ff7cdc99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ff7cdc99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Scene Investigation: Glass Identification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and Hypothesis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Audience: Law Enforcement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Hypothesis: Correctly </a:t>
            </a:r>
            <a:r>
              <a:rPr lang="en"/>
              <a:t>identifying</a:t>
            </a:r>
            <a:r>
              <a:rPr lang="en"/>
              <a:t> glass at a crime scene can provide evidence to be used in solving the crime.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 Glass Identification Dataset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370475"/>
            <a:ext cx="70305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214 Instances with 10 attributes</a:t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Attribute Information: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1. Id number: 1 to 214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2. RI: refractive index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3. Na: Sodium (unit measurement: weight percent in corresponding oxide, as 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               are attributes 4-10)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4. Mg: Magnesium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5. Al: Aluminum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6. Si: Silicon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7. K: Potassium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8. Ca: Calcium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 9. Ba: Barium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10. Fe: Iron</a:t>
            </a:r>
            <a:b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 11. Type of glass</a:t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Glass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347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Building Windows (2 types)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Vehicle Windows (2 types)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Tableware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Headlamps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3" y="2109025"/>
            <a:ext cx="7847975" cy="19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3100"/>
            <a:ext cx="5523709" cy="3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400" y="175375"/>
            <a:ext cx="5240276" cy="48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	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- train and test groups (80/20)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data through several </a:t>
            </a:r>
            <a:r>
              <a:rPr lang="en"/>
              <a:t>algorithms to determine best fit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and Analysis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960" y="2571750"/>
            <a:ext cx="3981840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75" y="1104050"/>
            <a:ext cx="5285849" cy="14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1437275" y="1104050"/>
            <a:ext cx="23028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