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34899-4D64-8045-A088-6AC4348A3C7A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843D5-B90C-CF44-B65D-24D7A399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Auto MPG Data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-Normal</a:t>
            </a:r>
            <a:r>
              <a:rPr lang="en-US" baseline="0" dirty="0" smtClean="0"/>
              <a:t> Distribution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-Negative linear relationship: Displacement </a:t>
            </a:r>
          </a:p>
          <a:p>
            <a:r>
              <a:rPr lang="en-US" dirty="0" smtClean="0"/>
              <a:t>-More</a:t>
            </a:r>
            <a:r>
              <a:rPr lang="en-US" baseline="0" dirty="0" smtClean="0"/>
              <a:t> of a pattern than with the cylinders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0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-Horsepower and weight</a:t>
            </a:r>
            <a:r>
              <a:rPr lang="en-US" baseline="0" dirty="0" smtClean="0"/>
              <a:t> negative linear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-Acceleration: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-Positive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-Commensurate</a:t>
            </a:r>
            <a:r>
              <a:rPr lang="en-US" baseline="0" dirty="0" smtClean="0"/>
              <a:t> with our regression graphs previously noted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43D5-B90C-CF44-B65D-24D7A399D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23D-E1BD-7A42-89D9-15E82DE3D00F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5CC5-0705-7C4B-96E1-6734FD9A2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Fuel Efficiency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Mpg~ cylinders                       Mpg~ </a:t>
            </a:r>
            <a:r>
              <a:rPr lang="en-US" sz="2800" dirty="0" smtClean="0"/>
              <a:t>displacement</a:t>
            </a:r>
            <a:endParaRPr lang="en-US" sz="2800" dirty="0"/>
          </a:p>
        </p:txBody>
      </p:sp>
      <p:pic>
        <p:nvPicPr>
          <p:cNvPr id="4" name="Picture 3" descr="Screen Shot 2020-01-04 at 2.3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2408087"/>
            <a:ext cx="3649561" cy="3033014"/>
          </a:xfrm>
          <a:prstGeom prst="rect">
            <a:avLst/>
          </a:prstGeom>
        </p:spPr>
      </p:pic>
      <p:pic>
        <p:nvPicPr>
          <p:cNvPr id="6" name="Picture 5" descr="Screen Shot 2020-01-04 at 2.36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50" y="2408087"/>
            <a:ext cx="3080049" cy="28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Mpg~ horsepower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Mpg ~ weight</a:t>
            </a:r>
            <a:endParaRPr lang="en-US" dirty="0"/>
          </a:p>
        </p:txBody>
      </p:sp>
      <p:pic>
        <p:nvPicPr>
          <p:cNvPr id="5" name="Picture 4" descr="Screen Shot 2020-01-04 at 2.3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2218609"/>
            <a:ext cx="3890722" cy="3624896"/>
          </a:xfrm>
          <a:prstGeom prst="rect">
            <a:avLst/>
          </a:prstGeom>
        </p:spPr>
      </p:pic>
      <p:pic>
        <p:nvPicPr>
          <p:cNvPr id="6" name="Picture 5" descr="Screen Shot 2020-01-04 at 2.38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63750"/>
            <a:ext cx="3952491" cy="33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Mpg ~ acceleration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Mpg ~ model-year</a:t>
            </a:r>
          </a:p>
          <a:p>
            <a:endParaRPr lang="en-US" dirty="0"/>
          </a:p>
        </p:txBody>
      </p:sp>
      <p:pic>
        <p:nvPicPr>
          <p:cNvPr id="5" name="Picture 4" descr="Screen Shot 2020-01-04 at 2.3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0349"/>
            <a:ext cx="4019341" cy="3630764"/>
          </a:xfrm>
          <a:prstGeom prst="rect">
            <a:avLst/>
          </a:prstGeom>
        </p:spPr>
      </p:pic>
      <p:pic>
        <p:nvPicPr>
          <p:cNvPr id="6" name="Picture 5" descr="Screen Shot 2020-01-04 at 2.40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0" y="2186001"/>
            <a:ext cx="3879669" cy="37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115238" cy="4525963"/>
          </a:xfrm>
        </p:spPr>
        <p:txBody>
          <a:bodyPr/>
          <a:lstStyle/>
          <a:p>
            <a:r>
              <a:rPr lang="en-US" dirty="0" smtClean="0"/>
              <a:t>Mpg~ origin</a:t>
            </a:r>
            <a:endParaRPr lang="en-US" dirty="0"/>
          </a:p>
        </p:txBody>
      </p:sp>
      <p:pic>
        <p:nvPicPr>
          <p:cNvPr id="5" name="Picture 4" descr="Screen Shot 2020-01-04 at 2.41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21" y="2125663"/>
            <a:ext cx="4381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7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" name="Content Placeholder 3" descr="Screen Shot 2020-01-04 at 2.41.5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14" r="-21914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62736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Training, Selection &amp;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/>
              <a:t>  </a:t>
            </a:r>
            <a:r>
              <a:rPr lang="en-US" dirty="0" smtClean="0"/>
              <a:t>score = 0.9081</a:t>
            </a:r>
          </a:p>
          <a:p>
            <a:r>
              <a:rPr lang="en-US" dirty="0" smtClean="0"/>
              <a:t>Residuals: </a:t>
            </a:r>
            <a:endParaRPr lang="en-US" dirty="0"/>
          </a:p>
        </p:txBody>
      </p:sp>
      <p:pic>
        <p:nvPicPr>
          <p:cNvPr id="4" name="Picture 3" descr="Screen Shot 2020-01-04 at 2.5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60" y="2311001"/>
            <a:ext cx="6057900" cy="38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0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Ranking</a:t>
            </a:r>
            <a:endParaRPr lang="en-US" dirty="0"/>
          </a:p>
        </p:txBody>
      </p:sp>
      <p:pic>
        <p:nvPicPr>
          <p:cNvPr id="4" name="Content Placeholder 3" descr="Screen Shot 2020-01-04 at 2.53.2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 b="2757"/>
          <a:stretch>
            <a:fillRect/>
          </a:stretch>
        </p:blipFill>
        <p:spPr>
          <a:xfrm>
            <a:off x="457200" y="1379832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362165" y="6239147"/>
            <a:ext cx="5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Weight, displacement, horsepower, cylinders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1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Dependence on top features </a:t>
            </a:r>
            <a:endParaRPr lang="en-US" dirty="0"/>
          </a:p>
        </p:txBody>
      </p:sp>
      <p:pic>
        <p:nvPicPr>
          <p:cNvPr id="8" name="Content Placeholder 7" descr="Screen Shot 2020-01-04 at 3.00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8" r="-330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051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4915" y="2162812"/>
            <a:ext cx="7858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georgetown</a:t>
            </a:r>
            <a:r>
              <a:rPr lang="en-US" dirty="0" smtClean="0"/>
              <a:t>-analytics/XBUS-507-01.Applied_Data_Science/tree/master/ADS-Summer2019/</a:t>
            </a:r>
            <a:r>
              <a:rPr lang="en-US" dirty="0" err="1" smtClean="0"/>
              <a:t>car_mpg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Fuel efficiency: how far a vehicle can travel per unit of fuel</a:t>
            </a:r>
          </a:p>
          <a:p>
            <a:r>
              <a:rPr lang="en-US" dirty="0" smtClean="0"/>
              <a:t>“Miles per gallon”</a:t>
            </a:r>
          </a:p>
          <a:p>
            <a:r>
              <a:rPr lang="en-US" dirty="0"/>
              <a:t>F</a:t>
            </a:r>
            <a:r>
              <a:rPr lang="en-US" dirty="0" smtClean="0"/>
              <a:t>uel efficient vehicles require less gas to go a given distance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5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features and are most correlated with  predicting  fuel efficiency?</a:t>
            </a:r>
          </a:p>
          <a:p>
            <a:r>
              <a:rPr lang="en-US" dirty="0" smtClean="0"/>
              <a:t>Concerns with city-cycle fuel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1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Mpg</a:t>
            </a:r>
          </a:p>
          <a:p>
            <a:r>
              <a:rPr lang="en-US" dirty="0" smtClean="0"/>
              <a:t>Cylinders</a:t>
            </a:r>
          </a:p>
          <a:p>
            <a:r>
              <a:rPr lang="en-US" dirty="0" smtClean="0"/>
              <a:t>Displacement</a:t>
            </a:r>
          </a:p>
          <a:p>
            <a:r>
              <a:rPr lang="en-US" dirty="0" smtClean="0"/>
              <a:t>Horsepower</a:t>
            </a:r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Acceleration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Origin </a:t>
            </a:r>
          </a:p>
        </p:txBody>
      </p:sp>
    </p:spTree>
    <p:extLst>
      <p:ext uri="{BB962C8B-B14F-4D97-AF65-F5344CB8AC3E}">
        <p14:creationId xmlns:p14="http://schemas.microsoft.com/office/powerpoint/2010/main" val="405272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83" y="274638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Content Placeholder 4" descr="Screen Shot 2020-01-04 at 2.31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91" b="-25691"/>
          <a:stretch>
            <a:fillRect/>
          </a:stretch>
        </p:blipFill>
        <p:spPr>
          <a:xfrm>
            <a:off x="682283" y="1768650"/>
            <a:ext cx="7981950" cy="4389438"/>
          </a:xfrm>
        </p:spPr>
      </p:pic>
    </p:spTree>
    <p:extLst>
      <p:ext uri="{BB962C8B-B14F-4D97-AF65-F5344CB8AC3E}">
        <p14:creationId xmlns:p14="http://schemas.microsoft.com/office/powerpoint/2010/main" val="302841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Ingestion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C85ABB-0C74-0D40-B3A6-01697F2794EB}"/>
              </a:ext>
            </a:extLst>
          </p:cNvPr>
          <p:cNvGrpSpPr/>
          <p:nvPr/>
        </p:nvGrpSpPr>
        <p:grpSpPr>
          <a:xfrm>
            <a:off x="3084892" y="3881531"/>
            <a:ext cx="2420860" cy="1841172"/>
            <a:chOff x="263372" y="692789"/>
            <a:chExt cx="1383753" cy="117579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xmlns="" id="{4BC5A7D4-C984-B14F-A6C0-6B275FD5D9E0}"/>
                </a:ext>
              </a:extLst>
            </p:cNvPr>
            <p:cNvSpPr/>
            <p:nvPr/>
          </p:nvSpPr>
          <p:spPr>
            <a:xfrm>
              <a:off x="263372" y="692789"/>
              <a:ext cx="1383753" cy="11757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3B5CD04-9960-D641-A044-E47B8866E433}"/>
                </a:ext>
              </a:extLst>
            </p:cNvPr>
            <p:cNvSpPr txBox="1"/>
            <p:nvPr/>
          </p:nvSpPr>
          <p:spPr>
            <a:xfrm>
              <a:off x="546966" y="768143"/>
              <a:ext cx="857971" cy="18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70D8CA0B-6E0A-F04A-AE59-332D31B18944}"/>
                </a:ext>
              </a:extLst>
            </p:cNvPr>
            <p:cNvGrpSpPr/>
            <p:nvPr/>
          </p:nvGrpSpPr>
          <p:grpSpPr>
            <a:xfrm>
              <a:off x="525947" y="1139128"/>
              <a:ext cx="968144" cy="407426"/>
              <a:chOff x="1077818" y="2418289"/>
              <a:chExt cx="968144" cy="40742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A8D995B-0000-B045-AFEA-D3D14D27BECC}"/>
                  </a:ext>
                </a:extLst>
              </p:cNvPr>
              <p:cNvSpPr/>
              <p:nvPr/>
            </p:nvSpPr>
            <p:spPr>
              <a:xfrm>
                <a:off x="1077818" y="2418289"/>
                <a:ext cx="968144" cy="40742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4648601-9027-1F42-BBEA-99D9ECE6D641}"/>
                  </a:ext>
                </a:extLst>
              </p:cNvPr>
              <p:cNvSpPr txBox="1"/>
              <p:nvPr/>
            </p:nvSpPr>
            <p:spPr>
              <a:xfrm>
                <a:off x="1077818" y="2476623"/>
                <a:ext cx="875146" cy="279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UCI Repository</a:t>
                </a:r>
              </a:p>
              <a:p>
                <a:pPr algn="ctr"/>
                <a:r>
                  <a:rPr lang="en-US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 MPG Data set</a:t>
                </a:r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A6DF9FD-2C2F-C042-BA8B-B424A8E5CF4E}"/>
              </a:ext>
            </a:extLst>
          </p:cNvPr>
          <p:cNvGrpSpPr/>
          <p:nvPr/>
        </p:nvGrpSpPr>
        <p:grpSpPr>
          <a:xfrm>
            <a:off x="2926081" y="1559276"/>
            <a:ext cx="2525854" cy="1917344"/>
            <a:chOff x="2418535" y="1491289"/>
            <a:chExt cx="1926697" cy="170411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xmlns="" id="{E68AC2A2-FD9A-CE4C-B91C-55677D12C8FF}"/>
                </a:ext>
              </a:extLst>
            </p:cNvPr>
            <p:cNvSpPr/>
            <p:nvPr/>
          </p:nvSpPr>
          <p:spPr>
            <a:xfrm>
              <a:off x="2418535" y="1491289"/>
              <a:ext cx="1926697" cy="17041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07DE8586-594D-6448-B457-4DC5D0F80153}"/>
                </a:ext>
              </a:extLst>
            </p:cNvPr>
            <p:cNvGrpSpPr/>
            <p:nvPr/>
          </p:nvGrpSpPr>
          <p:grpSpPr>
            <a:xfrm>
              <a:off x="2786255" y="1650019"/>
              <a:ext cx="1260987" cy="313451"/>
              <a:chOff x="3695472" y="3586830"/>
              <a:chExt cx="1260987" cy="31345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E67CAA2-2CE6-4B43-B13E-121A2829D114}"/>
                  </a:ext>
                </a:extLst>
              </p:cNvPr>
              <p:cNvSpPr/>
              <p:nvPr/>
            </p:nvSpPr>
            <p:spPr>
              <a:xfrm>
                <a:off x="3734686" y="3591793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6A39778-A82A-C24D-92DA-9143D8B71792}"/>
                  </a:ext>
                </a:extLst>
              </p:cNvPr>
              <p:cNvSpPr txBox="1"/>
              <p:nvPr/>
            </p:nvSpPr>
            <p:spPr>
              <a:xfrm>
                <a:off x="3695472" y="3586830"/>
                <a:ext cx="1260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Data Ingestion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CA514385-519B-B342-A1A2-090D1C7CF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958" y="2034427"/>
              <a:ext cx="538842" cy="60277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66999C8C-F8CF-CC44-BA46-FE6369A3B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7916" y="2103604"/>
              <a:ext cx="1065918" cy="348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03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values that had a “?” from the Horsepower column</a:t>
            </a:r>
          </a:p>
          <a:p>
            <a:r>
              <a:rPr lang="en-US" dirty="0" smtClean="0"/>
              <a:t>Remove car name—unique to each row; not good for prediction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3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mpg (fuel efficiency) </a:t>
            </a:r>
            <a:endParaRPr lang="en-US" dirty="0"/>
          </a:p>
        </p:txBody>
      </p:sp>
      <p:pic>
        <p:nvPicPr>
          <p:cNvPr id="4" name="Picture 3" descr="Screen Shot 2020-01-04 at 2.3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37" y="2387602"/>
            <a:ext cx="5727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256</Words>
  <Application>Microsoft Macintosh PowerPoint</Application>
  <PresentationFormat>On-screen Show (4:3)</PresentationFormat>
  <Paragraphs>65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Fuel Efficiency </vt:lpstr>
      <vt:lpstr>Background</vt:lpstr>
      <vt:lpstr>Hypothesis</vt:lpstr>
      <vt:lpstr>Data Attributes </vt:lpstr>
      <vt:lpstr>Data</vt:lpstr>
      <vt:lpstr>Data Ingestion </vt:lpstr>
      <vt:lpstr>Data Wrangling</vt:lpstr>
      <vt:lpstr>Exploratory Analysis</vt:lpstr>
      <vt:lpstr>Exploratory Analysis</vt:lpstr>
      <vt:lpstr>Exploratory Analysis </vt:lpstr>
      <vt:lpstr>Exploratory Analysis </vt:lpstr>
      <vt:lpstr>Exploratory Analysis</vt:lpstr>
      <vt:lpstr>Exploratory Analysis</vt:lpstr>
      <vt:lpstr>Correlation</vt:lpstr>
      <vt:lpstr>Model Training, Selection &amp; Analysis </vt:lpstr>
      <vt:lpstr>Feature Importance Ranking</vt:lpstr>
      <vt:lpstr>Partial Dependence on top features </vt:lpstr>
      <vt:lpstr>Link to github repository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Efficiency </dc:title>
  <dc:creator>Victoria Anorve</dc:creator>
  <cp:lastModifiedBy>Victoria Anorve</cp:lastModifiedBy>
  <cp:revision>21</cp:revision>
  <dcterms:created xsi:type="dcterms:W3CDTF">2020-01-04T18:54:27Z</dcterms:created>
  <dcterms:modified xsi:type="dcterms:W3CDTF">2020-01-04T20:15:27Z</dcterms:modified>
</cp:coreProperties>
</file>