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WINE QUALITY</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a:t>Wine Quality Capstone Group</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Business Case Analysis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Love to Drink (WL2D) Enterprises, the 3rd biggest wine distributor in Portugal, is invested in giving their customers the best possible wine with the highest quality in order to beat their competitors.</a:t>
            </a:r>
            <a:endParaRPr/>
          </a:p>
          <a:p>
            <a:pPr indent="0" lvl="0" marL="0">
              <a:spcBef>
                <a:spcPts val="1600"/>
              </a:spcBef>
              <a:spcAft>
                <a:spcPts val="0"/>
              </a:spcAft>
              <a:buNone/>
            </a:pPr>
            <a:r>
              <a:rPr lang="en"/>
              <a:t>To do this, WL2D is interested in using data science and machine learning to assess various features of their wine to determine the quality of the wine.</a:t>
            </a:r>
            <a:endParaRPr/>
          </a:p>
          <a:p>
            <a:pPr indent="0" lvl="0" marL="0">
              <a:spcBef>
                <a:spcPts val="1600"/>
              </a:spcBef>
              <a:spcAft>
                <a:spcPts val="1600"/>
              </a:spcAft>
              <a:buNone/>
            </a:pPr>
            <a:r>
              <a:rPr lang="en"/>
              <a:t>WL2D hypothesizes that red wines will have higher overall quality than white wines and will motivate the company to direct more resources towards pursuing red wine vendors.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Set</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data set looks at red and white varieties of wine from the Portugal </a:t>
            </a:r>
            <a:r>
              <a:rPr lang="en"/>
              <a:t>"Vinho Verde" wine.</a:t>
            </a:r>
            <a:endParaRPr/>
          </a:p>
          <a:p>
            <a:pPr indent="0" lvl="0" marL="0" rtl="0">
              <a:spcBef>
                <a:spcPts val="1600"/>
              </a:spcBef>
              <a:spcAft>
                <a:spcPts val="0"/>
              </a:spcAft>
              <a:buNone/>
            </a:pPr>
            <a:r>
              <a:rPr lang="en"/>
              <a:t>Wine attributes in our data set are fixed acidity, volatile acidity, citric acid, residual sugar, chlorides, free sulfur dioxide, total sulfur dioxide, density, pH, sulphates, and alcohol.</a:t>
            </a:r>
            <a:endParaRPr/>
          </a:p>
          <a:p>
            <a:pPr indent="0" lvl="0" marL="0" rtl="0">
              <a:spcBef>
                <a:spcPts val="1600"/>
              </a:spcBef>
              <a:spcAft>
                <a:spcPts val="0"/>
              </a:spcAft>
              <a:buNone/>
            </a:pPr>
            <a:r>
              <a:rPr lang="en"/>
              <a:t>From this data, there is a quality score, ranging between 0 and 10.</a:t>
            </a:r>
            <a:endParaRPr/>
          </a:p>
          <a:p>
            <a:pPr indent="0" lvl="0" marL="0" rtl="0">
              <a:spcBef>
                <a:spcPts val="1600"/>
              </a:spcBef>
              <a:spcAft>
                <a:spcPts val="0"/>
              </a:spcAft>
              <a:buNone/>
            </a:pPr>
            <a:r>
              <a:t/>
            </a:r>
            <a:endParaRPr/>
          </a:p>
          <a:p>
            <a:pPr indent="0" lvl="0" marL="0">
              <a:spcBef>
                <a:spcPts val="1600"/>
              </a:spcBef>
              <a:spcAft>
                <a:spcPts val="1600"/>
              </a:spcAft>
              <a:buNone/>
            </a:pPr>
            <a:r>
              <a:rPr lang="en"/>
              <a:t>URL: </a:t>
            </a:r>
            <a:r>
              <a:rPr i="1" lang="en"/>
              <a:t>https://archive.ics.uci.edu/ml/machine-learning-databases/wine-quality/</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 Selection</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will plot radviz and parallel coordinates to determine the features.  This is important because it will reduce noise, complexity, and overfitting.  </a:t>
            </a:r>
            <a:endParaRPr/>
          </a:p>
          <a:p>
            <a:pPr indent="0" lvl="0" marL="0">
              <a:spcBef>
                <a:spcPts val="1600"/>
              </a:spcBef>
              <a:spcAft>
                <a:spcPts val="0"/>
              </a:spcAft>
              <a:buNone/>
            </a:pPr>
            <a:r>
              <a:rPr lang="en"/>
              <a:t>S</a:t>
            </a:r>
            <a:r>
              <a:rPr lang="en"/>
              <a:t>everal of the attributes are likely to be correlated, so feature selection is ideal.</a:t>
            </a:r>
            <a:endParaRPr/>
          </a:p>
          <a:p>
            <a:pPr indent="0" lvl="0" marL="0">
              <a:spcBef>
                <a:spcPts val="1600"/>
              </a:spcBef>
              <a:spcAft>
                <a:spcPts val="0"/>
              </a:spcAft>
              <a:buClr>
                <a:schemeClr val="dk1"/>
              </a:buClr>
              <a:buSzPts val="1100"/>
              <a:buFont typeface="Arial"/>
              <a:buNone/>
            </a:pPr>
            <a:r>
              <a:rPr lang="en"/>
              <a:t>We will use Yellowbrick to check for co-linearity to reduce features that are highly correlated.</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&amp; Statistical Findings</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classification algorithm was performed to discover the wine’s quality score of 0-10.  </a:t>
            </a:r>
            <a:endParaRPr/>
          </a:p>
          <a:p>
            <a:pPr indent="0" lvl="0" marL="0">
              <a:spcBef>
                <a:spcPts val="1600"/>
              </a:spcBef>
              <a:spcAft>
                <a:spcPts val="0"/>
              </a:spcAft>
              <a:buNone/>
            </a:pPr>
            <a:r>
              <a:rPr lang="en"/>
              <a:t>We will have a class imbalance problem for this data which we can address with techniques such as under-sampling or over-sampling.  Additionally, we could reclassify the data to have three equal classes.</a:t>
            </a:r>
            <a:endParaRPr/>
          </a:p>
          <a:p>
            <a:pPr indent="0" lvl="0" marL="0">
              <a:spcBef>
                <a:spcPts val="1600"/>
              </a:spcBef>
              <a:spcAft>
                <a:spcPts val="1600"/>
              </a:spcAft>
              <a:buNone/>
            </a:pPr>
            <a:r>
              <a:rPr lang="en"/>
              <a:t>There are much more normal wines than there are poor or excellent wines so we anticipate that WL2D will have no problem satisfying its customers.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