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rooks" initials="GB" lastIdx="1" clrIdx="0">
    <p:extLst>
      <p:ext uri="{19B8F6BF-5375-455C-9EA6-DF929625EA0E}">
        <p15:presenceInfo xmlns:p15="http://schemas.microsoft.com/office/powerpoint/2012/main" userId="George Brook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5T15:16:24.32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90340-DA1A-424A-B9D3-A33D565FFF04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C4EC57-34DB-EE4F-B3C5-6F32D7E24961}">
      <dgm:prSet phldrT="[Text]"/>
      <dgm:spPr/>
      <dgm:t>
        <a:bodyPr/>
        <a:lstStyle/>
        <a:p>
          <a:r>
            <a:rPr lang="en-US" dirty="0"/>
            <a:t>Data Ingestion</a:t>
          </a:r>
        </a:p>
      </dgm:t>
    </dgm:pt>
    <dgm:pt modelId="{0B84E838-8952-8F47-A1AD-955A24451A33}" type="parTrans" cxnId="{9711FDC4-7564-5B48-8996-160093A5257E}">
      <dgm:prSet/>
      <dgm:spPr/>
      <dgm:t>
        <a:bodyPr/>
        <a:lstStyle/>
        <a:p>
          <a:endParaRPr lang="en-US"/>
        </a:p>
      </dgm:t>
    </dgm:pt>
    <dgm:pt modelId="{78269BBF-3A03-6C4C-820C-FD9BF393B053}" type="sibTrans" cxnId="{9711FDC4-7564-5B48-8996-160093A5257E}">
      <dgm:prSet/>
      <dgm:spPr/>
      <dgm:t>
        <a:bodyPr/>
        <a:lstStyle/>
        <a:p>
          <a:endParaRPr lang="en-US"/>
        </a:p>
      </dgm:t>
    </dgm:pt>
    <dgm:pt modelId="{BF628DC4-BDB5-754A-A56B-BC3F9ADE3F93}">
      <dgm:prSet phldrT="[Text]"/>
      <dgm:spPr/>
      <dgm:t>
        <a:bodyPr/>
        <a:lstStyle/>
        <a:p>
          <a:r>
            <a:rPr lang="en-US" dirty="0"/>
            <a:t>Data Munging &amp; Wrangling</a:t>
          </a:r>
        </a:p>
      </dgm:t>
    </dgm:pt>
    <dgm:pt modelId="{95863166-8E78-C544-B3A3-0762AF15A423}" type="parTrans" cxnId="{A4B4DDDF-F1C5-C44A-9C12-274763765104}">
      <dgm:prSet/>
      <dgm:spPr/>
      <dgm:t>
        <a:bodyPr/>
        <a:lstStyle/>
        <a:p>
          <a:endParaRPr lang="en-US"/>
        </a:p>
      </dgm:t>
    </dgm:pt>
    <dgm:pt modelId="{46C5AE7E-1A77-6542-AEDC-6EC9E6D60DB8}" type="sibTrans" cxnId="{A4B4DDDF-F1C5-C44A-9C12-274763765104}">
      <dgm:prSet/>
      <dgm:spPr/>
      <dgm:t>
        <a:bodyPr/>
        <a:lstStyle/>
        <a:p>
          <a:endParaRPr lang="en-US"/>
        </a:p>
      </dgm:t>
    </dgm:pt>
    <dgm:pt modelId="{A6C973C7-55B1-7D4B-9D15-EB1E27FCA2A3}">
      <dgm:prSet phldrT="[Text]"/>
      <dgm:spPr/>
      <dgm:t>
        <a:bodyPr/>
        <a:lstStyle/>
        <a:p>
          <a:r>
            <a:rPr lang="en-US" dirty="0"/>
            <a:t>Computation &amp; Analysis</a:t>
          </a:r>
        </a:p>
      </dgm:t>
    </dgm:pt>
    <dgm:pt modelId="{5417180C-3A91-7B4F-B226-45C6010F4D61}" type="parTrans" cxnId="{AEDA35BE-0279-984B-AEAE-53A96E90EB57}">
      <dgm:prSet/>
      <dgm:spPr/>
      <dgm:t>
        <a:bodyPr/>
        <a:lstStyle/>
        <a:p>
          <a:endParaRPr lang="en-US"/>
        </a:p>
      </dgm:t>
    </dgm:pt>
    <dgm:pt modelId="{4E0ED65B-900B-4649-8927-D1DE01CCD618}" type="sibTrans" cxnId="{AEDA35BE-0279-984B-AEAE-53A96E90EB57}">
      <dgm:prSet/>
      <dgm:spPr/>
      <dgm:t>
        <a:bodyPr/>
        <a:lstStyle/>
        <a:p>
          <a:endParaRPr lang="en-US"/>
        </a:p>
      </dgm:t>
    </dgm:pt>
    <dgm:pt modelId="{57C9DCF3-8233-B248-89E5-4C07FA9DFBF0}">
      <dgm:prSet phldrT="[Text]"/>
      <dgm:spPr/>
      <dgm:t>
        <a:bodyPr/>
        <a:lstStyle/>
        <a:p>
          <a:r>
            <a:rPr lang="en-US" dirty="0"/>
            <a:t>Modeling &amp; Application </a:t>
          </a:r>
        </a:p>
      </dgm:t>
    </dgm:pt>
    <dgm:pt modelId="{49E0F9DD-CC65-F642-8C74-806BABEF1639}" type="parTrans" cxnId="{F9691F00-6A93-1747-A1C1-5AF85DACBD44}">
      <dgm:prSet/>
      <dgm:spPr/>
      <dgm:t>
        <a:bodyPr/>
        <a:lstStyle/>
        <a:p>
          <a:endParaRPr lang="en-US"/>
        </a:p>
      </dgm:t>
    </dgm:pt>
    <dgm:pt modelId="{CFFBE200-DA3B-7846-8EBC-2DC19E6E02A6}" type="sibTrans" cxnId="{F9691F00-6A93-1747-A1C1-5AF85DACBD44}">
      <dgm:prSet/>
      <dgm:spPr/>
      <dgm:t>
        <a:bodyPr/>
        <a:lstStyle/>
        <a:p>
          <a:endParaRPr lang="en-US"/>
        </a:p>
      </dgm:t>
    </dgm:pt>
    <dgm:pt modelId="{CDE19978-9027-674E-B304-F61E746FE3E1}">
      <dgm:prSet phldrT="[Text]"/>
      <dgm:spPr/>
      <dgm:t>
        <a:bodyPr/>
        <a:lstStyle/>
        <a:p>
          <a:r>
            <a:rPr lang="en-US" dirty="0"/>
            <a:t>Reporting &amp; Visualization</a:t>
          </a:r>
        </a:p>
      </dgm:t>
    </dgm:pt>
    <dgm:pt modelId="{F304EC92-1827-5D4F-9C19-F579851AE150}" type="parTrans" cxnId="{7A7736D1-CEAD-FD42-9629-483F89011BFA}">
      <dgm:prSet/>
      <dgm:spPr/>
      <dgm:t>
        <a:bodyPr/>
        <a:lstStyle/>
        <a:p>
          <a:endParaRPr lang="en-US"/>
        </a:p>
      </dgm:t>
    </dgm:pt>
    <dgm:pt modelId="{0126923F-AADB-9E4B-B831-073AF2E5CF42}" type="sibTrans" cxnId="{7A7736D1-CEAD-FD42-9629-483F89011BFA}">
      <dgm:prSet/>
      <dgm:spPr/>
      <dgm:t>
        <a:bodyPr/>
        <a:lstStyle/>
        <a:p>
          <a:endParaRPr lang="en-US"/>
        </a:p>
      </dgm:t>
    </dgm:pt>
    <dgm:pt modelId="{0E8CB3C1-1580-0B44-910C-61DF0477BA09}" type="pres">
      <dgm:prSet presAssocID="{17090340-DA1A-424A-B9D3-A33D565FFF04}" presName="cycle" presStyleCnt="0">
        <dgm:presLayoutVars>
          <dgm:dir/>
          <dgm:resizeHandles val="exact"/>
        </dgm:presLayoutVars>
      </dgm:prSet>
      <dgm:spPr/>
    </dgm:pt>
    <dgm:pt modelId="{3F23DEA1-040F-344D-B38F-5211E0A37A45}" type="pres">
      <dgm:prSet presAssocID="{B8C4EC57-34DB-EE4F-B3C5-6F32D7E24961}" presName="dummy" presStyleCnt="0"/>
      <dgm:spPr/>
    </dgm:pt>
    <dgm:pt modelId="{88478E73-59FB-904E-8FC4-7146E3152A26}" type="pres">
      <dgm:prSet presAssocID="{B8C4EC57-34DB-EE4F-B3C5-6F32D7E24961}" presName="node" presStyleLbl="revTx" presStyleIdx="0" presStyleCnt="5">
        <dgm:presLayoutVars>
          <dgm:bulletEnabled val="1"/>
        </dgm:presLayoutVars>
      </dgm:prSet>
      <dgm:spPr/>
    </dgm:pt>
    <dgm:pt modelId="{0BA5C051-ACD6-854B-9EF3-C2D1EC3C3D5B}" type="pres">
      <dgm:prSet presAssocID="{78269BBF-3A03-6C4C-820C-FD9BF393B053}" presName="sibTrans" presStyleLbl="node1" presStyleIdx="0" presStyleCnt="5"/>
      <dgm:spPr/>
    </dgm:pt>
    <dgm:pt modelId="{50E7A0F6-0E5B-4742-96B4-968F0F7CBFEA}" type="pres">
      <dgm:prSet presAssocID="{BF628DC4-BDB5-754A-A56B-BC3F9ADE3F93}" presName="dummy" presStyleCnt="0"/>
      <dgm:spPr/>
    </dgm:pt>
    <dgm:pt modelId="{F3FABA77-9E2A-074C-B08E-DEDF98384824}" type="pres">
      <dgm:prSet presAssocID="{BF628DC4-BDB5-754A-A56B-BC3F9ADE3F93}" presName="node" presStyleLbl="revTx" presStyleIdx="1" presStyleCnt="5">
        <dgm:presLayoutVars>
          <dgm:bulletEnabled val="1"/>
        </dgm:presLayoutVars>
      </dgm:prSet>
      <dgm:spPr/>
    </dgm:pt>
    <dgm:pt modelId="{7048FA91-3822-6842-827E-0DF1547E269A}" type="pres">
      <dgm:prSet presAssocID="{46C5AE7E-1A77-6542-AEDC-6EC9E6D60DB8}" presName="sibTrans" presStyleLbl="node1" presStyleIdx="1" presStyleCnt="5"/>
      <dgm:spPr/>
    </dgm:pt>
    <dgm:pt modelId="{92BBA1BF-F340-2040-95BD-230B2BE4E011}" type="pres">
      <dgm:prSet presAssocID="{A6C973C7-55B1-7D4B-9D15-EB1E27FCA2A3}" presName="dummy" presStyleCnt="0"/>
      <dgm:spPr/>
    </dgm:pt>
    <dgm:pt modelId="{2853179C-38FD-504B-88F6-8A1DCE42F0F3}" type="pres">
      <dgm:prSet presAssocID="{A6C973C7-55B1-7D4B-9D15-EB1E27FCA2A3}" presName="node" presStyleLbl="revTx" presStyleIdx="2" presStyleCnt="5">
        <dgm:presLayoutVars>
          <dgm:bulletEnabled val="1"/>
        </dgm:presLayoutVars>
      </dgm:prSet>
      <dgm:spPr/>
    </dgm:pt>
    <dgm:pt modelId="{54B01B22-5B93-5C4A-9AFC-1CBD6B6B4095}" type="pres">
      <dgm:prSet presAssocID="{4E0ED65B-900B-4649-8927-D1DE01CCD618}" presName="sibTrans" presStyleLbl="node1" presStyleIdx="2" presStyleCnt="5"/>
      <dgm:spPr/>
    </dgm:pt>
    <dgm:pt modelId="{C1C5861D-5665-D245-BDAD-D6CF1C546D86}" type="pres">
      <dgm:prSet presAssocID="{57C9DCF3-8233-B248-89E5-4C07FA9DFBF0}" presName="dummy" presStyleCnt="0"/>
      <dgm:spPr/>
    </dgm:pt>
    <dgm:pt modelId="{A4EF0824-3A0C-4A4C-BD86-193FF57D66E1}" type="pres">
      <dgm:prSet presAssocID="{57C9DCF3-8233-B248-89E5-4C07FA9DFBF0}" presName="node" presStyleLbl="revTx" presStyleIdx="3" presStyleCnt="5">
        <dgm:presLayoutVars>
          <dgm:bulletEnabled val="1"/>
        </dgm:presLayoutVars>
      </dgm:prSet>
      <dgm:spPr/>
    </dgm:pt>
    <dgm:pt modelId="{3E5E6549-0E0B-1446-9006-3F4C859CB43A}" type="pres">
      <dgm:prSet presAssocID="{CFFBE200-DA3B-7846-8EBC-2DC19E6E02A6}" presName="sibTrans" presStyleLbl="node1" presStyleIdx="3" presStyleCnt="5"/>
      <dgm:spPr/>
    </dgm:pt>
    <dgm:pt modelId="{B6E32C4B-CF84-A440-A4BE-3D74EBB5458B}" type="pres">
      <dgm:prSet presAssocID="{CDE19978-9027-674E-B304-F61E746FE3E1}" presName="dummy" presStyleCnt="0"/>
      <dgm:spPr/>
    </dgm:pt>
    <dgm:pt modelId="{F84A46A8-55DD-DC4B-AADB-52B3CCAA087A}" type="pres">
      <dgm:prSet presAssocID="{CDE19978-9027-674E-B304-F61E746FE3E1}" presName="node" presStyleLbl="revTx" presStyleIdx="4" presStyleCnt="5">
        <dgm:presLayoutVars>
          <dgm:bulletEnabled val="1"/>
        </dgm:presLayoutVars>
      </dgm:prSet>
      <dgm:spPr/>
    </dgm:pt>
    <dgm:pt modelId="{FFE8C7A0-C0A2-5547-88B8-66CFC4A839E8}" type="pres">
      <dgm:prSet presAssocID="{0126923F-AADB-9E4B-B831-073AF2E5CF42}" presName="sibTrans" presStyleLbl="node1" presStyleIdx="4" presStyleCnt="5"/>
      <dgm:spPr/>
    </dgm:pt>
  </dgm:ptLst>
  <dgm:cxnLst>
    <dgm:cxn modelId="{F9691F00-6A93-1747-A1C1-5AF85DACBD44}" srcId="{17090340-DA1A-424A-B9D3-A33D565FFF04}" destId="{57C9DCF3-8233-B248-89E5-4C07FA9DFBF0}" srcOrd="3" destOrd="0" parTransId="{49E0F9DD-CC65-F642-8C74-806BABEF1639}" sibTransId="{CFFBE200-DA3B-7846-8EBC-2DC19E6E02A6}"/>
    <dgm:cxn modelId="{204DAE01-0E57-DD44-82B0-EABB2028C1DC}" type="presOf" srcId="{46C5AE7E-1A77-6542-AEDC-6EC9E6D60DB8}" destId="{7048FA91-3822-6842-827E-0DF1547E269A}" srcOrd="0" destOrd="0" presId="urn:microsoft.com/office/officeart/2005/8/layout/cycle1"/>
    <dgm:cxn modelId="{C683C71A-F09F-0A45-869C-FB28A01C6586}" type="presOf" srcId="{BF628DC4-BDB5-754A-A56B-BC3F9ADE3F93}" destId="{F3FABA77-9E2A-074C-B08E-DEDF98384824}" srcOrd="0" destOrd="0" presId="urn:microsoft.com/office/officeart/2005/8/layout/cycle1"/>
    <dgm:cxn modelId="{04A0AB32-9CFF-224D-8CAF-201CB1096A69}" type="presOf" srcId="{CFFBE200-DA3B-7846-8EBC-2DC19E6E02A6}" destId="{3E5E6549-0E0B-1446-9006-3F4C859CB43A}" srcOrd="0" destOrd="0" presId="urn:microsoft.com/office/officeart/2005/8/layout/cycle1"/>
    <dgm:cxn modelId="{ADB64D55-000F-404D-A07F-6D9413033F62}" type="presOf" srcId="{0126923F-AADB-9E4B-B831-073AF2E5CF42}" destId="{FFE8C7A0-C0A2-5547-88B8-66CFC4A839E8}" srcOrd="0" destOrd="0" presId="urn:microsoft.com/office/officeart/2005/8/layout/cycle1"/>
    <dgm:cxn modelId="{0FE38956-538B-454B-AA57-DEE07A10551E}" type="presOf" srcId="{4E0ED65B-900B-4649-8927-D1DE01CCD618}" destId="{54B01B22-5B93-5C4A-9AFC-1CBD6B6B4095}" srcOrd="0" destOrd="0" presId="urn:microsoft.com/office/officeart/2005/8/layout/cycle1"/>
    <dgm:cxn modelId="{9756A869-DDF7-AD42-9064-637C843687CA}" type="presOf" srcId="{A6C973C7-55B1-7D4B-9D15-EB1E27FCA2A3}" destId="{2853179C-38FD-504B-88F6-8A1DCE42F0F3}" srcOrd="0" destOrd="0" presId="urn:microsoft.com/office/officeart/2005/8/layout/cycle1"/>
    <dgm:cxn modelId="{A1785376-3263-1745-8601-069E9A7AAE46}" type="presOf" srcId="{17090340-DA1A-424A-B9D3-A33D565FFF04}" destId="{0E8CB3C1-1580-0B44-910C-61DF0477BA09}" srcOrd="0" destOrd="0" presId="urn:microsoft.com/office/officeart/2005/8/layout/cycle1"/>
    <dgm:cxn modelId="{C87C88AA-9654-584C-86B0-A4BE2664D698}" type="presOf" srcId="{CDE19978-9027-674E-B304-F61E746FE3E1}" destId="{F84A46A8-55DD-DC4B-AADB-52B3CCAA087A}" srcOrd="0" destOrd="0" presId="urn:microsoft.com/office/officeart/2005/8/layout/cycle1"/>
    <dgm:cxn modelId="{AEDA35BE-0279-984B-AEAE-53A96E90EB57}" srcId="{17090340-DA1A-424A-B9D3-A33D565FFF04}" destId="{A6C973C7-55B1-7D4B-9D15-EB1E27FCA2A3}" srcOrd="2" destOrd="0" parTransId="{5417180C-3A91-7B4F-B226-45C6010F4D61}" sibTransId="{4E0ED65B-900B-4649-8927-D1DE01CCD618}"/>
    <dgm:cxn modelId="{9711FDC4-7564-5B48-8996-160093A5257E}" srcId="{17090340-DA1A-424A-B9D3-A33D565FFF04}" destId="{B8C4EC57-34DB-EE4F-B3C5-6F32D7E24961}" srcOrd="0" destOrd="0" parTransId="{0B84E838-8952-8F47-A1AD-955A24451A33}" sibTransId="{78269BBF-3A03-6C4C-820C-FD9BF393B053}"/>
    <dgm:cxn modelId="{7A7736D1-CEAD-FD42-9629-483F89011BFA}" srcId="{17090340-DA1A-424A-B9D3-A33D565FFF04}" destId="{CDE19978-9027-674E-B304-F61E746FE3E1}" srcOrd="4" destOrd="0" parTransId="{F304EC92-1827-5D4F-9C19-F579851AE150}" sibTransId="{0126923F-AADB-9E4B-B831-073AF2E5CF42}"/>
    <dgm:cxn modelId="{93353DD4-0442-B145-90D2-259189D87F44}" type="presOf" srcId="{57C9DCF3-8233-B248-89E5-4C07FA9DFBF0}" destId="{A4EF0824-3A0C-4A4C-BD86-193FF57D66E1}" srcOrd="0" destOrd="0" presId="urn:microsoft.com/office/officeart/2005/8/layout/cycle1"/>
    <dgm:cxn modelId="{17A73BD6-9B65-0349-8AAB-ECD20DBEFFDC}" type="presOf" srcId="{78269BBF-3A03-6C4C-820C-FD9BF393B053}" destId="{0BA5C051-ACD6-854B-9EF3-C2D1EC3C3D5B}" srcOrd="0" destOrd="0" presId="urn:microsoft.com/office/officeart/2005/8/layout/cycle1"/>
    <dgm:cxn modelId="{A4B4DDDF-F1C5-C44A-9C12-274763765104}" srcId="{17090340-DA1A-424A-B9D3-A33D565FFF04}" destId="{BF628DC4-BDB5-754A-A56B-BC3F9ADE3F93}" srcOrd="1" destOrd="0" parTransId="{95863166-8E78-C544-B3A3-0762AF15A423}" sibTransId="{46C5AE7E-1A77-6542-AEDC-6EC9E6D60DB8}"/>
    <dgm:cxn modelId="{52D574E2-9D97-B04E-BE5F-5EDE6F986B28}" type="presOf" srcId="{B8C4EC57-34DB-EE4F-B3C5-6F32D7E24961}" destId="{88478E73-59FB-904E-8FC4-7146E3152A26}" srcOrd="0" destOrd="0" presId="urn:microsoft.com/office/officeart/2005/8/layout/cycle1"/>
    <dgm:cxn modelId="{5EDF6374-D4F3-E847-B486-A48CF3C0777A}" type="presParOf" srcId="{0E8CB3C1-1580-0B44-910C-61DF0477BA09}" destId="{3F23DEA1-040F-344D-B38F-5211E0A37A45}" srcOrd="0" destOrd="0" presId="urn:microsoft.com/office/officeart/2005/8/layout/cycle1"/>
    <dgm:cxn modelId="{CFFBB22F-875B-5544-9F7F-026EC057745E}" type="presParOf" srcId="{0E8CB3C1-1580-0B44-910C-61DF0477BA09}" destId="{88478E73-59FB-904E-8FC4-7146E3152A26}" srcOrd="1" destOrd="0" presId="urn:microsoft.com/office/officeart/2005/8/layout/cycle1"/>
    <dgm:cxn modelId="{8AD810F1-6B95-744F-80DB-1BFABB256350}" type="presParOf" srcId="{0E8CB3C1-1580-0B44-910C-61DF0477BA09}" destId="{0BA5C051-ACD6-854B-9EF3-C2D1EC3C3D5B}" srcOrd="2" destOrd="0" presId="urn:microsoft.com/office/officeart/2005/8/layout/cycle1"/>
    <dgm:cxn modelId="{ACF39DB4-D5E1-2947-88DE-94C45CA0950D}" type="presParOf" srcId="{0E8CB3C1-1580-0B44-910C-61DF0477BA09}" destId="{50E7A0F6-0E5B-4742-96B4-968F0F7CBFEA}" srcOrd="3" destOrd="0" presId="urn:microsoft.com/office/officeart/2005/8/layout/cycle1"/>
    <dgm:cxn modelId="{A7CD4F31-E8C6-6D40-8BBD-BB1FAA67C150}" type="presParOf" srcId="{0E8CB3C1-1580-0B44-910C-61DF0477BA09}" destId="{F3FABA77-9E2A-074C-B08E-DEDF98384824}" srcOrd="4" destOrd="0" presId="urn:microsoft.com/office/officeart/2005/8/layout/cycle1"/>
    <dgm:cxn modelId="{D333BB39-13E5-8045-9F2B-F18F0A79EEB7}" type="presParOf" srcId="{0E8CB3C1-1580-0B44-910C-61DF0477BA09}" destId="{7048FA91-3822-6842-827E-0DF1547E269A}" srcOrd="5" destOrd="0" presId="urn:microsoft.com/office/officeart/2005/8/layout/cycle1"/>
    <dgm:cxn modelId="{54AECA73-AFFB-AF4E-AF1F-F4022489812B}" type="presParOf" srcId="{0E8CB3C1-1580-0B44-910C-61DF0477BA09}" destId="{92BBA1BF-F340-2040-95BD-230B2BE4E011}" srcOrd="6" destOrd="0" presId="urn:microsoft.com/office/officeart/2005/8/layout/cycle1"/>
    <dgm:cxn modelId="{11DD8A73-CA63-0541-8DE6-872909121249}" type="presParOf" srcId="{0E8CB3C1-1580-0B44-910C-61DF0477BA09}" destId="{2853179C-38FD-504B-88F6-8A1DCE42F0F3}" srcOrd="7" destOrd="0" presId="urn:microsoft.com/office/officeart/2005/8/layout/cycle1"/>
    <dgm:cxn modelId="{CAF19E40-CCEC-4D4E-9EB6-5A395AF6771E}" type="presParOf" srcId="{0E8CB3C1-1580-0B44-910C-61DF0477BA09}" destId="{54B01B22-5B93-5C4A-9AFC-1CBD6B6B4095}" srcOrd="8" destOrd="0" presId="urn:microsoft.com/office/officeart/2005/8/layout/cycle1"/>
    <dgm:cxn modelId="{87CCD9EC-62DB-2F43-8ADB-26386B7EDB47}" type="presParOf" srcId="{0E8CB3C1-1580-0B44-910C-61DF0477BA09}" destId="{C1C5861D-5665-D245-BDAD-D6CF1C546D86}" srcOrd="9" destOrd="0" presId="urn:microsoft.com/office/officeart/2005/8/layout/cycle1"/>
    <dgm:cxn modelId="{CA922278-B311-EC4C-9E16-6C94CFDE86B2}" type="presParOf" srcId="{0E8CB3C1-1580-0B44-910C-61DF0477BA09}" destId="{A4EF0824-3A0C-4A4C-BD86-193FF57D66E1}" srcOrd="10" destOrd="0" presId="urn:microsoft.com/office/officeart/2005/8/layout/cycle1"/>
    <dgm:cxn modelId="{FA03F617-20D0-0A4F-A249-BD28E49C2842}" type="presParOf" srcId="{0E8CB3C1-1580-0B44-910C-61DF0477BA09}" destId="{3E5E6549-0E0B-1446-9006-3F4C859CB43A}" srcOrd="11" destOrd="0" presId="urn:microsoft.com/office/officeart/2005/8/layout/cycle1"/>
    <dgm:cxn modelId="{28912BB9-2D47-F941-BC14-AAB47EC960C5}" type="presParOf" srcId="{0E8CB3C1-1580-0B44-910C-61DF0477BA09}" destId="{B6E32C4B-CF84-A440-A4BE-3D74EBB5458B}" srcOrd="12" destOrd="0" presId="urn:microsoft.com/office/officeart/2005/8/layout/cycle1"/>
    <dgm:cxn modelId="{20181195-1251-214E-9FB6-550EEA3903E1}" type="presParOf" srcId="{0E8CB3C1-1580-0B44-910C-61DF0477BA09}" destId="{F84A46A8-55DD-DC4B-AADB-52B3CCAA087A}" srcOrd="13" destOrd="0" presId="urn:microsoft.com/office/officeart/2005/8/layout/cycle1"/>
    <dgm:cxn modelId="{F16872DF-BE3B-F647-BFAA-7D70DA185D45}" type="presParOf" srcId="{0E8CB3C1-1580-0B44-910C-61DF0477BA09}" destId="{FFE8C7A0-C0A2-5547-88B8-66CFC4A839E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78E73-59FB-904E-8FC4-7146E3152A26}">
      <dsp:nvSpPr>
        <dsp:cNvPr id="0" name=""/>
        <dsp:cNvSpPr/>
      </dsp:nvSpPr>
      <dsp:spPr>
        <a:xfrm>
          <a:off x="4649869" y="34905"/>
          <a:ext cx="1226343" cy="1226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Ingestion</a:t>
          </a:r>
        </a:p>
      </dsp:txBody>
      <dsp:txXfrm>
        <a:off x="4649869" y="34905"/>
        <a:ext cx="1226343" cy="1226343"/>
      </dsp:txXfrm>
    </dsp:sp>
    <dsp:sp modelId="{0BA5C051-ACD6-854B-9EF3-C2D1EC3C3D5B}">
      <dsp:nvSpPr>
        <dsp:cNvPr id="0" name=""/>
        <dsp:cNvSpPr/>
      </dsp:nvSpPr>
      <dsp:spPr>
        <a:xfrm>
          <a:off x="1765004" y="-579"/>
          <a:ext cx="4597991" cy="4597991"/>
        </a:xfrm>
        <a:prstGeom prst="circularArrow">
          <a:avLst>
            <a:gd name="adj1" fmla="val 5201"/>
            <a:gd name="adj2" fmla="val 335967"/>
            <a:gd name="adj3" fmla="val 21293021"/>
            <a:gd name="adj4" fmla="val 1976643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ABA77-9E2A-074C-B08E-DEDF98384824}">
      <dsp:nvSpPr>
        <dsp:cNvPr id="0" name=""/>
        <dsp:cNvSpPr/>
      </dsp:nvSpPr>
      <dsp:spPr>
        <a:xfrm>
          <a:off x="5390917" y="2315617"/>
          <a:ext cx="1226343" cy="1226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Munging &amp; Wrangling</a:t>
          </a:r>
        </a:p>
      </dsp:txBody>
      <dsp:txXfrm>
        <a:off x="5390917" y="2315617"/>
        <a:ext cx="1226343" cy="1226343"/>
      </dsp:txXfrm>
    </dsp:sp>
    <dsp:sp modelId="{7048FA91-3822-6842-827E-0DF1547E269A}">
      <dsp:nvSpPr>
        <dsp:cNvPr id="0" name=""/>
        <dsp:cNvSpPr/>
      </dsp:nvSpPr>
      <dsp:spPr>
        <a:xfrm>
          <a:off x="1765004" y="-579"/>
          <a:ext cx="4597991" cy="4597991"/>
        </a:xfrm>
        <a:prstGeom prst="circularArrow">
          <a:avLst>
            <a:gd name="adj1" fmla="val 5201"/>
            <a:gd name="adj2" fmla="val 335967"/>
            <a:gd name="adj3" fmla="val 4014470"/>
            <a:gd name="adj4" fmla="val 225364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3179C-38FD-504B-88F6-8A1DCE42F0F3}">
      <dsp:nvSpPr>
        <dsp:cNvPr id="0" name=""/>
        <dsp:cNvSpPr/>
      </dsp:nvSpPr>
      <dsp:spPr>
        <a:xfrm>
          <a:off x="3450828" y="3725175"/>
          <a:ext cx="1226343" cy="1226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Computation &amp; Analysis</a:t>
          </a:r>
        </a:p>
      </dsp:txBody>
      <dsp:txXfrm>
        <a:off x="3450828" y="3725175"/>
        <a:ext cx="1226343" cy="1226343"/>
      </dsp:txXfrm>
    </dsp:sp>
    <dsp:sp modelId="{54B01B22-5B93-5C4A-9AFC-1CBD6B6B4095}">
      <dsp:nvSpPr>
        <dsp:cNvPr id="0" name=""/>
        <dsp:cNvSpPr/>
      </dsp:nvSpPr>
      <dsp:spPr>
        <a:xfrm>
          <a:off x="1765004" y="-579"/>
          <a:ext cx="4597991" cy="4597991"/>
        </a:xfrm>
        <a:prstGeom prst="circularArrow">
          <a:avLst>
            <a:gd name="adj1" fmla="val 5201"/>
            <a:gd name="adj2" fmla="val 335967"/>
            <a:gd name="adj3" fmla="val 8210391"/>
            <a:gd name="adj4" fmla="val 6449563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F0824-3A0C-4A4C-BD86-193FF57D66E1}">
      <dsp:nvSpPr>
        <dsp:cNvPr id="0" name=""/>
        <dsp:cNvSpPr/>
      </dsp:nvSpPr>
      <dsp:spPr>
        <a:xfrm>
          <a:off x="1510738" y="2315617"/>
          <a:ext cx="1226343" cy="1226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Modeling &amp; Application </a:t>
          </a:r>
        </a:p>
      </dsp:txBody>
      <dsp:txXfrm>
        <a:off x="1510738" y="2315617"/>
        <a:ext cx="1226343" cy="1226343"/>
      </dsp:txXfrm>
    </dsp:sp>
    <dsp:sp modelId="{3E5E6549-0E0B-1446-9006-3F4C859CB43A}">
      <dsp:nvSpPr>
        <dsp:cNvPr id="0" name=""/>
        <dsp:cNvSpPr/>
      </dsp:nvSpPr>
      <dsp:spPr>
        <a:xfrm>
          <a:off x="1765004" y="-579"/>
          <a:ext cx="4597991" cy="4597991"/>
        </a:xfrm>
        <a:prstGeom prst="circularArrow">
          <a:avLst>
            <a:gd name="adj1" fmla="val 5201"/>
            <a:gd name="adj2" fmla="val 335967"/>
            <a:gd name="adj3" fmla="val 12297601"/>
            <a:gd name="adj4" fmla="val 10771011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46A8-55DD-DC4B-AADB-52B3CCAA087A}">
      <dsp:nvSpPr>
        <dsp:cNvPr id="0" name=""/>
        <dsp:cNvSpPr/>
      </dsp:nvSpPr>
      <dsp:spPr>
        <a:xfrm>
          <a:off x="2251786" y="34905"/>
          <a:ext cx="1226343" cy="1226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Reporting &amp; Visualization</a:t>
          </a:r>
        </a:p>
      </dsp:txBody>
      <dsp:txXfrm>
        <a:off x="2251786" y="34905"/>
        <a:ext cx="1226343" cy="1226343"/>
      </dsp:txXfrm>
    </dsp:sp>
    <dsp:sp modelId="{FFE8C7A0-C0A2-5547-88B8-66CFC4A839E8}">
      <dsp:nvSpPr>
        <dsp:cNvPr id="0" name=""/>
        <dsp:cNvSpPr/>
      </dsp:nvSpPr>
      <dsp:spPr>
        <a:xfrm>
          <a:off x="1765004" y="-579"/>
          <a:ext cx="4597991" cy="4597991"/>
        </a:xfrm>
        <a:prstGeom prst="circularArrow">
          <a:avLst>
            <a:gd name="adj1" fmla="val 5201"/>
            <a:gd name="adj2" fmla="val 335967"/>
            <a:gd name="adj3" fmla="val 16865459"/>
            <a:gd name="adj4" fmla="val 1519857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424C2B-4D52-1E4A-9682-E686DAB8A5FC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D59032-65F7-7141-8D7B-2452034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B8C9-681A-764C-9BAB-BAE60BFBB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169" y="38381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What Percentage of U.S. Adults Make Over $50K?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72483-8283-BE4C-A33E-33CA3659E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2185" y="5917346"/>
            <a:ext cx="9144000" cy="42483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Rebecca George, George Brooks</a:t>
            </a:r>
          </a:p>
        </p:txBody>
      </p:sp>
    </p:spTree>
    <p:extLst>
      <p:ext uri="{BB962C8B-B14F-4D97-AF65-F5344CB8AC3E}">
        <p14:creationId xmlns:p14="http://schemas.microsoft.com/office/powerpoint/2010/main" val="130021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DF4-149A-5240-AC93-2E3B681D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2C6E2E-2990-9A44-BE99-6FB9A8C3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313" y="2686050"/>
            <a:ext cx="5478487" cy="354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D44DE-9B86-3046-8474-3B3E1F83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20975"/>
            <a:ext cx="5291943" cy="3422650"/>
          </a:xfrm>
          <a:prstGeom prst="rect">
            <a:avLst/>
          </a:prstGeom>
        </p:spPr>
      </p:pic>
      <p:sp>
        <p:nvSpPr>
          <p:cNvPr id="9" name="AutoShape 2" descr="image.png">
            <a:extLst>
              <a:ext uri="{FF2B5EF4-FFF2-40B4-BE49-F238E27FC236}">
                <a16:creationId xmlns:a16="http://schemas.microsoft.com/office/drawing/2014/main" id="{2CFDA165-BD23-6F45-B4BC-45CA8FDBF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image.png">
            <a:extLst>
              <a:ext uri="{FF2B5EF4-FFF2-40B4-BE49-F238E27FC236}">
                <a16:creationId xmlns:a16="http://schemas.microsoft.com/office/drawing/2014/main" id="{40A27231-480F-B04B-8748-E4CEF0134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7560-3C46-AC45-8430-9FD134D4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0B24-93A0-FF44-A182-6414988D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predict whether income exceeds $50K/year based on1994 census data. Also known as "Census Income"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8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1426-042A-EB4B-B12C-EB11C773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Data Science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AFA360-155D-FC4D-94D7-7FB85F3AE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59558"/>
              </p:ext>
            </p:extLst>
          </p:nvPr>
        </p:nvGraphicFramePr>
        <p:xfrm>
          <a:off x="1852613" y="1905529"/>
          <a:ext cx="8128000" cy="4952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34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911E-CAD4-FA41-BACA-D0AD55E6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A197-1BD8-2E46-8CDA-33C2A8F8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Data from: </a:t>
            </a:r>
            <a:r>
              <a:rPr lang="en-US" dirty="0" err="1"/>
              <a:t>archive.ics.uci.edu</a:t>
            </a:r>
            <a:r>
              <a:rPr lang="en-US" dirty="0"/>
              <a:t>/ml/machine-learning-databases/adult/</a:t>
            </a:r>
          </a:p>
        </p:txBody>
      </p:sp>
    </p:spTree>
    <p:extLst>
      <p:ext uri="{BB962C8B-B14F-4D97-AF65-F5344CB8AC3E}">
        <p14:creationId xmlns:p14="http://schemas.microsoft.com/office/powerpoint/2010/main" val="9240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9571-02A3-914D-8983-F23B9D51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Munging &amp;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A6F8-E8B3-E34F-A227-13C87F73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Imported Data from Census Data Set Using Pandas </a:t>
            </a:r>
          </a:p>
          <a:p>
            <a:r>
              <a:rPr lang="en-US" dirty="0"/>
              <a:t>Separated Data into 2 Groups</a:t>
            </a:r>
          </a:p>
          <a:p>
            <a:r>
              <a:rPr lang="en-US" dirty="0"/>
              <a:t>&lt;$50K and ≥ $50K</a:t>
            </a:r>
          </a:p>
        </p:txBody>
      </p:sp>
    </p:spTree>
    <p:extLst>
      <p:ext uri="{BB962C8B-B14F-4D97-AF65-F5344CB8AC3E}">
        <p14:creationId xmlns:p14="http://schemas.microsoft.com/office/powerpoint/2010/main" val="344091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EAF0-FA77-644E-B758-1223406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CF6A-FCE6-6246-8B71-30FF546D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6312"/>
            <a:ext cx="8825659" cy="40830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Working Class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Education Years</a:t>
            </a:r>
          </a:p>
          <a:p>
            <a:r>
              <a:rPr lang="en-US" dirty="0"/>
              <a:t>Marital Status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Capital Gain</a:t>
            </a:r>
          </a:p>
          <a:p>
            <a:r>
              <a:rPr lang="en-US" dirty="0"/>
              <a:t>Capital Loss</a:t>
            </a:r>
          </a:p>
          <a:p>
            <a:r>
              <a:rPr lang="en-US" dirty="0"/>
              <a:t>Hours per Week</a:t>
            </a:r>
          </a:p>
          <a:p>
            <a:r>
              <a:rPr lang="en-US" dirty="0"/>
              <a:t>Native Country</a:t>
            </a:r>
          </a:p>
        </p:txBody>
      </p:sp>
    </p:spTree>
    <p:extLst>
      <p:ext uri="{BB962C8B-B14F-4D97-AF65-F5344CB8AC3E}">
        <p14:creationId xmlns:p14="http://schemas.microsoft.com/office/powerpoint/2010/main" val="12724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C534-242F-474F-99DE-BA0B2E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FC8-E893-864D-85C8-56159BF4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67" y="2732087"/>
            <a:ext cx="10560796" cy="3416300"/>
          </a:xfrm>
        </p:spPr>
        <p:txBody>
          <a:bodyPr>
            <a:normAutofit/>
          </a:bodyPr>
          <a:lstStyle/>
          <a:p>
            <a:r>
              <a:rPr lang="en-US" sz="2400" dirty="0"/>
              <a:t>Converted Categorical Data Into Dummy Variables</a:t>
            </a:r>
          </a:p>
          <a:p>
            <a:r>
              <a:rPr lang="en-US" sz="2400" dirty="0"/>
              <a:t>Any Persons &gt; $50K = 1</a:t>
            </a:r>
          </a:p>
          <a:p>
            <a:r>
              <a:rPr lang="en-US" sz="2400" dirty="0"/>
              <a:t>Any Persons ≤ $50K = 0</a:t>
            </a:r>
          </a:p>
          <a:p>
            <a:r>
              <a:rPr lang="en-US" sz="2400" dirty="0"/>
              <a:t>If given time we would work to remove outliers (e.g. education)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42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445-07DA-E049-80DB-E7AE9140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30781"/>
            <a:ext cx="8761413" cy="706964"/>
          </a:xfrm>
        </p:spPr>
        <p:txBody>
          <a:bodyPr/>
          <a:lstStyle/>
          <a:p>
            <a:r>
              <a:rPr lang="en-US" dirty="0"/>
              <a:t>Modeling &amp;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DA4C7-DD25-9046-8133-C3BCEE7DDF1D}"/>
              </a:ext>
            </a:extLst>
          </p:cNvPr>
          <p:cNvSpPr txBox="1"/>
          <p:nvPr/>
        </p:nvSpPr>
        <p:spPr>
          <a:xfrm>
            <a:off x="742950" y="2271713"/>
            <a:ext cx="996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had time to do more modeling we would probably use some type of the following: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C2732-30EC-9F4F-B0F3-61B77813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46388"/>
            <a:ext cx="8825659" cy="3416300"/>
          </a:xfrm>
        </p:spPr>
        <p:txBody>
          <a:bodyPr/>
          <a:lstStyle/>
          <a:p>
            <a:r>
              <a:rPr lang="en-US" dirty="0"/>
              <a:t>Logistic Regression Modeling</a:t>
            </a:r>
          </a:p>
          <a:p>
            <a:r>
              <a:rPr lang="en-US" dirty="0"/>
              <a:t>Random-Forest Modeling</a:t>
            </a:r>
          </a:p>
          <a:p>
            <a:r>
              <a:rPr lang="en-US" dirty="0"/>
              <a:t>Support Vector Modeling</a:t>
            </a:r>
          </a:p>
          <a:p>
            <a:r>
              <a:rPr lang="en-US" dirty="0"/>
              <a:t>Naïve-Bayesian Modeling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3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9B3F-33C0-4449-A0BE-63B0A464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430AB-C273-7A4B-8A39-98047AC82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627" y="2232755"/>
            <a:ext cx="6498960" cy="46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1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{A51B72BA-476E-1A4D-9257-BBA7989FEFFD}tf10001076</Template>
  <TotalTime>51</TotalTime>
  <Words>203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What Percentage of U.S. Adults Make Over $50K?</vt:lpstr>
      <vt:lpstr>Data Sets</vt:lpstr>
      <vt:lpstr>Applied Data Science</vt:lpstr>
      <vt:lpstr>Ingestion</vt:lpstr>
      <vt:lpstr>Munging &amp; Wrangling</vt:lpstr>
      <vt:lpstr>List of Features</vt:lpstr>
      <vt:lpstr>Computation &amp; Analysis</vt:lpstr>
      <vt:lpstr>Modeling &amp; Application</vt:lpstr>
      <vt:lpstr>Feature Selection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Percentage of U.S. Adults Make Over $50K?</dc:title>
  <dc:creator>George Brooks</dc:creator>
  <cp:lastModifiedBy>George Brooks</cp:lastModifiedBy>
  <cp:revision>5</cp:revision>
  <dcterms:created xsi:type="dcterms:W3CDTF">2018-08-25T18:36:39Z</dcterms:created>
  <dcterms:modified xsi:type="dcterms:W3CDTF">2018-08-25T19:28:17Z</dcterms:modified>
</cp:coreProperties>
</file>