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588D0A-83E2-464F-B495-0CBAC501E74A}">
  <a:tblStyle styleId="{59588D0A-83E2-464F-B495-0CBAC501E7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3fbb947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3fbb947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3fbb94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3fbb94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3fbb94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3fbb94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3fbb94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3fbb94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3fbb947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3fbb94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3fbb947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3fbb947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190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025" y="152400"/>
            <a:ext cx="2756095" cy="26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301" y="2936425"/>
            <a:ext cx="1972525" cy="19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2719" y="2851200"/>
            <a:ext cx="2011550" cy="196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4973000" y="66300"/>
            <a:ext cx="0" cy="512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/>
          <p:nvPr/>
        </p:nvSpPr>
        <p:spPr>
          <a:xfrm>
            <a:off x="3760525" y="152400"/>
            <a:ext cx="1326900" cy="1326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725400" y="520950"/>
            <a:ext cx="738900" cy="30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>
            <a:endCxn id="60" idx="7"/>
          </p:cNvCxnSpPr>
          <p:nvPr/>
        </p:nvCxnSpPr>
        <p:spPr>
          <a:xfrm flipH="1">
            <a:off x="7356091" y="255723"/>
            <a:ext cx="885000" cy="3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25" y="59725"/>
            <a:ext cx="4015650" cy="262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flipH="1" rot="10800000">
            <a:off x="2844613" y="4113675"/>
            <a:ext cx="1098900" cy="58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691350" y="756175"/>
            <a:ext cx="833700" cy="58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713" y="59725"/>
            <a:ext cx="3359936" cy="21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9463" y="2149836"/>
            <a:ext cx="3359925" cy="2993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 flipH="1" rot="10800000">
            <a:off x="4480425" y="568500"/>
            <a:ext cx="1032300" cy="38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345700"/>
            <a:ext cx="48672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397125"/>
            <a:ext cx="48672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Ridge </a:t>
            </a:r>
            <a:r>
              <a:rPr lang="en" sz="3000"/>
              <a:t>Regression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 Feature </a:t>
            </a:r>
            <a:r>
              <a:rPr lang="en" sz="3000"/>
              <a:t>Importance</a:t>
            </a:r>
            <a:endParaRPr sz="3000"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{59588D0A-83E2-464F-B495-0CBAC501E74A}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Relative</a:t>
                      </a:r>
                      <a:r>
                        <a:rPr b="1" lang="en"/>
                        <a:t> Importance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Spirit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0.094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 Feature Importance</a:t>
            </a:r>
            <a:endParaRPr sz="3000"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{59588D0A-83E2-464F-B495-0CBAC501E74A}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Asia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Europe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Africa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Oceania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Spirit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00"/>
            <a:ext cx="9144000" cy="5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