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6427e224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6427e224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6427e224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6427e224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6427e224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6427e224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6427e2245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6427e2245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6427e2245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6427e2245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6427e2245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6427e2245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Machine Learning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200900"/>
            <a:ext cx="2289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Dustin, Michael, Arjun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at Hand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228875"/>
            <a:ext cx="7030500" cy="15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5 metal oxide </a:t>
            </a:r>
            <a:r>
              <a:rPr lang="en" sz="1800"/>
              <a:t>sensors</a:t>
            </a:r>
            <a:r>
              <a:rPr lang="en" sz="1800"/>
              <a:t> collect hourly data on air quality. The sensors were placed in a field in a town in Italy.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are attempting to use the air quality data to predict absolute humidity.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Ingestion &amp; Wrangling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149775"/>
            <a:ext cx="7030500" cy="3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Ingestion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This dataset was available for download from the UCI Machine Learning data repository.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read the dataset into a pandas dataframe.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Wrangling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Missing values were represented with -200.0 in the dataset. We replaced these values with numpy.nan and then replaced all nan values with the column mean using dataframe.fillna()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converted the “Date” column to a “Day of Year” column and the “Time” column to an “Hour of Day” column.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decided not to use “Relative Humidity” feature as we thought it represented leakage.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297500" y="934875"/>
            <a:ext cx="7038900" cy="16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split the data into training and test sets using sklearn.train_test_split (test size of 10%).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fit three different models: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Lasso Regression: r^2 of 0.81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Ridge Regression: r^2 of 0.85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Random Forests: r^2 of 0.95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then plotted our predicted values vs. the actual values on a scatter plot using matplotlib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 txBox="1"/>
          <p:nvPr>
            <p:ph type="title"/>
          </p:nvPr>
        </p:nvSpPr>
        <p:spPr>
          <a:xfrm>
            <a:off x="1301700" y="331675"/>
            <a:ext cx="7030500" cy="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438" y="2567725"/>
            <a:ext cx="36671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450300"/>
            <a:ext cx="70305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Yellowbrick Visualization - Ridge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1178350"/>
            <a:ext cx="53721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450300"/>
            <a:ext cx="70305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Yellowbrick Visualization - Lasso</a:t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1168500"/>
            <a:ext cx="53721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450300"/>
            <a:ext cx="70305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Yellowbrick Visualization - RF</a:t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1138850"/>
            <a:ext cx="53721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