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1" r:id="rId9"/>
    <p:sldId id="280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4" d="100"/>
          <a:sy n="134" d="100"/>
        </p:scale>
        <p:origin x="1776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BE8617-CB11-4F01-8B6C-5E06613B4BA3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525810-41D9-4232-911A-74D4CABFB8B6}">
      <dgm:prSet/>
      <dgm:spPr/>
      <dgm:t>
        <a:bodyPr/>
        <a:lstStyle/>
        <a:p>
          <a:r>
            <a:rPr lang="en-US"/>
            <a:t>Loaded and cleaned dataset with Pandas</a:t>
          </a:r>
        </a:p>
      </dgm:t>
    </dgm:pt>
    <dgm:pt modelId="{22405483-81DA-42C1-93E7-9DB52FA030FE}" type="parTrans" cxnId="{D7896B1F-59A1-4273-961A-0686559D2B00}">
      <dgm:prSet/>
      <dgm:spPr/>
      <dgm:t>
        <a:bodyPr/>
        <a:lstStyle/>
        <a:p>
          <a:endParaRPr lang="en-US"/>
        </a:p>
      </dgm:t>
    </dgm:pt>
    <dgm:pt modelId="{CD96185F-879B-4032-95FA-734DB0DBCE60}" type="sibTrans" cxnId="{D7896B1F-59A1-4273-961A-0686559D2B00}">
      <dgm:prSet/>
      <dgm:spPr/>
      <dgm:t>
        <a:bodyPr/>
        <a:lstStyle/>
        <a:p>
          <a:endParaRPr lang="en-US"/>
        </a:p>
      </dgm:t>
    </dgm:pt>
    <dgm:pt modelId="{96FDD7F5-9AE5-4064-B53D-AD3D0DCB1DE6}">
      <dgm:prSet/>
      <dgm:spPr/>
      <dgm:t>
        <a:bodyPr/>
        <a:lstStyle/>
        <a:p>
          <a:r>
            <a:rPr lang="en-US"/>
            <a:t>Renamed 'condition' column to 'target'</a:t>
          </a:r>
        </a:p>
      </dgm:t>
    </dgm:pt>
    <dgm:pt modelId="{9CED03AF-20E5-48C5-8723-C3E9571BE133}" type="parTrans" cxnId="{72A85C9F-6E8F-4B7B-9F35-0C0EE2166AD0}">
      <dgm:prSet/>
      <dgm:spPr/>
      <dgm:t>
        <a:bodyPr/>
        <a:lstStyle/>
        <a:p>
          <a:endParaRPr lang="en-US"/>
        </a:p>
      </dgm:t>
    </dgm:pt>
    <dgm:pt modelId="{B48C8A58-D1D9-4EEE-B5E0-7631DAD10206}" type="sibTrans" cxnId="{72A85C9F-6E8F-4B7B-9F35-0C0EE2166AD0}">
      <dgm:prSet/>
      <dgm:spPr/>
      <dgm:t>
        <a:bodyPr/>
        <a:lstStyle/>
        <a:p>
          <a:endParaRPr lang="en-US"/>
        </a:p>
      </dgm:t>
    </dgm:pt>
    <dgm:pt modelId="{5227748C-3334-4076-9C5D-99C3DEDF16AC}">
      <dgm:prSet/>
      <dgm:spPr/>
      <dgm:t>
        <a:bodyPr/>
        <a:lstStyle/>
        <a:p>
          <a:r>
            <a:rPr lang="en-US"/>
            <a:t>Scaled features using StandardScaler</a:t>
          </a:r>
        </a:p>
      </dgm:t>
    </dgm:pt>
    <dgm:pt modelId="{5F37BF95-C1B8-41F4-A6F5-D2AD02837778}" type="parTrans" cxnId="{59C9FB2B-C08D-42CF-ADF0-CA17CE773933}">
      <dgm:prSet/>
      <dgm:spPr/>
      <dgm:t>
        <a:bodyPr/>
        <a:lstStyle/>
        <a:p>
          <a:endParaRPr lang="en-US"/>
        </a:p>
      </dgm:t>
    </dgm:pt>
    <dgm:pt modelId="{C576E385-6F73-4415-BD9C-50213A5092D1}" type="sibTrans" cxnId="{59C9FB2B-C08D-42CF-ADF0-CA17CE773933}">
      <dgm:prSet/>
      <dgm:spPr/>
      <dgm:t>
        <a:bodyPr/>
        <a:lstStyle/>
        <a:p>
          <a:endParaRPr lang="en-US"/>
        </a:p>
      </dgm:t>
    </dgm:pt>
    <dgm:pt modelId="{3A2E0271-CDA4-4A23-8804-1B504B5107ED}">
      <dgm:prSet/>
      <dgm:spPr/>
      <dgm:t>
        <a:bodyPr/>
        <a:lstStyle/>
        <a:p>
          <a:r>
            <a:rPr lang="en-US"/>
            <a:t>Split data into 80% training and 20% test sets</a:t>
          </a:r>
        </a:p>
      </dgm:t>
    </dgm:pt>
    <dgm:pt modelId="{695928C9-14A0-430F-838B-BEB3E8FDCA53}" type="parTrans" cxnId="{75D6A8D6-22D3-4BC7-93D6-067FDED97712}">
      <dgm:prSet/>
      <dgm:spPr/>
      <dgm:t>
        <a:bodyPr/>
        <a:lstStyle/>
        <a:p>
          <a:endParaRPr lang="en-US"/>
        </a:p>
      </dgm:t>
    </dgm:pt>
    <dgm:pt modelId="{525294D2-33C7-4F6A-9C69-038733C5572C}" type="sibTrans" cxnId="{75D6A8D6-22D3-4BC7-93D6-067FDED97712}">
      <dgm:prSet/>
      <dgm:spPr/>
      <dgm:t>
        <a:bodyPr/>
        <a:lstStyle/>
        <a:p>
          <a:endParaRPr lang="en-US"/>
        </a:p>
      </dgm:t>
    </dgm:pt>
    <dgm:pt modelId="{37E309DA-DE3E-49B6-87CB-483D935C3C56}" type="pres">
      <dgm:prSet presAssocID="{34BE8617-CB11-4F01-8B6C-5E06613B4BA3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BB2B8658-C788-4D42-836B-BAF3DFA87BB6}" type="pres">
      <dgm:prSet presAssocID="{3A2E0271-CDA4-4A23-8804-1B504B5107ED}" presName="Accent4" presStyleCnt="0"/>
      <dgm:spPr/>
    </dgm:pt>
    <dgm:pt modelId="{435ECFFD-1A8D-47F4-839F-44BFCADADA3A}" type="pres">
      <dgm:prSet presAssocID="{3A2E0271-CDA4-4A23-8804-1B504B5107ED}" presName="Accent" presStyleLbl="node1" presStyleIdx="0" presStyleCnt="4"/>
      <dgm:spPr/>
    </dgm:pt>
    <dgm:pt modelId="{AE42E02D-FD4A-41F0-BB91-176F413A5789}" type="pres">
      <dgm:prSet presAssocID="{3A2E0271-CDA4-4A23-8804-1B504B5107ED}" presName="ParentBackground4" presStyleCnt="0"/>
      <dgm:spPr/>
    </dgm:pt>
    <dgm:pt modelId="{3394816D-BCA0-4EFE-AC6B-5C37C877CFD1}" type="pres">
      <dgm:prSet presAssocID="{3A2E0271-CDA4-4A23-8804-1B504B5107ED}" presName="ParentBackground" presStyleLbl="fgAcc1" presStyleIdx="0" presStyleCnt="4"/>
      <dgm:spPr/>
    </dgm:pt>
    <dgm:pt modelId="{686F2C8F-1860-4710-A59F-41933E524579}" type="pres">
      <dgm:prSet presAssocID="{3A2E0271-CDA4-4A23-8804-1B504B5107ED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C9A82EA5-2A14-4EF9-942C-8EA3A34E6F00}" type="pres">
      <dgm:prSet presAssocID="{5227748C-3334-4076-9C5D-99C3DEDF16AC}" presName="Accent3" presStyleCnt="0"/>
      <dgm:spPr/>
    </dgm:pt>
    <dgm:pt modelId="{42A10BA9-BEE4-4F12-ACC4-743D744A0D25}" type="pres">
      <dgm:prSet presAssocID="{5227748C-3334-4076-9C5D-99C3DEDF16AC}" presName="Accent" presStyleLbl="node1" presStyleIdx="1" presStyleCnt="4"/>
      <dgm:spPr/>
    </dgm:pt>
    <dgm:pt modelId="{EB33A270-0C4B-4EBA-822A-BFE51C4E8476}" type="pres">
      <dgm:prSet presAssocID="{5227748C-3334-4076-9C5D-99C3DEDF16AC}" presName="ParentBackground3" presStyleCnt="0"/>
      <dgm:spPr/>
    </dgm:pt>
    <dgm:pt modelId="{FE9BFE3A-8E1B-4544-B042-AC68A6AFFEF6}" type="pres">
      <dgm:prSet presAssocID="{5227748C-3334-4076-9C5D-99C3DEDF16AC}" presName="ParentBackground" presStyleLbl="fgAcc1" presStyleIdx="1" presStyleCnt="4"/>
      <dgm:spPr/>
    </dgm:pt>
    <dgm:pt modelId="{938DF89A-0C0E-4EBF-8D8B-88D93D4AD1B0}" type="pres">
      <dgm:prSet presAssocID="{5227748C-3334-4076-9C5D-99C3DEDF16AC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9EA9A3F0-D7E8-4CF8-A053-A30D25123A90}" type="pres">
      <dgm:prSet presAssocID="{96FDD7F5-9AE5-4064-B53D-AD3D0DCB1DE6}" presName="Accent2" presStyleCnt="0"/>
      <dgm:spPr/>
    </dgm:pt>
    <dgm:pt modelId="{F53EBE25-B11B-4479-B5D8-1917F8E47E0E}" type="pres">
      <dgm:prSet presAssocID="{96FDD7F5-9AE5-4064-B53D-AD3D0DCB1DE6}" presName="Accent" presStyleLbl="node1" presStyleIdx="2" presStyleCnt="4"/>
      <dgm:spPr/>
    </dgm:pt>
    <dgm:pt modelId="{849FDA1E-5600-4D2B-B96B-FC139CFA2B22}" type="pres">
      <dgm:prSet presAssocID="{96FDD7F5-9AE5-4064-B53D-AD3D0DCB1DE6}" presName="ParentBackground2" presStyleCnt="0"/>
      <dgm:spPr/>
    </dgm:pt>
    <dgm:pt modelId="{901D9E9F-B5E8-45ED-BB9D-C3B3AB913040}" type="pres">
      <dgm:prSet presAssocID="{96FDD7F5-9AE5-4064-B53D-AD3D0DCB1DE6}" presName="ParentBackground" presStyleLbl="fgAcc1" presStyleIdx="2" presStyleCnt="4"/>
      <dgm:spPr/>
    </dgm:pt>
    <dgm:pt modelId="{8C807D12-6AFB-4644-A107-8AB723FE9B66}" type="pres">
      <dgm:prSet presAssocID="{96FDD7F5-9AE5-4064-B53D-AD3D0DCB1DE6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2F9CEF08-A850-4D11-A562-F6C8156DED4C}" type="pres">
      <dgm:prSet presAssocID="{05525810-41D9-4232-911A-74D4CABFB8B6}" presName="Accent1" presStyleCnt="0"/>
      <dgm:spPr/>
    </dgm:pt>
    <dgm:pt modelId="{AAF053FC-4244-45C1-8338-A194577DC417}" type="pres">
      <dgm:prSet presAssocID="{05525810-41D9-4232-911A-74D4CABFB8B6}" presName="Accent" presStyleLbl="node1" presStyleIdx="3" presStyleCnt="4"/>
      <dgm:spPr/>
    </dgm:pt>
    <dgm:pt modelId="{03F56365-5844-476C-BDB0-D07EF9368C65}" type="pres">
      <dgm:prSet presAssocID="{05525810-41D9-4232-911A-74D4CABFB8B6}" presName="ParentBackground1" presStyleCnt="0"/>
      <dgm:spPr/>
    </dgm:pt>
    <dgm:pt modelId="{5DDEC7CF-04AD-4950-979E-947E55812F2F}" type="pres">
      <dgm:prSet presAssocID="{05525810-41D9-4232-911A-74D4CABFB8B6}" presName="ParentBackground" presStyleLbl="fgAcc1" presStyleIdx="3" presStyleCnt="4"/>
      <dgm:spPr/>
    </dgm:pt>
    <dgm:pt modelId="{BF6EC782-FC3B-4232-A348-38ADDD6E1EB9}" type="pres">
      <dgm:prSet presAssocID="{05525810-41D9-4232-911A-74D4CABFB8B6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B50EAB17-86D6-4D45-A969-3784D9C950CE}" type="presOf" srcId="{34BE8617-CB11-4F01-8B6C-5E06613B4BA3}" destId="{37E309DA-DE3E-49B6-87CB-483D935C3C56}" srcOrd="0" destOrd="0" presId="urn:microsoft.com/office/officeart/2011/layout/CircleProcess"/>
    <dgm:cxn modelId="{D7896B1F-59A1-4273-961A-0686559D2B00}" srcId="{34BE8617-CB11-4F01-8B6C-5E06613B4BA3}" destId="{05525810-41D9-4232-911A-74D4CABFB8B6}" srcOrd="0" destOrd="0" parTransId="{22405483-81DA-42C1-93E7-9DB52FA030FE}" sibTransId="{CD96185F-879B-4032-95FA-734DB0DBCE60}"/>
    <dgm:cxn modelId="{59C9FB2B-C08D-42CF-ADF0-CA17CE773933}" srcId="{34BE8617-CB11-4F01-8B6C-5E06613B4BA3}" destId="{5227748C-3334-4076-9C5D-99C3DEDF16AC}" srcOrd="2" destOrd="0" parTransId="{5F37BF95-C1B8-41F4-A6F5-D2AD02837778}" sibTransId="{C576E385-6F73-4415-BD9C-50213A5092D1}"/>
    <dgm:cxn modelId="{FCBAFD2F-55C2-4AE5-A75D-E6125B5755CC}" type="presOf" srcId="{3A2E0271-CDA4-4A23-8804-1B504B5107ED}" destId="{3394816D-BCA0-4EFE-AC6B-5C37C877CFD1}" srcOrd="0" destOrd="0" presId="urn:microsoft.com/office/officeart/2011/layout/CircleProcess"/>
    <dgm:cxn modelId="{4938D368-604B-4F45-BEC6-0F7470B5802E}" type="presOf" srcId="{96FDD7F5-9AE5-4064-B53D-AD3D0DCB1DE6}" destId="{901D9E9F-B5E8-45ED-BB9D-C3B3AB913040}" srcOrd="0" destOrd="0" presId="urn:microsoft.com/office/officeart/2011/layout/CircleProcess"/>
    <dgm:cxn modelId="{2357D27B-3BF1-4AD7-9209-B4A8806638C5}" type="presOf" srcId="{05525810-41D9-4232-911A-74D4CABFB8B6}" destId="{5DDEC7CF-04AD-4950-979E-947E55812F2F}" srcOrd="0" destOrd="0" presId="urn:microsoft.com/office/officeart/2011/layout/CircleProcess"/>
    <dgm:cxn modelId="{85E3D193-C596-4B5B-A9F2-C7FE8438BBC3}" type="presOf" srcId="{3A2E0271-CDA4-4A23-8804-1B504B5107ED}" destId="{686F2C8F-1860-4710-A59F-41933E524579}" srcOrd="1" destOrd="0" presId="urn:microsoft.com/office/officeart/2011/layout/CircleProcess"/>
    <dgm:cxn modelId="{72A85C9F-6E8F-4B7B-9F35-0C0EE2166AD0}" srcId="{34BE8617-CB11-4F01-8B6C-5E06613B4BA3}" destId="{96FDD7F5-9AE5-4064-B53D-AD3D0DCB1DE6}" srcOrd="1" destOrd="0" parTransId="{9CED03AF-20E5-48C5-8723-C3E9571BE133}" sibTransId="{B48C8A58-D1D9-4EEE-B5E0-7631DAD10206}"/>
    <dgm:cxn modelId="{014C69AF-5FCC-4B93-9385-9B37E57DF8B0}" type="presOf" srcId="{5227748C-3334-4076-9C5D-99C3DEDF16AC}" destId="{938DF89A-0C0E-4EBF-8D8B-88D93D4AD1B0}" srcOrd="1" destOrd="0" presId="urn:microsoft.com/office/officeart/2011/layout/CircleProcess"/>
    <dgm:cxn modelId="{BD56ADBC-0F7B-4934-88AC-3BEC4CD999BA}" type="presOf" srcId="{05525810-41D9-4232-911A-74D4CABFB8B6}" destId="{BF6EC782-FC3B-4232-A348-38ADDD6E1EB9}" srcOrd="1" destOrd="0" presId="urn:microsoft.com/office/officeart/2011/layout/CircleProcess"/>
    <dgm:cxn modelId="{FC6169D4-6A08-4699-8650-3D8EBA875318}" type="presOf" srcId="{5227748C-3334-4076-9C5D-99C3DEDF16AC}" destId="{FE9BFE3A-8E1B-4544-B042-AC68A6AFFEF6}" srcOrd="0" destOrd="0" presId="urn:microsoft.com/office/officeart/2011/layout/CircleProcess"/>
    <dgm:cxn modelId="{75D6A8D6-22D3-4BC7-93D6-067FDED97712}" srcId="{34BE8617-CB11-4F01-8B6C-5E06613B4BA3}" destId="{3A2E0271-CDA4-4A23-8804-1B504B5107ED}" srcOrd="3" destOrd="0" parTransId="{695928C9-14A0-430F-838B-BEB3E8FDCA53}" sibTransId="{525294D2-33C7-4F6A-9C69-038733C5572C}"/>
    <dgm:cxn modelId="{BD8B9BEF-2313-496B-8CB7-75CFA9F99D97}" type="presOf" srcId="{96FDD7F5-9AE5-4064-B53D-AD3D0DCB1DE6}" destId="{8C807D12-6AFB-4644-A107-8AB723FE9B66}" srcOrd="1" destOrd="0" presId="urn:microsoft.com/office/officeart/2011/layout/CircleProcess"/>
    <dgm:cxn modelId="{A699ED79-0886-40BC-8620-F13F48B051B7}" type="presParOf" srcId="{37E309DA-DE3E-49B6-87CB-483D935C3C56}" destId="{BB2B8658-C788-4D42-836B-BAF3DFA87BB6}" srcOrd="0" destOrd="0" presId="urn:microsoft.com/office/officeart/2011/layout/CircleProcess"/>
    <dgm:cxn modelId="{DEDCC965-DB6D-4171-B3F5-5CF3D6B15201}" type="presParOf" srcId="{BB2B8658-C788-4D42-836B-BAF3DFA87BB6}" destId="{435ECFFD-1A8D-47F4-839F-44BFCADADA3A}" srcOrd="0" destOrd="0" presId="urn:microsoft.com/office/officeart/2011/layout/CircleProcess"/>
    <dgm:cxn modelId="{786E9ACC-2857-4EF0-AF78-14BA697A046C}" type="presParOf" srcId="{37E309DA-DE3E-49B6-87CB-483D935C3C56}" destId="{AE42E02D-FD4A-41F0-BB91-176F413A5789}" srcOrd="1" destOrd="0" presId="urn:microsoft.com/office/officeart/2011/layout/CircleProcess"/>
    <dgm:cxn modelId="{D9DE7669-2F4D-4543-9394-FD14DA51F3A8}" type="presParOf" srcId="{AE42E02D-FD4A-41F0-BB91-176F413A5789}" destId="{3394816D-BCA0-4EFE-AC6B-5C37C877CFD1}" srcOrd="0" destOrd="0" presId="urn:microsoft.com/office/officeart/2011/layout/CircleProcess"/>
    <dgm:cxn modelId="{5B918FAE-E770-4213-96A1-C047ED00F111}" type="presParOf" srcId="{37E309DA-DE3E-49B6-87CB-483D935C3C56}" destId="{686F2C8F-1860-4710-A59F-41933E524579}" srcOrd="2" destOrd="0" presId="urn:microsoft.com/office/officeart/2011/layout/CircleProcess"/>
    <dgm:cxn modelId="{C637A49C-94EF-4047-B7DD-AE7433235344}" type="presParOf" srcId="{37E309DA-DE3E-49B6-87CB-483D935C3C56}" destId="{C9A82EA5-2A14-4EF9-942C-8EA3A34E6F00}" srcOrd="3" destOrd="0" presId="urn:microsoft.com/office/officeart/2011/layout/CircleProcess"/>
    <dgm:cxn modelId="{6A7DF0AB-76C6-4141-87AA-5928F61DC917}" type="presParOf" srcId="{C9A82EA5-2A14-4EF9-942C-8EA3A34E6F00}" destId="{42A10BA9-BEE4-4F12-ACC4-743D744A0D25}" srcOrd="0" destOrd="0" presId="urn:microsoft.com/office/officeart/2011/layout/CircleProcess"/>
    <dgm:cxn modelId="{52B46F3B-BC93-407E-94F0-B563E77F3B85}" type="presParOf" srcId="{37E309DA-DE3E-49B6-87CB-483D935C3C56}" destId="{EB33A270-0C4B-4EBA-822A-BFE51C4E8476}" srcOrd="4" destOrd="0" presId="urn:microsoft.com/office/officeart/2011/layout/CircleProcess"/>
    <dgm:cxn modelId="{A1924A84-C979-441B-83AE-F0F1EA6906F6}" type="presParOf" srcId="{EB33A270-0C4B-4EBA-822A-BFE51C4E8476}" destId="{FE9BFE3A-8E1B-4544-B042-AC68A6AFFEF6}" srcOrd="0" destOrd="0" presId="urn:microsoft.com/office/officeart/2011/layout/CircleProcess"/>
    <dgm:cxn modelId="{3CBEFA07-AA0C-47BA-BFE8-039A7AB96770}" type="presParOf" srcId="{37E309DA-DE3E-49B6-87CB-483D935C3C56}" destId="{938DF89A-0C0E-4EBF-8D8B-88D93D4AD1B0}" srcOrd="5" destOrd="0" presId="urn:microsoft.com/office/officeart/2011/layout/CircleProcess"/>
    <dgm:cxn modelId="{D20F317F-18E8-46A9-91AA-5B5C591C8DE6}" type="presParOf" srcId="{37E309DA-DE3E-49B6-87CB-483D935C3C56}" destId="{9EA9A3F0-D7E8-4CF8-A053-A30D25123A90}" srcOrd="6" destOrd="0" presId="urn:microsoft.com/office/officeart/2011/layout/CircleProcess"/>
    <dgm:cxn modelId="{432D271A-8C46-41EF-B4BE-0B96B8471511}" type="presParOf" srcId="{9EA9A3F0-D7E8-4CF8-A053-A30D25123A90}" destId="{F53EBE25-B11B-4479-B5D8-1917F8E47E0E}" srcOrd="0" destOrd="0" presId="urn:microsoft.com/office/officeart/2011/layout/CircleProcess"/>
    <dgm:cxn modelId="{96DA4BDC-8E68-476B-A5DE-CD30BF052910}" type="presParOf" srcId="{37E309DA-DE3E-49B6-87CB-483D935C3C56}" destId="{849FDA1E-5600-4D2B-B96B-FC139CFA2B22}" srcOrd="7" destOrd="0" presId="urn:microsoft.com/office/officeart/2011/layout/CircleProcess"/>
    <dgm:cxn modelId="{23B3B072-2DD6-4CCB-9239-8113639523AE}" type="presParOf" srcId="{849FDA1E-5600-4D2B-B96B-FC139CFA2B22}" destId="{901D9E9F-B5E8-45ED-BB9D-C3B3AB913040}" srcOrd="0" destOrd="0" presId="urn:microsoft.com/office/officeart/2011/layout/CircleProcess"/>
    <dgm:cxn modelId="{5F74948E-AD9E-40B0-A8A7-1FB923A27918}" type="presParOf" srcId="{37E309DA-DE3E-49B6-87CB-483D935C3C56}" destId="{8C807D12-6AFB-4644-A107-8AB723FE9B66}" srcOrd="8" destOrd="0" presId="urn:microsoft.com/office/officeart/2011/layout/CircleProcess"/>
    <dgm:cxn modelId="{B3A90B8D-9B36-4472-8AED-6A9069B0B8C2}" type="presParOf" srcId="{37E309DA-DE3E-49B6-87CB-483D935C3C56}" destId="{2F9CEF08-A850-4D11-A562-F6C8156DED4C}" srcOrd="9" destOrd="0" presId="urn:microsoft.com/office/officeart/2011/layout/CircleProcess"/>
    <dgm:cxn modelId="{AA969058-75A7-45D7-BECB-5B7931E58B52}" type="presParOf" srcId="{2F9CEF08-A850-4D11-A562-F6C8156DED4C}" destId="{AAF053FC-4244-45C1-8338-A194577DC417}" srcOrd="0" destOrd="0" presId="urn:microsoft.com/office/officeart/2011/layout/CircleProcess"/>
    <dgm:cxn modelId="{694330BB-EFD4-4493-B4F6-57AA6E44D3FF}" type="presParOf" srcId="{37E309DA-DE3E-49B6-87CB-483D935C3C56}" destId="{03F56365-5844-476C-BDB0-D07EF9368C65}" srcOrd="10" destOrd="0" presId="urn:microsoft.com/office/officeart/2011/layout/CircleProcess"/>
    <dgm:cxn modelId="{B9EB4CED-F1F9-4DB2-B260-DE99FB93E154}" type="presParOf" srcId="{03F56365-5844-476C-BDB0-D07EF9368C65}" destId="{5DDEC7CF-04AD-4950-979E-947E55812F2F}" srcOrd="0" destOrd="0" presId="urn:microsoft.com/office/officeart/2011/layout/CircleProcess"/>
    <dgm:cxn modelId="{3D7528EC-E2D5-4A55-88C1-B782B497437F}" type="presParOf" srcId="{37E309DA-DE3E-49B6-87CB-483D935C3C56}" destId="{BF6EC782-FC3B-4232-A348-38ADDD6E1EB9}" srcOrd="11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4122F9-5CBF-43E3-9C7B-FEE60562D99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83E5B46-1235-4D56-9F05-8E3BD912B125}">
      <dgm:prSet/>
      <dgm:spPr/>
      <dgm:t>
        <a:bodyPr/>
        <a:lstStyle/>
        <a:p>
          <a:r>
            <a:rPr lang="en-US"/>
            <a:t>Logistic Regression:</a:t>
          </a:r>
        </a:p>
      </dgm:t>
    </dgm:pt>
    <dgm:pt modelId="{F5D3FDC6-7F21-47E6-B44B-7A4760263568}" type="parTrans" cxnId="{EE819B50-E7B8-42B2-B8CD-CD4573E2B4A3}">
      <dgm:prSet/>
      <dgm:spPr/>
      <dgm:t>
        <a:bodyPr/>
        <a:lstStyle/>
        <a:p>
          <a:endParaRPr lang="en-US"/>
        </a:p>
      </dgm:t>
    </dgm:pt>
    <dgm:pt modelId="{FE9D23D0-98E3-4E9D-BA53-9315B6BEF9FD}" type="sibTrans" cxnId="{EE819B50-E7B8-42B2-B8CD-CD4573E2B4A3}">
      <dgm:prSet/>
      <dgm:spPr/>
      <dgm:t>
        <a:bodyPr/>
        <a:lstStyle/>
        <a:p>
          <a:endParaRPr lang="en-US"/>
        </a:p>
      </dgm:t>
    </dgm:pt>
    <dgm:pt modelId="{09C0C6E0-96FC-4395-82A1-654EC995FD39}">
      <dgm:prSet/>
      <dgm:spPr/>
      <dgm:t>
        <a:bodyPr/>
        <a:lstStyle/>
        <a:p>
          <a:r>
            <a:rPr lang="en-US"/>
            <a:t>Accuracy: 73%</a:t>
          </a:r>
        </a:p>
      </dgm:t>
    </dgm:pt>
    <dgm:pt modelId="{9EFD877E-9425-471B-8077-EE915AB63A31}" type="parTrans" cxnId="{F36B1E57-5DE0-4F16-8B33-44AD45FB62A9}">
      <dgm:prSet/>
      <dgm:spPr/>
      <dgm:t>
        <a:bodyPr/>
        <a:lstStyle/>
        <a:p>
          <a:endParaRPr lang="en-US"/>
        </a:p>
      </dgm:t>
    </dgm:pt>
    <dgm:pt modelId="{CC86A99B-5BB6-4C7D-AB75-ABE6D5C978FE}" type="sibTrans" cxnId="{F36B1E57-5DE0-4F16-8B33-44AD45FB62A9}">
      <dgm:prSet/>
      <dgm:spPr/>
      <dgm:t>
        <a:bodyPr/>
        <a:lstStyle/>
        <a:p>
          <a:endParaRPr lang="en-US"/>
        </a:p>
      </dgm:t>
    </dgm:pt>
    <dgm:pt modelId="{8CA6C395-A9D8-460E-883C-9AE156B9070F}">
      <dgm:prSet/>
      <dgm:spPr/>
      <dgm:t>
        <a:bodyPr/>
        <a:lstStyle/>
        <a:p>
          <a:r>
            <a:rPr lang="en-US"/>
            <a:t>Balanced precision and recall</a:t>
          </a:r>
        </a:p>
      </dgm:t>
    </dgm:pt>
    <dgm:pt modelId="{8D4AFEC9-7DB3-4750-A875-40BCC25DB33D}" type="parTrans" cxnId="{B8EC3A51-3147-409F-AF46-851811BAB7F7}">
      <dgm:prSet/>
      <dgm:spPr/>
      <dgm:t>
        <a:bodyPr/>
        <a:lstStyle/>
        <a:p>
          <a:endParaRPr lang="en-US"/>
        </a:p>
      </dgm:t>
    </dgm:pt>
    <dgm:pt modelId="{04C69B1E-36EB-451B-9A56-D08A348D527B}" type="sibTrans" cxnId="{B8EC3A51-3147-409F-AF46-851811BAB7F7}">
      <dgm:prSet/>
      <dgm:spPr/>
      <dgm:t>
        <a:bodyPr/>
        <a:lstStyle/>
        <a:p>
          <a:endParaRPr lang="en-US"/>
        </a:p>
      </dgm:t>
    </dgm:pt>
    <dgm:pt modelId="{44580DE1-4160-4F7D-B4CD-A409E4786E0D}">
      <dgm:prSet/>
      <dgm:spPr/>
      <dgm:t>
        <a:bodyPr/>
        <a:lstStyle/>
        <a:p>
          <a:r>
            <a:rPr lang="en-US"/>
            <a:t>Random Forest:</a:t>
          </a:r>
        </a:p>
      </dgm:t>
    </dgm:pt>
    <dgm:pt modelId="{3D30ADD8-5232-4050-96A2-4C7F29B6CE91}" type="parTrans" cxnId="{A9261F60-C0CD-4691-B727-8EC0A509AF44}">
      <dgm:prSet/>
      <dgm:spPr/>
      <dgm:t>
        <a:bodyPr/>
        <a:lstStyle/>
        <a:p>
          <a:endParaRPr lang="en-US"/>
        </a:p>
      </dgm:t>
    </dgm:pt>
    <dgm:pt modelId="{CAD78112-DBAC-46B1-B66E-432193F06D63}" type="sibTrans" cxnId="{A9261F60-C0CD-4691-B727-8EC0A509AF44}">
      <dgm:prSet/>
      <dgm:spPr/>
      <dgm:t>
        <a:bodyPr/>
        <a:lstStyle/>
        <a:p>
          <a:endParaRPr lang="en-US"/>
        </a:p>
      </dgm:t>
    </dgm:pt>
    <dgm:pt modelId="{76CDFE41-61C4-4B61-B5A6-545D5CD8100A}">
      <dgm:prSet/>
      <dgm:spPr/>
      <dgm:t>
        <a:bodyPr/>
        <a:lstStyle/>
        <a:p>
          <a:r>
            <a:rPr lang="en-US"/>
            <a:t>Accuracy: ~76-78%</a:t>
          </a:r>
        </a:p>
      </dgm:t>
    </dgm:pt>
    <dgm:pt modelId="{E270BBB1-54DC-4A60-9724-5B13E637936F}" type="parTrans" cxnId="{0DBCF15D-925D-4D8C-9FBB-1E7594CD4404}">
      <dgm:prSet/>
      <dgm:spPr/>
      <dgm:t>
        <a:bodyPr/>
        <a:lstStyle/>
        <a:p>
          <a:endParaRPr lang="en-US"/>
        </a:p>
      </dgm:t>
    </dgm:pt>
    <dgm:pt modelId="{2B431AAC-2E3B-4DA3-8170-2A4AFC9A1511}" type="sibTrans" cxnId="{0DBCF15D-925D-4D8C-9FBB-1E7594CD4404}">
      <dgm:prSet/>
      <dgm:spPr/>
      <dgm:t>
        <a:bodyPr/>
        <a:lstStyle/>
        <a:p>
          <a:endParaRPr lang="en-US"/>
        </a:p>
      </dgm:t>
    </dgm:pt>
    <dgm:pt modelId="{54BD047C-2AF0-460F-8D16-0B534F968564}">
      <dgm:prSet/>
      <dgm:spPr/>
      <dgm:t>
        <a:bodyPr/>
        <a:lstStyle/>
        <a:p>
          <a:r>
            <a:rPr lang="en-US"/>
            <a:t>Better feature importance insights</a:t>
          </a:r>
        </a:p>
      </dgm:t>
    </dgm:pt>
    <dgm:pt modelId="{B4BBEF06-AA91-41ED-A0B0-2CE025A61766}" type="parTrans" cxnId="{AF5D6B69-EB21-4A23-BB4E-72A5C79ABB78}">
      <dgm:prSet/>
      <dgm:spPr/>
      <dgm:t>
        <a:bodyPr/>
        <a:lstStyle/>
        <a:p>
          <a:endParaRPr lang="en-US"/>
        </a:p>
      </dgm:t>
    </dgm:pt>
    <dgm:pt modelId="{CDAE6E78-C085-431D-A199-244FE922A1AC}" type="sibTrans" cxnId="{AF5D6B69-EB21-4A23-BB4E-72A5C79ABB78}">
      <dgm:prSet/>
      <dgm:spPr/>
      <dgm:t>
        <a:bodyPr/>
        <a:lstStyle/>
        <a:p>
          <a:endParaRPr lang="en-US"/>
        </a:p>
      </dgm:t>
    </dgm:pt>
    <dgm:pt modelId="{5E354A7B-6C1B-4D45-A7AE-2416869D45C4}" type="pres">
      <dgm:prSet presAssocID="{B84122F9-5CBF-43E3-9C7B-FEE60562D995}" presName="linear" presStyleCnt="0">
        <dgm:presLayoutVars>
          <dgm:animLvl val="lvl"/>
          <dgm:resizeHandles val="exact"/>
        </dgm:presLayoutVars>
      </dgm:prSet>
      <dgm:spPr/>
    </dgm:pt>
    <dgm:pt modelId="{2EAE0CC0-6FE4-47BD-A1BC-0AF2ECAD7668}" type="pres">
      <dgm:prSet presAssocID="{D83E5B46-1235-4D56-9F05-8E3BD912B12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74A4522-0FC4-4345-A138-B6B49E440C61}" type="pres">
      <dgm:prSet presAssocID="{D83E5B46-1235-4D56-9F05-8E3BD912B125}" presName="childText" presStyleLbl="revTx" presStyleIdx="0" presStyleCnt="2">
        <dgm:presLayoutVars>
          <dgm:bulletEnabled val="1"/>
        </dgm:presLayoutVars>
      </dgm:prSet>
      <dgm:spPr/>
    </dgm:pt>
    <dgm:pt modelId="{EA47EEFF-000B-4866-B064-7144F10E1316}" type="pres">
      <dgm:prSet presAssocID="{44580DE1-4160-4F7D-B4CD-A409E4786E0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AE57597-3B39-4D0A-9117-2B8106444845}" type="pres">
      <dgm:prSet presAssocID="{44580DE1-4160-4F7D-B4CD-A409E4786E0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CD25A03-3F01-4541-867C-B673AC656087}" type="presOf" srcId="{76CDFE41-61C4-4B61-B5A6-545D5CD8100A}" destId="{0AE57597-3B39-4D0A-9117-2B8106444845}" srcOrd="0" destOrd="0" presId="urn:microsoft.com/office/officeart/2005/8/layout/vList2"/>
    <dgm:cxn modelId="{C91E5A21-E98F-46E6-9CEE-450B6CB4B61F}" type="presOf" srcId="{54BD047C-2AF0-460F-8D16-0B534F968564}" destId="{0AE57597-3B39-4D0A-9117-2B8106444845}" srcOrd="0" destOrd="1" presId="urn:microsoft.com/office/officeart/2005/8/layout/vList2"/>
    <dgm:cxn modelId="{ED4B192B-83E5-4770-8931-E271D5ED7948}" type="presOf" srcId="{B84122F9-5CBF-43E3-9C7B-FEE60562D995}" destId="{5E354A7B-6C1B-4D45-A7AE-2416869D45C4}" srcOrd="0" destOrd="0" presId="urn:microsoft.com/office/officeart/2005/8/layout/vList2"/>
    <dgm:cxn modelId="{0DBCF15D-925D-4D8C-9FBB-1E7594CD4404}" srcId="{44580DE1-4160-4F7D-B4CD-A409E4786E0D}" destId="{76CDFE41-61C4-4B61-B5A6-545D5CD8100A}" srcOrd="0" destOrd="0" parTransId="{E270BBB1-54DC-4A60-9724-5B13E637936F}" sibTransId="{2B431AAC-2E3B-4DA3-8170-2A4AFC9A1511}"/>
    <dgm:cxn modelId="{A9261F60-C0CD-4691-B727-8EC0A509AF44}" srcId="{B84122F9-5CBF-43E3-9C7B-FEE60562D995}" destId="{44580DE1-4160-4F7D-B4CD-A409E4786E0D}" srcOrd="1" destOrd="0" parTransId="{3D30ADD8-5232-4050-96A2-4C7F29B6CE91}" sibTransId="{CAD78112-DBAC-46B1-B66E-432193F06D63}"/>
    <dgm:cxn modelId="{AF5D6B69-EB21-4A23-BB4E-72A5C79ABB78}" srcId="{44580DE1-4160-4F7D-B4CD-A409E4786E0D}" destId="{54BD047C-2AF0-460F-8D16-0B534F968564}" srcOrd="1" destOrd="0" parTransId="{B4BBEF06-AA91-41ED-A0B0-2CE025A61766}" sibTransId="{CDAE6E78-C085-431D-A199-244FE922A1AC}"/>
    <dgm:cxn modelId="{EE819B50-E7B8-42B2-B8CD-CD4573E2B4A3}" srcId="{B84122F9-5CBF-43E3-9C7B-FEE60562D995}" destId="{D83E5B46-1235-4D56-9F05-8E3BD912B125}" srcOrd="0" destOrd="0" parTransId="{F5D3FDC6-7F21-47E6-B44B-7A4760263568}" sibTransId="{FE9D23D0-98E3-4E9D-BA53-9315B6BEF9FD}"/>
    <dgm:cxn modelId="{B8EC3A51-3147-409F-AF46-851811BAB7F7}" srcId="{D83E5B46-1235-4D56-9F05-8E3BD912B125}" destId="{8CA6C395-A9D8-460E-883C-9AE156B9070F}" srcOrd="1" destOrd="0" parTransId="{8D4AFEC9-7DB3-4750-A875-40BCC25DB33D}" sibTransId="{04C69B1E-36EB-451B-9A56-D08A348D527B}"/>
    <dgm:cxn modelId="{F36B1E57-5DE0-4F16-8B33-44AD45FB62A9}" srcId="{D83E5B46-1235-4D56-9F05-8E3BD912B125}" destId="{09C0C6E0-96FC-4395-82A1-654EC995FD39}" srcOrd="0" destOrd="0" parTransId="{9EFD877E-9425-471B-8077-EE915AB63A31}" sibTransId="{CC86A99B-5BB6-4C7D-AB75-ABE6D5C978FE}"/>
    <dgm:cxn modelId="{360B978E-7187-4FFE-8FE7-2F0C24BDD4DC}" type="presOf" srcId="{8CA6C395-A9D8-460E-883C-9AE156B9070F}" destId="{D74A4522-0FC4-4345-A138-B6B49E440C61}" srcOrd="0" destOrd="1" presId="urn:microsoft.com/office/officeart/2005/8/layout/vList2"/>
    <dgm:cxn modelId="{E27AA7A5-FE69-49BA-81F2-B27828800199}" type="presOf" srcId="{D83E5B46-1235-4D56-9F05-8E3BD912B125}" destId="{2EAE0CC0-6FE4-47BD-A1BC-0AF2ECAD7668}" srcOrd="0" destOrd="0" presId="urn:microsoft.com/office/officeart/2005/8/layout/vList2"/>
    <dgm:cxn modelId="{B85129A6-6FAF-4ABB-9828-1716BB746B5E}" type="presOf" srcId="{09C0C6E0-96FC-4395-82A1-654EC995FD39}" destId="{D74A4522-0FC4-4345-A138-B6B49E440C61}" srcOrd="0" destOrd="0" presId="urn:microsoft.com/office/officeart/2005/8/layout/vList2"/>
    <dgm:cxn modelId="{CD4607C1-7FEB-4943-90E4-F9748FE9E42F}" type="presOf" srcId="{44580DE1-4160-4F7D-B4CD-A409E4786E0D}" destId="{EA47EEFF-000B-4866-B064-7144F10E1316}" srcOrd="0" destOrd="0" presId="urn:microsoft.com/office/officeart/2005/8/layout/vList2"/>
    <dgm:cxn modelId="{344FFBB5-7B57-417B-9E89-04878678CADD}" type="presParOf" srcId="{5E354A7B-6C1B-4D45-A7AE-2416869D45C4}" destId="{2EAE0CC0-6FE4-47BD-A1BC-0AF2ECAD7668}" srcOrd="0" destOrd="0" presId="urn:microsoft.com/office/officeart/2005/8/layout/vList2"/>
    <dgm:cxn modelId="{E8A236F0-2273-46DD-8B27-1689BB0706D2}" type="presParOf" srcId="{5E354A7B-6C1B-4D45-A7AE-2416869D45C4}" destId="{D74A4522-0FC4-4345-A138-B6B49E440C61}" srcOrd="1" destOrd="0" presId="urn:microsoft.com/office/officeart/2005/8/layout/vList2"/>
    <dgm:cxn modelId="{2C94AEE5-F661-4F89-B3CD-AD61F55BD621}" type="presParOf" srcId="{5E354A7B-6C1B-4D45-A7AE-2416869D45C4}" destId="{EA47EEFF-000B-4866-B064-7144F10E1316}" srcOrd="2" destOrd="0" presId="urn:microsoft.com/office/officeart/2005/8/layout/vList2"/>
    <dgm:cxn modelId="{BE90961E-5DDA-4364-806A-DA061E06F1AC}" type="presParOf" srcId="{5E354A7B-6C1B-4D45-A7AE-2416869D45C4}" destId="{0AE57597-3B39-4D0A-9117-2B810644484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A144C1-A334-4C5E-B254-B9E62447F130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12F7004-E8E4-433B-9888-4487C84FE825}">
      <dgm:prSet/>
      <dgm:spPr/>
      <dgm:t>
        <a:bodyPr/>
        <a:lstStyle/>
        <a:p>
          <a:r>
            <a:rPr lang="en-US"/>
            <a:t>Model: Sequential</a:t>
          </a:r>
        </a:p>
      </dgm:t>
    </dgm:pt>
    <dgm:pt modelId="{47776961-860C-4EF3-BB5A-9E0ECBB1A98D}" type="parTrans" cxnId="{0EAA3267-E435-4194-8C40-E1DFC0785CB3}">
      <dgm:prSet/>
      <dgm:spPr/>
      <dgm:t>
        <a:bodyPr/>
        <a:lstStyle/>
        <a:p>
          <a:endParaRPr lang="en-US"/>
        </a:p>
      </dgm:t>
    </dgm:pt>
    <dgm:pt modelId="{F9FCE058-6C35-405A-B64F-39E5D84DFF9E}" type="sibTrans" cxnId="{0EAA3267-E435-4194-8C40-E1DFC0785CB3}">
      <dgm:prSet/>
      <dgm:spPr/>
      <dgm:t>
        <a:bodyPr/>
        <a:lstStyle/>
        <a:p>
          <a:endParaRPr lang="en-US"/>
        </a:p>
      </dgm:t>
    </dgm:pt>
    <dgm:pt modelId="{CD93C0AF-6465-413A-8C42-A3F77B1C31D1}">
      <dgm:prSet/>
      <dgm:spPr/>
      <dgm:t>
        <a:bodyPr/>
        <a:lstStyle/>
        <a:p>
          <a:r>
            <a:rPr lang="en-US"/>
            <a:t>Architecture:</a:t>
          </a:r>
        </a:p>
      </dgm:t>
    </dgm:pt>
    <dgm:pt modelId="{8588C594-1DF4-4EA5-A1E8-FCD9207512B4}" type="parTrans" cxnId="{154CCCE3-48BD-4E31-A41B-34D46C22814F}">
      <dgm:prSet/>
      <dgm:spPr/>
      <dgm:t>
        <a:bodyPr/>
        <a:lstStyle/>
        <a:p>
          <a:endParaRPr lang="en-US"/>
        </a:p>
      </dgm:t>
    </dgm:pt>
    <dgm:pt modelId="{B8EE7C55-06C3-4CF1-8283-B20DF60EF83E}" type="sibTrans" cxnId="{154CCCE3-48BD-4E31-A41B-34D46C22814F}">
      <dgm:prSet/>
      <dgm:spPr/>
      <dgm:t>
        <a:bodyPr/>
        <a:lstStyle/>
        <a:p>
          <a:endParaRPr lang="en-US"/>
        </a:p>
      </dgm:t>
    </dgm:pt>
    <dgm:pt modelId="{51616C3A-FB41-46A4-A3EE-190ED895E4B5}">
      <dgm:prSet/>
      <dgm:spPr/>
      <dgm:t>
        <a:bodyPr/>
        <a:lstStyle/>
        <a:p>
          <a:r>
            <a:rPr lang="en-US"/>
            <a:t>Input layer (32 neurons)</a:t>
          </a:r>
        </a:p>
      </dgm:t>
    </dgm:pt>
    <dgm:pt modelId="{9FC48C97-7872-4FC9-8962-C7E7CE8A74E3}" type="parTrans" cxnId="{DE26E744-39EE-4320-B212-E9E4AD2F3257}">
      <dgm:prSet/>
      <dgm:spPr/>
      <dgm:t>
        <a:bodyPr/>
        <a:lstStyle/>
        <a:p>
          <a:endParaRPr lang="en-US"/>
        </a:p>
      </dgm:t>
    </dgm:pt>
    <dgm:pt modelId="{9381154C-FEE5-4F18-88CD-0E361D6328D8}" type="sibTrans" cxnId="{DE26E744-39EE-4320-B212-E9E4AD2F3257}">
      <dgm:prSet/>
      <dgm:spPr/>
      <dgm:t>
        <a:bodyPr/>
        <a:lstStyle/>
        <a:p>
          <a:endParaRPr lang="en-US"/>
        </a:p>
      </dgm:t>
    </dgm:pt>
    <dgm:pt modelId="{3F29668D-ECD4-4905-8180-9A5006902177}">
      <dgm:prSet/>
      <dgm:spPr/>
      <dgm:t>
        <a:bodyPr/>
        <a:lstStyle/>
        <a:p>
          <a:r>
            <a:rPr lang="en-US"/>
            <a:t>2 hidden layers (16 and 8 neurons): 20% dropout</a:t>
          </a:r>
        </a:p>
      </dgm:t>
    </dgm:pt>
    <dgm:pt modelId="{CF71318A-230E-439C-97DD-31D36ECBD8F5}" type="parTrans" cxnId="{2EE37013-C19A-4431-B0A7-3191E08C8E1B}">
      <dgm:prSet/>
      <dgm:spPr/>
      <dgm:t>
        <a:bodyPr/>
        <a:lstStyle/>
        <a:p>
          <a:endParaRPr lang="en-US"/>
        </a:p>
      </dgm:t>
    </dgm:pt>
    <dgm:pt modelId="{22B3BF5C-4224-4ADB-8A63-D60BDB0CDC78}" type="sibTrans" cxnId="{2EE37013-C19A-4431-B0A7-3191E08C8E1B}">
      <dgm:prSet/>
      <dgm:spPr/>
      <dgm:t>
        <a:bodyPr/>
        <a:lstStyle/>
        <a:p>
          <a:endParaRPr lang="en-US"/>
        </a:p>
      </dgm:t>
    </dgm:pt>
    <dgm:pt modelId="{EAF807F5-D215-4EF8-A8D2-2A3B31843A0B}">
      <dgm:prSet/>
      <dgm:spPr/>
      <dgm:t>
        <a:bodyPr/>
        <a:lstStyle/>
        <a:p>
          <a:r>
            <a:rPr lang="en-US"/>
            <a:t>Activation: ReLU + Sigmoid</a:t>
          </a:r>
        </a:p>
      </dgm:t>
    </dgm:pt>
    <dgm:pt modelId="{F8DA873A-4E48-498E-B2E1-37FE535C73AD}" type="parTrans" cxnId="{E276534D-5129-4D4C-AA42-D6DA36802D11}">
      <dgm:prSet/>
      <dgm:spPr/>
      <dgm:t>
        <a:bodyPr/>
        <a:lstStyle/>
        <a:p>
          <a:endParaRPr lang="en-US"/>
        </a:p>
      </dgm:t>
    </dgm:pt>
    <dgm:pt modelId="{F7C2F728-3BDB-40A0-83DA-583C83D660CF}" type="sibTrans" cxnId="{E276534D-5129-4D4C-AA42-D6DA36802D11}">
      <dgm:prSet/>
      <dgm:spPr/>
      <dgm:t>
        <a:bodyPr/>
        <a:lstStyle/>
        <a:p>
          <a:endParaRPr lang="en-US"/>
        </a:p>
      </dgm:t>
    </dgm:pt>
    <dgm:pt modelId="{78FACB26-B22E-4858-BF3B-7A7D6FF802C3}">
      <dgm:prSet/>
      <dgm:spPr/>
      <dgm:t>
        <a:bodyPr/>
        <a:lstStyle/>
        <a:p>
          <a:r>
            <a:rPr lang="en-US"/>
            <a:t>Training Epochs: 100</a:t>
          </a:r>
        </a:p>
      </dgm:t>
    </dgm:pt>
    <dgm:pt modelId="{0B8A8B63-278E-4084-8B27-96318004B88E}" type="parTrans" cxnId="{FE3F4840-7385-4DEF-B286-827706D2D8A8}">
      <dgm:prSet/>
      <dgm:spPr/>
      <dgm:t>
        <a:bodyPr/>
        <a:lstStyle/>
        <a:p>
          <a:endParaRPr lang="en-US"/>
        </a:p>
      </dgm:t>
    </dgm:pt>
    <dgm:pt modelId="{5B7C63BD-3DC1-4BD3-B1C8-181E39A2FC85}" type="sibTrans" cxnId="{FE3F4840-7385-4DEF-B286-827706D2D8A8}">
      <dgm:prSet/>
      <dgm:spPr/>
      <dgm:t>
        <a:bodyPr/>
        <a:lstStyle/>
        <a:p>
          <a:endParaRPr lang="en-US"/>
        </a:p>
      </dgm:t>
    </dgm:pt>
    <dgm:pt modelId="{D5164279-C5E5-40B3-8916-6FA386800845}">
      <dgm:prSet/>
      <dgm:spPr/>
      <dgm:t>
        <a:bodyPr/>
        <a:lstStyle/>
        <a:p>
          <a:r>
            <a:rPr lang="en-US"/>
            <a:t>Final Test Accuracy: **78%**</a:t>
          </a:r>
        </a:p>
      </dgm:t>
    </dgm:pt>
    <dgm:pt modelId="{FC9CCCED-26B2-40AE-BCB4-076AA5AA18CB}" type="parTrans" cxnId="{7B56AF77-E4F1-45CC-A524-08E9982C4418}">
      <dgm:prSet/>
      <dgm:spPr/>
      <dgm:t>
        <a:bodyPr/>
        <a:lstStyle/>
        <a:p>
          <a:endParaRPr lang="en-US"/>
        </a:p>
      </dgm:t>
    </dgm:pt>
    <dgm:pt modelId="{EE16BD43-E9C1-4643-9011-8E1DDB999364}" type="sibTrans" cxnId="{7B56AF77-E4F1-45CC-A524-08E9982C4418}">
      <dgm:prSet/>
      <dgm:spPr/>
      <dgm:t>
        <a:bodyPr/>
        <a:lstStyle/>
        <a:p>
          <a:endParaRPr lang="en-US"/>
        </a:p>
      </dgm:t>
    </dgm:pt>
    <dgm:pt modelId="{E535E855-4FB0-49AA-8E56-02B645C850AB}">
      <dgm:prSet/>
      <dgm:spPr/>
      <dgm:t>
        <a:bodyPr/>
        <a:lstStyle/>
        <a:p>
          <a:r>
            <a:rPr lang="en-US"/>
            <a:t>Val Accuracy (last epoch): 78.3%</a:t>
          </a:r>
        </a:p>
      </dgm:t>
    </dgm:pt>
    <dgm:pt modelId="{4145DD99-5068-469B-AE17-40D2EA1E150F}" type="parTrans" cxnId="{38689797-8B41-4C11-A2D9-8B08BEAE28A9}">
      <dgm:prSet/>
      <dgm:spPr/>
      <dgm:t>
        <a:bodyPr/>
        <a:lstStyle/>
        <a:p>
          <a:endParaRPr lang="en-US"/>
        </a:p>
      </dgm:t>
    </dgm:pt>
    <dgm:pt modelId="{4070B76C-ADDA-4E0A-9B22-DEE0A0CD0683}" type="sibTrans" cxnId="{38689797-8B41-4C11-A2D9-8B08BEAE28A9}">
      <dgm:prSet/>
      <dgm:spPr/>
      <dgm:t>
        <a:bodyPr/>
        <a:lstStyle/>
        <a:p>
          <a:endParaRPr lang="en-US"/>
        </a:p>
      </dgm:t>
    </dgm:pt>
    <dgm:pt modelId="{822EB625-F042-42A1-B971-71E82D8A6B97}">
      <dgm:prSet/>
      <dgm:spPr/>
      <dgm:t>
        <a:bodyPr/>
        <a:lstStyle/>
        <a:p>
          <a:r>
            <a:rPr lang="en-US"/>
            <a:t>Train Accuracy (last epoch): 93.6%</a:t>
          </a:r>
        </a:p>
      </dgm:t>
    </dgm:pt>
    <dgm:pt modelId="{9BC4DD12-4495-4536-89B4-AE626C28A320}" type="parTrans" cxnId="{B94DA285-84C2-4F26-A5BD-8BF79F215E2A}">
      <dgm:prSet/>
      <dgm:spPr/>
      <dgm:t>
        <a:bodyPr/>
        <a:lstStyle/>
        <a:p>
          <a:endParaRPr lang="en-US"/>
        </a:p>
      </dgm:t>
    </dgm:pt>
    <dgm:pt modelId="{98D63AEB-1888-4D6A-8A4F-3CE670C8857A}" type="sibTrans" cxnId="{B94DA285-84C2-4F26-A5BD-8BF79F215E2A}">
      <dgm:prSet/>
      <dgm:spPr/>
      <dgm:t>
        <a:bodyPr/>
        <a:lstStyle/>
        <a:p>
          <a:endParaRPr lang="en-US"/>
        </a:p>
      </dgm:t>
    </dgm:pt>
    <dgm:pt modelId="{5697A937-CE2B-47F8-B7C5-1EF03740329F}" type="pres">
      <dgm:prSet presAssocID="{00A144C1-A334-4C5E-B254-B9E62447F130}" presName="linear" presStyleCnt="0">
        <dgm:presLayoutVars>
          <dgm:dir/>
          <dgm:animLvl val="lvl"/>
          <dgm:resizeHandles val="exact"/>
        </dgm:presLayoutVars>
      </dgm:prSet>
      <dgm:spPr/>
    </dgm:pt>
    <dgm:pt modelId="{B5D70B44-EFD4-4D0C-8242-261EDB2E4E1F}" type="pres">
      <dgm:prSet presAssocID="{512F7004-E8E4-433B-9888-4487C84FE825}" presName="parentLin" presStyleCnt="0"/>
      <dgm:spPr/>
    </dgm:pt>
    <dgm:pt modelId="{7EB7775A-1CD1-4F14-80A2-D31A58335E88}" type="pres">
      <dgm:prSet presAssocID="{512F7004-E8E4-433B-9888-4487C84FE825}" presName="parentLeftMargin" presStyleLbl="node1" presStyleIdx="0" presStyleCnt="6"/>
      <dgm:spPr/>
    </dgm:pt>
    <dgm:pt modelId="{0294974F-1616-44E1-8970-F80C5022FB12}" type="pres">
      <dgm:prSet presAssocID="{512F7004-E8E4-433B-9888-4487C84FE825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BFA5B3A-E3C2-455C-BF28-38B775642E42}" type="pres">
      <dgm:prSet presAssocID="{512F7004-E8E4-433B-9888-4487C84FE825}" presName="negativeSpace" presStyleCnt="0"/>
      <dgm:spPr/>
    </dgm:pt>
    <dgm:pt modelId="{3D50F764-D852-46DC-9F19-4385E58646AD}" type="pres">
      <dgm:prSet presAssocID="{512F7004-E8E4-433B-9888-4487C84FE825}" presName="childText" presStyleLbl="conFgAcc1" presStyleIdx="0" presStyleCnt="6">
        <dgm:presLayoutVars>
          <dgm:bulletEnabled val="1"/>
        </dgm:presLayoutVars>
      </dgm:prSet>
      <dgm:spPr/>
    </dgm:pt>
    <dgm:pt modelId="{A762E986-B38C-4DA3-8E81-519C18ED2B02}" type="pres">
      <dgm:prSet presAssocID="{F9FCE058-6C35-405A-B64F-39E5D84DFF9E}" presName="spaceBetweenRectangles" presStyleCnt="0"/>
      <dgm:spPr/>
    </dgm:pt>
    <dgm:pt modelId="{EFB2BDD6-20D7-4D9C-BFAC-0F804097101D}" type="pres">
      <dgm:prSet presAssocID="{CD93C0AF-6465-413A-8C42-A3F77B1C31D1}" presName="parentLin" presStyleCnt="0"/>
      <dgm:spPr/>
    </dgm:pt>
    <dgm:pt modelId="{BF2F9638-4FB0-4BB7-90F5-6DC25736CB53}" type="pres">
      <dgm:prSet presAssocID="{CD93C0AF-6465-413A-8C42-A3F77B1C31D1}" presName="parentLeftMargin" presStyleLbl="node1" presStyleIdx="0" presStyleCnt="6"/>
      <dgm:spPr/>
    </dgm:pt>
    <dgm:pt modelId="{B3459E58-B663-4372-8688-9EC45FD3D64E}" type="pres">
      <dgm:prSet presAssocID="{CD93C0AF-6465-413A-8C42-A3F77B1C31D1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4DB75DF-97F4-4018-B2E1-52D58E9517AE}" type="pres">
      <dgm:prSet presAssocID="{CD93C0AF-6465-413A-8C42-A3F77B1C31D1}" presName="negativeSpace" presStyleCnt="0"/>
      <dgm:spPr/>
    </dgm:pt>
    <dgm:pt modelId="{74B4501F-7A15-4006-BF82-521FEFF478DF}" type="pres">
      <dgm:prSet presAssocID="{CD93C0AF-6465-413A-8C42-A3F77B1C31D1}" presName="childText" presStyleLbl="conFgAcc1" presStyleIdx="1" presStyleCnt="6">
        <dgm:presLayoutVars>
          <dgm:bulletEnabled val="1"/>
        </dgm:presLayoutVars>
      </dgm:prSet>
      <dgm:spPr/>
    </dgm:pt>
    <dgm:pt modelId="{AD0748F8-AD6C-4C49-A153-ECC9CD616D26}" type="pres">
      <dgm:prSet presAssocID="{B8EE7C55-06C3-4CF1-8283-B20DF60EF83E}" presName="spaceBetweenRectangles" presStyleCnt="0"/>
      <dgm:spPr/>
    </dgm:pt>
    <dgm:pt modelId="{1BD62133-91BC-4B69-A3C7-7B0AF461A24B}" type="pres">
      <dgm:prSet presAssocID="{78FACB26-B22E-4858-BF3B-7A7D6FF802C3}" presName="parentLin" presStyleCnt="0"/>
      <dgm:spPr/>
    </dgm:pt>
    <dgm:pt modelId="{B372366B-D017-4CB5-A122-6D81F14AC9E7}" type="pres">
      <dgm:prSet presAssocID="{78FACB26-B22E-4858-BF3B-7A7D6FF802C3}" presName="parentLeftMargin" presStyleLbl="node1" presStyleIdx="1" presStyleCnt="6"/>
      <dgm:spPr/>
    </dgm:pt>
    <dgm:pt modelId="{B19B7962-4C65-421E-8A05-D930655618E6}" type="pres">
      <dgm:prSet presAssocID="{78FACB26-B22E-4858-BF3B-7A7D6FF802C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55F1CF3-B97F-42B7-9537-943115A7FD5C}" type="pres">
      <dgm:prSet presAssocID="{78FACB26-B22E-4858-BF3B-7A7D6FF802C3}" presName="negativeSpace" presStyleCnt="0"/>
      <dgm:spPr/>
    </dgm:pt>
    <dgm:pt modelId="{D08C83FE-805A-4F70-8215-85690A31CC45}" type="pres">
      <dgm:prSet presAssocID="{78FACB26-B22E-4858-BF3B-7A7D6FF802C3}" presName="childText" presStyleLbl="conFgAcc1" presStyleIdx="2" presStyleCnt="6">
        <dgm:presLayoutVars>
          <dgm:bulletEnabled val="1"/>
        </dgm:presLayoutVars>
      </dgm:prSet>
      <dgm:spPr/>
    </dgm:pt>
    <dgm:pt modelId="{DBF9D75D-C7B3-477F-8DCA-83A5ECE6D5EA}" type="pres">
      <dgm:prSet presAssocID="{5B7C63BD-3DC1-4BD3-B1C8-181E39A2FC85}" presName="spaceBetweenRectangles" presStyleCnt="0"/>
      <dgm:spPr/>
    </dgm:pt>
    <dgm:pt modelId="{4C6B6739-4C0A-49AA-A2EF-026D67F952A1}" type="pres">
      <dgm:prSet presAssocID="{D5164279-C5E5-40B3-8916-6FA386800845}" presName="parentLin" presStyleCnt="0"/>
      <dgm:spPr/>
    </dgm:pt>
    <dgm:pt modelId="{5EDB9818-C8C6-45E4-B10E-73854E552EA7}" type="pres">
      <dgm:prSet presAssocID="{D5164279-C5E5-40B3-8916-6FA386800845}" presName="parentLeftMargin" presStyleLbl="node1" presStyleIdx="2" presStyleCnt="6"/>
      <dgm:spPr/>
    </dgm:pt>
    <dgm:pt modelId="{99DABDA6-EF6A-42EE-A1EC-0507B098E901}" type="pres">
      <dgm:prSet presAssocID="{D5164279-C5E5-40B3-8916-6FA386800845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E6189D5-4D2C-466C-96F7-C6F5A46C5C5C}" type="pres">
      <dgm:prSet presAssocID="{D5164279-C5E5-40B3-8916-6FA386800845}" presName="negativeSpace" presStyleCnt="0"/>
      <dgm:spPr/>
    </dgm:pt>
    <dgm:pt modelId="{E5C124A6-B6D2-4206-91AE-0949BFACF91D}" type="pres">
      <dgm:prSet presAssocID="{D5164279-C5E5-40B3-8916-6FA386800845}" presName="childText" presStyleLbl="conFgAcc1" presStyleIdx="3" presStyleCnt="6">
        <dgm:presLayoutVars>
          <dgm:bulletEnabled val="1"/>
        </dgm:presLayoutVars>
      </dgm:prSet>
      <dgm:spPr/>
    </dgm:pt>
    <dgm:pt modelId="{E4EC32A6-2B0E-482F-8830-A56608CACE90}" type="pres">
      <dgm:prSet presAssocID="{EE16BD43-E9C1-4643-9011-8E1DDB999364}" presName="spaceBetweenRectangles" presStyleCnt="0"/>
      <dgm:spPr/>
    </dgm:pt>
    <dgm:pt modelId="{C9171FBD-61D6-4358-A763-CE17A05785D0}" type="pres">
      <dgm:prSet presAssocID="{E535E855-4FB0-49AA-8E56-02B645C850AB}" presName="parentLin" presStyleCnt="0"/>
      <dgm:spPr/>
    </dgm:pt>
    <dgm:pt modelId="{FA263693-22D9-4206-8B19-E96D70AF0CD2}" type="pres">
      <dgm:prSet presAssocID="{E535E855-4FB0-49AA-8E56-02B645C850AB}" presName="parentLeftMargin" presStyleLbl="node1" presStyleIdx="3" presStyleCnt="6"/>
      <dgm:spPr/>
    </dgm:pt>
    <dgm:pt modelId="{FE94EBEC-C3FF-49D9-9B5C-3CEAF96AFF81}" type="pres">
      <dgm:prSet presAssocID="{E535E855-4FB0-49AA-8E56-02B645C850A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32D0B903-0B86-41E8-BD12-9B8A9759EBF2}" type="pres">
      <dgm:prSet presAssocID="{E535E855-4FB0-49AA-8E56-02B645C850AB}" presName="negativeSpace" presStyleCnt="0"/>
      <dgm:spPr/>
    </dgm:pt>
    <dgm:pt modelId="{28B56C92-0858-48D8-A58D-50AE57F2EDE3}" type="pres">
      <dgm:prSet presAssocID="{E535E855-4FB0-49AA-8E56-02B645C850AB}" presName="childText" presStyleLbl="conFgAcc1" presStyleIdx="4" presStyleCnt="6">
        <dgm:presLayoutVars>
          <dgm:bulletEnabled val="1"/>
        </dgm:presLayoutVars>
      </dgm:prSet>
      <dgm:spPr/>
    </dgm:pt>
    <dgm:pt modelId="{74B486A2-8964-48DC-94AC-4921F9025B79}" type="pres">
      <dgm:prSet presAssocID="{4070B76C-ADDA-4E0A-9B22-DEE0A0CD0683}" presName="spaceBetweenRectangles" presStyleCnt="0"/>
      <dgm:spPr/>
    </dgm:pt>
    <dgm:pt modelId="{AF888F75-EF8C-425D-95B1-696153A55074}" type="pres">
      <dgm:prSet presAssocID="{822EB625-F042-42A1-B971-71E82D8A6B97}" presName="parentLin" presStyleCnt="0"/>
      <dgm:spPr/>
    </dgm:pt>
    <dgm:pt modelId="{7D0CAD76-CDC1-4737-BC5F-AED8983C9006}" type="pres">
      <dgm:prSet presAssocID="{822EB625-F042-42A1-B971-71E82D8A6B97}" presName="parentLeftMargin" presStyleLbl="node1" presStyleIdx="4" presStyleCnt="6"/>
      <dgm:spPr/>
    </dgm:pt>
    <dgm:pt modelId="{B5622945-A2E2-456A-B09A-76539B132E8C}" type="pres">
      <dgm:prSet presAssocID="{822EB625-F042-42A1-B971-71E82D8A6B9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F83260DD-84C4-48A4-AF31-CAD17E2FB3BC}" type="pres">
      <dgm:prSet presAssocID="{822EB625-F042-42A1-B971-71E82D8A6B97}" presName="negativeSpace" presStyleCnt="0"/>
      <dgm:spPr/>
    </dgm:pt>
    <dgm:pt modelId="{19A0DFD0-0A0D-4C77-8082-C603C0A33860}" type="pres">
      <dgm:prSet presAssocID="{822EB625-F042-42A1-B971-71E82D8A6B9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2EE37013-C19A-4431-B0A7-3191E08C8E1B}" srcId="{CD93C0AF-6465-413A-8C42-A3F77B1C31D1}" destId="{3F29668D-ECD4-4905-8180-9A5006902177}" srcOrd="1" destOrd="0" parTransId="{CF71318A-230E-439C-97DD-31D36ECBD8F5}" sibTransId="{22B3BF5C-4224-4ADB-8A63-D60BDB0CDC78}"/>
    <dgm:cxn modelId="{41BF9615-975A-4BC8-9405-74E70F096904}" type="presOf" srcId="{D5164279-C5E5-40B3-8916-6FA386800845}" destId="{99DABDA6-EF6A-42EE-A1EC-0507B098E901}" srcOrd="1" destOrd="0" presId="urn:microsoft.com/office/officeart/2005/8/layout/list1"/>
    <dgm:cxn modelId="{71947825-0168-4F3A-91DB-5836615B4ACC}" type="presOf" srcId="{CD93C0AF-6465-413A-8C42-A3F77B1C31D1}" destId="{B3459E58-B663-4372-8688-9EC45FD3D64E}" srcOrd="1" destOrd="0" presId="urn:microsoft.com/office/officeart/2005/8/layout/list1"/>
    <dgm:cxn modelId="{AE8C932B-003D-4F4C-B629-0F22B65D8B6E}" type="presOf" srcId="{822EB625-F042-42A1-B971-71E82D8A6B97}" destId="{7D0CAD76-CDC1-4737-BC5F-AED8983C9006}" srcOrd="0" destOrd="0" presId="urn:microsoft.com/office/officeart/2005/8/layout/list1"/>
    <dgm:cxn modelId="{FE3F4840-7385-4DEF-B286-827706D2D8A8}" srcId="{00A144C1-A334-4C5E-B254-B9E62447F130}" destId="{78FACB26-B22E-4858-BF3B-7A7D6FF802C3}" srcOrd="2" destOrd="0" parTransId="{0B8A8B63-278E-4084-8B27-96318004B88E}" sibTransId="{5B7C63BD-3DC1-4BD3-B1C8-181E39A2FC85}"/>
    <dgm:cxn modelId="{985D615F-F68F-4D10-BE70-40EC92F98213}" type="presOf" srcId="{3F29668D-ECD4-4905-8180-9A5006902177}" destId="{74B4501F-7A15-4006-BF82-521FEFF478DF}" srcOrd="0" destOrd="1" presId="urn:microsoft.com/office/officeart/2005/8/layout/list1"/>
    <dgm:cxn modelId="{DE26E744-39EE-4320-B212-E9E4AD2F3257}" srcId="{CD93C0AF-6465-413A-8C42-A3F77B1C31D1}" destId="{51616C3A-FB41-46A4-A3EE-190ED895E4B5}" srcOrd="0" destOrd="0" parTransId="{9FC48C97-7872-4FC9-8962-C7E7CE8A74E3}" sibTransId="{9381154C-FEE5-4F18-88CD-0E361D6328D8}"/>
    <dgm:cxn modelId="{0EAA3267-E435-4194-8C40-E1DFC0785CB3}" srcId="{00A144C1-A334-4C5E-B254-B9E62447F130}" destId="{512F7004-E8E4-433B-9888-4487C84FE825}" srcOrd="0" destOrd="0" parTransId="{47776961-860C-4EF3-BB5A-9E0ECBB1A98D}" sibTransId="{F9FCE058-6C35-405A-B64F-39E5D84DFF9E}"/>
    <dgm:cxn modelId="{E2242F48-3541-4A7C-BD6F-2179C55152E6}" type="presOf" srcId="{78FACB26-B22E-4858-BF3B-7A7D6FF802C3}" destId="{B372366B-D017-4CB5-A122-6D81F14AC9E7}" srcOrd="0" destOrd="0" presId="urn:microsoft.com/office/officeart/2005/8/layout/list1"/>
    <dgm:cxn modelId="{E276534D-5129-4D4C-AA42-D6DA36802D11}" srcId="{CD93C0AF-6465-413A-8C42-A3F77B1C31D1}" destId="{EAF807F5-D215-4EF8-A8D2-2A3B31843A0B}" srcOrd="2" destOrd="0" parTransId="{F8DA873A-4E48-498E-B2E1-37FE535C73AD}" sibTransId="{F7C2F728-3BDB-40A0-83DA-583C83D660CF}"/>
    <dgm:cxn modelId="{3E648D53-A61F-4A80-B7D5-9B5E25CBD859}" type="presOf" srcId="{512F7004-E8E4-433B-9888-4487C84FE825}" destId="{0294974F-1616-44E1-8970-F80C5022FB12}" srcOrd="1" destOrd="0" presId="urn:microsoft.com/office/officeart/2005/8/layout/list1"/>
    <dgm:cxn modelId="{7B56AF77-E4F1-45CC-A524-08E9982C4418}" srcId="{00A144C1-A334-4C5E-B254-B9E62447F130}" destId="{D5164279-C5E5-40B3-8916-6FA386800845}" srcOrd="3" destOrd="0" parTransId="{FC9CCCED-26B2-40AE-BCB4-076AA5AA18CB}" sibTransId="{EE16BD43-E9C1-4643-9011-8E1DDB999364}"/>
    <dgm:cxn modelId="{2183247C-4895-4381-98DA-A41A26ED29AE}" type="presOf" srcId="{EAF807F5-D215-4EF8-A8D2-2A3B31843A0B}" destId="{74B4501F-7A15-4006-BF82-521FEFF478DF}" srcOrd="0" destOrd="2" presId="urn:microsoft.com/office/officeart/2005/8/layout/list1"/>
    <dgm:cxn modelId="{6C150A84-3BC0-4482-A2B4-B4267A1AED20}" type="presOf" srcId="{51616C3A-FB41-46A4-A3EE-190ED895E4B5}" destId="{74B4501F-7A15-4006-BF82-521FEFF478DF}" srcOrd="0" destOrd="0" presId="urn:microsoft.com/office/officeart/2005/8/layout/list1"/>
    <dgm:cxn modelId="{B94DA285-84C2-4F26-A5BD-8BF79F215E2A}" srcId="{00A144C1-A334-4C5E-B254-B9E62447F130}" destId="{822EB625-F042-42A1-B971-71E82D8A6B97}" srcOrd="5" destOrd="0" parTransId="{9BC4DD12-4495-4536-89B4-AE626C28A320}" sibTransId="{98D63AEB-1888-4D6A-8A4F-3CE670C8857A}"/>
    <dgm:cxn modelId="{59A91F87-A17E-4DAB-B7D1-116827E9365E}" type="presOf" srcId="{E535E855-4FB0-49AA-8E56-02B645C850AB}" destId="{FA263693-22D9-4206-8B19-E96D70AF0CD2}" srcOrd="0" destOrd="0" presId="urn:microsoft.com/office/officeart/2005/8/layout/list1"/>
    <dgm:cxn modelId="{79F80B8B-AC79-4E79-A1C4-AA92D1E6EEAA}" type="presOf" srcId="{00A144C1-A334-4C5E-B254-B9E62447F130}" destId="{5697A937-CE2B-47F8-B7C5-1EF03740329F}" srcOrd="0" destOrd="0" presId="urn:microsoft.com/office/officeart/2005/8/layout/list1"/>
    <dgm:cxn modelId="{CAA3258D-FAA4-4A1E-8FDE-FC9786DF39F6}" type="presOf" srcId="{512F7004-E8E4-433B-9888-4487C84FE825}" destId="{7EB7775A-1CD1-4F14-80A2-D31A58335E88}" srcOrd="0" destOrd="0" presId="urn:microsoft.com/office/officeart/2005/8/layout/list1"/>
    <dgm:cxn modelId="{38689797-8B41-4C11-A2D9-8B08BEAE28A9}" srcId="{00A144C1-A334-4C5E-B254-B9E62447F130}" destId="{E535E855-4FB0-49AA-8E56-02B645C850AB}" srcOrd="4" destOrd="0" parTransId="{4145DD99-5068-469B-AE17-40D2EA1E150F}" sibTransId="{4070B76C-ADDA-4E0A-9B22-DEE0A0CD0683}"/>
    <dgm:cxn modelId="{FF85499C-9B8B-43FF-9E6B-93C12F3B562D}" type="presOf" srcId="{78FACB26-B22E-4858-BF3B-7A7D6FF802C3}" destId="{B19B7962-4C65-421E-8A05-D930655618E6}" srcOrd="1" destOrd="0" presId="urn:microsoft.com/office/officeart/2005/8/layout/list1"/>
    <dgm:cxn modelId="{8474ACA5-3858-4EC5-92DA-0FD3B8FA0596}" type="presOf" srcId="{D5164279-C5E5-40B3-8916-6FA386800845}" destId="{5EDB9818-C8C6-45E4-B10E-73854E552EA7}" srcOrd="0" destOrd="0" presId="urn:microsoft.com/office/officeart/2005/8/layout/list1"/>
    <dgm:cxn modelId="{154CCCE3-48BD-4E31-A41B-34D46C22814F}" srcId="{00A144C1-A334-4C5E-B254-B9E62447F130}" destId="{CD93C0AF-6465-413A-8C42-A3F77B1C31D1}" srcOrd="1" destOrd="0" parTransId="{8588C594-1DF4-4EA5-A1E8-FCD9207512B4}" sibTransId="{B8EE7C55-06C3-4CF1-8283-B20DF60EF83E}"/>
    <dgm:cxn modelId="{E82644EC-2543-4598-8EAD-7AF0F3D8F368}" type="presOf" srcId="{CD93C0AF-6465-413A-8C42-A3F77B1C31D1}" destId="{BF2F9638-4FB0-4BB7-90F5-6DC25736CB53}" srcOrd="0" destOrd="0" presId="urn:microsoft.com/office/officeart/2005/8/layout/list1"/>
    <dgm:cxn modelId="{C32B51F2-2675-48DF-B165-ADC8C7519D51}" type="presOf" srcId="{822EB625-F042-42A1-B971-71E82D8A6B97}" destId="{B5622945-A2E2-456A-B09A-76539B132E8C}" srcOrd="1" destOrd="0" presId="urn:microsoft.com/office/officeart/2005/8/layout/list1"/>
    <dgm:cxn modelId="{6C1AC4F7-BD9A-4BEA-9225-4A056C4238FA}" type="presOf" srcId="{E535E855-4FB0-49AA-8E56-02B645C850AB}" destId="{FE94EBEC-C3FF-49D9-9B5C-3CEAF96AFF81}" srcOrd="1" destOrd="0" presId="urn:microsoft.com/office/officeart/2005/8/layout/list1"/>
    <dgm:cxn modelId="{D297D660-73E8-4E86-96FF-027920D13267}" type="presParOf" srcId="{5697A937-CE2B-47F8-B7C5-1EF03740329F}" destId="{B5D70B44-EFD4-4D0C-8242-261EDB2E4E1F}" srcOrd="0" destOrd="0" presId="urn:microsoft.com/office/officeart/2005/8/layout/list1"/>
    <dgm:cxn modelId="{75099E8A-CDA0-49B2-8EB5-7C1D3947FC4B}" type="presParOf" srcId="{B5D70B44-EFD4-4D0C-8242-261EDB2E4E1F}" destId="{7EB7775A-1CD1-4F14-80A2-D31A58335E88}" srcOrd="0" destOrd="0" presId="urn:microsoft.com/office/officeart/2005/8/layout/list1"/>
    <dgm:cxn modelId="{4B60D5F5-8E19-4C03-96B9-FC52413EA544}" type="presParOf" srcId="{B5D70B44-EFD4-4D0C-8242-261EDB2E4E1F}" destId="{0294974F-1616-44E1-8970-F80C5022FB12}" srcOrd="1" destOrd="0" presId="urn:microsoft.com/office/officeart/2005/8/layout/list1"/>
    <dgm:cxn modelId="{29CCF0FE-7264-424A-8F36-06B0877B200F}" type="presParOf" srcId="{5697A937-CE2B-47F8-B7C5-1EF03740329F}" destId="{5BFA5B3A-E3C2-455C-BF28-38B775642E42}" srcOrd="1" destOrd="0" presId="urn:microsoft.com/office/officeart/2005/8/layout/list1"/>
    <dgm:cxn modelId="{32783C40-EFAC-4063-9FEF-15C0754393EF}" type="presParOf" srcId="{5697A937-CE2B-47F8-B7C5-1EF03740329F}" destId="{3D50F764-D852-46DC-9F19-4385E58646AD}" srcOrd="2" destOrd="0" presId="urn:microsoft.com/office/officeart/2005/8/layout/list1"/>
    <dgm:cxn modelId="{74140CD0-42DC-4B23-8B64-19DD0BE3A7E7}" type="presParOf" srcId="{5697A937-CE2B-47F8-B7C5-1EF03740329F}" destId="{A762E986-B38C-4DA3-8E81-519C18ED2B02}" srcOrd="3" destOrd="0" presId="urn:microsoft.com/office/officeart/2005/8/layout/list1"/>
    <dgm:cxn modelId="{1FA703B2-4EB2-4812-B482-FF6DD15833A3}" type="presParOf" srcId="{5697A937-CE2B-47F8-B7C5-1EF03740329F}" destId="{EFB2BDD6-20D7-4D9C-BFAC-0F804097101D}" srcOrd="4" destOrd="0" presId="urn:microsoft.com/office/officeart/2005/8/layout/list1"/>
    <dgm:cxn modelId="{14DE1528-787E-48A3-A4BC-17CBCF1CC3C8}" type="presParOf" srcId="{EFB2BDD6-20D7-4D9C-BFAC-0F804097101D}" destId="{BF2F9638-4FB0-4BB7-90F5-6DC25736CB53}" srcOrd="0" destOrd="0" presId="urn:microsoft.com/office/officeart/2005/8/layout/list1"/>
    <dgm:cxn modelId="{46C684BB-57AD-49AA-A561-2B276A1180A9}" type="presParOf" srcId="{EFB2BDD6-20D7-4D9C-BFAC-0F804097101D}" destId="{B3459E58-B663-4372-8688-9EC45FD3D64E}" srcOrd="1" destOrd="0" presId="urn:microsoft.com/office/officeart/2005/8/layout/list1"/>
    <dgm:cxn modelId="{228FEF4A-030F-41D5-B2F9-D2990FAC1A63}" type="presParOf" srcId="{5697A937-CE2B-47F8-B7C5-1EF03740329F}" destId="{34DB75DF-97F4-4018-B2E1-52D58E9517AE}" srcOrd="5" destOrd="0" presId="urn:microsoft.com/office/officeart/2005/8/layout/list1"/>
    <dgm:cxn modelId="{DC41300B-3E8B-4862-9588-E1078A2C9686}" type="presParOf" srcId="{5697A937-CE2B-47F8-B7C5-1EF03740329F}" destId="{74B4501F-7A15-4006-BF82-521FEFF478DF}" srcOrd="6" destOrd="0" presId="urn:microsoft.com/office/officeart/2005/8/layout/list1"/>
    <dgm:cxn modelId="{729DFCE1-1695-4C4E-A14B-FDA7176BA384}" type="presParOf" srcId="{5697A937-CE2B-47F8-B7C5-1EF03740329F}" destId="{AD0748F8-AD6C-4C49-A153-ECC9CD616D26}" srcOrd="7" destOrd="0" presId="urn:microsoft.com/office/officeart/2005/8/layout/list1"/>
    <dgm:cxn modelId="{65CC7A5C-75FE-495F-956F-6EFFB001CFDE}" type="presParOf" srcId="{5697A937-CE2B-47F8-B7C5-1EF03740329F}" destId="{1BD62133-91BC-4B69-A3C7-7B0AF461A24B}" srcOrd="8" destOrd="0" presId="urn:microsoft.com/office/officeart/2005/8/layout/list1"/>
    <dgm:cxn modelId="{F03A495D-DC01-48E2-A3EA-C453CB881D4C}" type="presParOf" srcId="{1BD62133-91BC-4B69-A3C7-7B0AF461A24B}" destId="{B372366B-D017-4CB5-A122-6D81F14AC9E7}" srcOrd="0" destOrd="0" presId="urn:microsoft.com/office/officeart/2005/8/layout/list1"/>
    <dgm:cxn modelId="{672BCA22-7AE0-47A0-9630-6B704D18C759}" type="presParOf" srcId="{1BD62133-91BC-4B69-A3C7-7B0AF461A24B}" destId="{B19B7962-4C65-421E-8A05-D930655618E6}" srcOrd="1" destOrd="0" presId="urn:microsoft.com/office/officeart/2005/8/layout/list1"/>
    <dgm:cxn modelId="{0E5E574A-B7B2-42D4-96DB-270AA3812784}" type="presParOf" srcId="{5697A937-CE2B-47F8-B7C5-1EF03740329F}" destId="{A55F1CF3-B97F-42B7-9537-943115A7FD5C}" srcOrd="9" destOrd="0" presId="urn:microsoft.com/office/officeart/2005/8/layout/list1"/>
    <dgm:cxn modelId="{3C4FD630-E697-4F22-93CC-C8C287C47283}" type="presParOf" srcId="{5697A937-CE2B-47F8-B7C5-1EF03740329F}" destId="{D08C83FE-805A-4F70-8215-85690A31CC45}" srcOrd="10" destOrd="0" presId="urn:microsoft.com/office/officeart/2005/8/layout/list1"/>
    <dgm:cxn modelId="{1D34ADDE-95D4-464A-9F84-2414A2D3DC71}" type="presParOf" srcId="{5697A937-CE2B-47F8-B7C5-1EF03740329F}" destId="{DBF9D75D-C7B3-477F-8DCA-83A5ECE6D5EA}" srcOrd="11" destOrd="0" presId="urn:microsoft.com/office/officeart/2005/8/layout/list1"/>
    <dgm:cxn modelId="{839FF059-4557-40FC-94DB-385BB7868A44}" type="presParOf" srcId="{5697A937-CE2B-47F8-B7C5-1EF03740329F}" destId="{4C6B6739-4C0A-49AA-A2EF-026D67F952A1}" srcOrd="12" destOrd="0" presId="urn:microsoft.com/office/officeart/2005/8/layout/list1"/>
    <dgm:cxn modelId="{4CF27F46-8D72-40FC-8960-730F5EF7F82C}" type="presParOf" srcId="{4C6B6739-4C0A-49AA-A2EF-026D67F952A1}" destId="{5EDB9818-C8C6-45E4-B10E-73854E552EA7}" srcOrd="0" destOrd="0" presId="urn:microsoft.com/office/officeart/2005/8/layout/list1"/>
    <dgm:cxn modelId="{A5BAAD30-4BC4-4BF0-A576-ABE732DFBE18}" type="presParOf" srcId="{4C6B6739-4C0A-49AA-A2EF-026D67F952A1}" destId="{99DABDA6-EF6A-42EE-A1EC-0507B098E901}" srcOrd="1" destOrd="0" presId="urn:microsoft.com/office/officeart/2005/8/layout/list1"/>
    <dgm:cxn modelId="{B9C59A49-1D1C-4752-A85F-93DF6DF7D64C}" type="presParOf" srcId="{5697A937-CE2B-47F8-B7C5-1EF03740329F}" destId="{DE6189D5-4D2C-466C-96F7-C6F5A46C5C5C}" srcOrd="13" destOrd="0" presId="urn:microsoft.com/office/officeart/2005/8/layout/list1"/>
    <dgm:cxn modelId="{99450B5F-8ADA-4E15-B228-461BCCD72A74}" type="presParOf" srcId="{5697A937-CE2B-47F8-B7C5-1EF03740329F}" destId="{E5C124A6-B6D2-4206-91AE-0949BFACF91D}" srcOrd="14" destOrd="0" presId="urn:microsoft.com/office/officeart/2005/8/layout/list1"/>
    <dgm:cxn modelId="{D35620AA-34C0-4B82-B765-0F5004BFB7FE}" type="presParOf" srcId="{5697A937-CE2B-47F8-B7C5-1EF03740329F}" destId="{E4EC32A6-2B0E-482F-8830-A56608CACE90}" srcOrd="15" destOrd="0" presId="urn:microsoft.com/office/officeart/2005/8/layout/list1"/>
    <dgm:cxn modelId="{D077A8B7-39DC-4A29-BEFA-74EEC8CB450E}" type="presParOf" srcId="{5697A937-CE2B-47F8-B7C5-1EF03740329F}" destId="{C9171FBD-61D6-4358-A763-CE17A05785D0}" srcOrd="16" destOrd="0" presId="urn:microsoft.com/office/officeart/2005/8/layout/list1"/>
    <dgm:cxn modelId="{FD39736A-0A30-4977-A908-8843E8EA35BB}" type="presParOf" srcId="{C9171FBD-61D6-4358-A763-CE17A05785D0}" destId="{FA263693-22D9-4206-8B19-E96D70AF0CD2}" srcOrd="0" destOrd="0" presId="urn:microsoft.com/office/officeart/2005/8/layout/list1"/>
    <dgm:cxn modelId="{BE3E81A0-A4DD-4629-8C97-3B90E67D73D2}" type="presParOf" srcId="{C9171FBD-61D6-4358-A763-CE17A05785D0}" destId="{FE94EBEC-C3FF-49D9-9B5C-3CEAF96AFF81}" srcOrd="1" destOrd="0" presId="urn:microsoft.com/office/officeart/2005/8/layout/list1"/>
    <dgm:cxn modelId="{F60FE2AE-EB1A-4DA1-B575-C01934FEA674}" type="presParOf" srcId="{5697A937-CE2B-47F8-B7C5-1EF03740329F}" destId="{32D0B903-0B86-41E8-BD12-9B8A9759EBF2}" srcOrd="17" destOrd="0" presId="urn:microsoft.com/office/officeart/2005/8/layout/list1"/>
    <dgm:cxn modelId="{F927C25F-2E01-43E1-8D4F-843441BDA7F3}" type="presParOf" srcId="{5697A937-CE2B-47F8-B7C5-1EF03740329F}" destId="{28B56C92-0858-48D8-A58D-50AE57F2EDE3}" srcOrd="18" destOrd="0" presId="urn:microsoft.com/office/officeart/2005/8/layout/list1"/>
    <dgm:cxn modelId="{B7D89C6F-69DC-4CAA-B05D-EBE3FABCC8EE}" type="presParOf" srcId="{5697A937-CE2B-47F8-B7C5-1EF03740329F}" destId="{74B486A2-8964-48DC-94AC-4921F9025B79}" srcOrd="19" destOrd="0" presId="urn:microsoft.com/office/officeart/2005/8/layout/list1"/>
    <dgm:cxn modelId="{EA2C58F0-90BB-41AF-BED5-D980882B6DE6}" type="presParOf" srcId="{5697A937-CE2B-47F8-B7C5-1EF03740329F}" destId="{AF888F75-EF8C-425D-95B1-696153A55074}" srcOrd="20" destOrd="0" presId="urn:microsoft.com/office/officeart/2005/8/layout/list1"/>
    <dgm:cxn modelId="{4EDA0118-CE85-4E46-B103-57C46726CC3B}" type="presParOf" srcId="{AF888F75-EF8C-425D-95B1-696153A55074}" destId="{7D0CAD76-CDC1-4737-BC5F-AED8983C9006}" srcOrd="0" destOrd="0" presId="urn:microsoft.com/office/officeart/2005/8/layout/list1"/>
    <dgm:cxn modelId="{018E80B2-8E81-4979-9DA8-572C29AB294D}" type="presParOf" srcId="{AF888F75-EF8C-425D-95B1-696153A55074}" destId="{B5622945-A2E2-456A-B09A-76539B132E8C}" srcOrd="1" destOrd="0" presId="urn:microsoft.com/office/officeart/2005/8/layout/list1"/>
    <dgm:cxn modelId="{C0B0900E-637D-4628-A817-A468353D59CE}" type="presParOf" srcId="{5697A937-CE2B-47F8-B7C5-1EF03740329F}" destId="{F83260DD-84C4-48A4-AF31-CAD17E2FB3BC}" srcOrd="21" destOrd="0" presId="urn:microsoft.com/office/officeart/2005/8/layout/list1"/>
    <dgm:cxn modelId="{72485395-D58C-4CFB-9B15-BE2110DDD45E}" type="presParOf" srcId="{5697A937-CE2B-47F8-B7C5-1EF03740329F}" destId="{19A0DFD0-0A0D-4C77-8082-C603C0A3386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BD567C-DD9A-4100-B24E-41E0672444DE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9E0207-CDF1-43D0-BB01-5ADE50D4DE5B}">
      <dgm:prSet/>
      <dgm:spPr/>
      <dgm:t>
        <a:bodyPr/>
        <a:lstStyle/>
        <a:p>
          <a:r>
            <a:rPr lang="en-US"/>
            <a:t>Database created using PostgreSQL</a:t>
          </a:r>
        </a:p>
      </dgm:t>
    </dgm:pt>
    <dgm:pt modelId="{6EE57E38-1ED3-47B6-8A9D-768044E7025D}" type="parTrans" cxnId="{7750DE5E-14B5-430A-AC1B-4A3C387EBFE5}">
      <dgm:prSet/>
      <dgm:spPr/>
      <dgm:t>
        <a:bodyPr/>
        <a:lstStyle/>
        <a:p>
          <a:endParaRPr lang="en-US"/>
        </a:p>
      </dgm:t>
    </dgm:pt>
    <dgm:pt modelId="{E2D7BE50-5065-44D8-A290-1E51D3E9033C}" type="sibTrans" cxnId="{7750DE5E-14B5-430A-AC1B-4A3C387EBFE5}">
      <dgm:prSet/>
      <dgm:spPr/>
      <dgm:t>
        <a:bodyPr/>
        <a:lstStyle/>
        <a:p>
          <a:endParaRPr lang="en-US"/>
        </a:p>
      </dgm:t>
    </dgm:pt>
    <dgm:pt modelId="{7F9816E7-2BA7-4B76-8D8B-49F7D52F2CD9}">
      <dgm:prSet/>
      <dgm:spPr/>
      <dgm:t>
        <a:bodyPr/>
        <a:lstStyle/>
        <a:p>
          <a:r>
            <a:rPr lang="en-US"/>
            <a:t>Created database using output from the code</a:t>
          </a:r>
        </a:p>
      </dgm:t>
    </dgm:pt>
    <dgm:pt modelId="{85E5C9FD-B925-4D82-92B0-0CBB28DBAB8F}" type="parTrans" cxnId="{B974BAE3-6BCA-4203-BDC8-B464EC255600}">
      <dgm:prSet/>
      <dgm:spPr/>
      <dgm:t>
        <a:bodyPr/>
        <a:lstStyle/>
        <a:p>
          <a:endParaRPr lang="en-US"/>
        </a:p>
      </dgm:t>
    </dgm:pt>
    <dgm:pt modelId="{7913D84A-1FA4-4ED2-9EBB-EC7035B6BFEC}" type="sibTrans" cxnId="{B974BAE3-6BCA-4203-BDC8-B464EC255600}">
      <dgm:prSet/>
      <dgm:spPr/>
      <dgm:t>
        <a:bodyPr/>
        <a:lstStyle/>
        <a:p>
          <a:endParaRPr lang="en-US"/>
        </a:p>
      </dgm:t>
    </dgm:pt>
    <dgm:pt modelId="{1511A606-C349-4957-971D-56F9F8E78606}">
      <dgm:prSet/>
      <dgm:spPr/>
      <dgm:t>
        <a:bodyPr/>
        <a:lstStyle/>
        <a:p>
          <a:r>
            <a:rPr lang="en-US"/>
            <a:t>“Select All” to confirm accuracy of input</a:t>
          </a:r>
        </a:p>
      </dgm:t>
    </dgm:pt>
    <dgm:pt modelId="{7DCA1BE2-7F68-46F5-B7EF-4785F3E99DD1}" type="parTrans" cxnId="{E75E1B7F-8825-45AA-8C6B-55587E88FA06}">
      <dgm:prSet/>
      <dgm:spPr/>
      <dgm:t>
        <a:bodyPr/>
        <a:lstStyle/>
        <a:p>
          <a:endParaRPr lang="en-US"/>
        </a:p>
      </dgm:t>
    </dgm:pt>
    <dgm:pt modelId="{1E697A57-2735-4A37-BDCD-13AB4B7BA3D3}" type="sibTrans" cxnId="{E75E1B7F-8825-45AA-8C6B-55587E88FA06}">
      <dgm:prSet/>
      <dgm:spPr/>
      <dgm:t>
        <a:bodyPr/>
        <a:lstStyle/>
        <a:p>
          <a:endParaRPr lang="en-US"/>
        </a:p>
      </dgm:t>
    </dgm:pt>
    <dgm:pt modelId="{5CAFE0FB-072B-4502-B565-63FD94A41E3D}">
      <dgm:prSet/>
      <dgm:spPr/>
      <dgm:t>
        <a:bodyPr/>
        <a:lstStyle/>
        <a:p>
          <a:r>
            <a:rPr lang="en-US"/>
            <a:t>Used for creation of graphs.</a:t>
          </a:r>
        </a:p>
      </dgm:t>
    </dgm:pt>
    <dgm:pt modelId="{DE95086E-3ACB-4662-8F13-5E55CF4E4D12}" type="parTrans" cxnId="{F7DD11E2-78CA-4556-9F03-6E8B512256F6}">
      <dgm:prSet/>
      <dgm:spPr/>
      <dgm:t>
        <a:bodyPr/>
        <a:lstStyle/>
        <a:p>
          <a:endParaRPr lang="en-US"/>
        </a:p>
      </dgm:t>
    </dgm:pt>
    <dgm:pt modelId="{456B03F9-AA25-4797-916E-4425D18E7392}" type="sibTrans" cxnId="{F7DD11E2-78CA-4556-9F03-6E8B512256F6}">
      <dgm:prSet/>
      <dgm:spPr/>
      <dgm:t>
        <a:bodyPr/>
        <a:lstStyle/>
        <a:p>
          <a:endParaRPr lang="en-US"/>
        </a:p>
      </dgm:t>
    </dgm:pt>
    <dgm:pt modelId="{68960431-8E7E-41DA-952B-E7CB2B2A3303}">
      <dgm:prSet/>
      <dgm:spPr/>
      <dgm:t>
        <a:bodyPr/>
        <a:lstStyle/>
        <a:p>
          <a:r>
            <a:rPr lang="en-US"/>
            <a:t>Can now be used as a resource for others to do additional analysis</a:t>
          </a:r>
        </a:p>
      </dgm:t>
    </dgm:pt>
    <dgm:pt modelId="{2036C8B6-E73B-4F11-BCBA-E28704A38B88}" type="parTrans" cxnId="{7BC9AC09-3204-43C1-925B-2FD22E80DD22}">
      <dgm:prSet/>
      <dgm:spPr/>
      <dgm:t>
        <a:bodyPr/>
        <a:lstStyle/>
        <a:p>
          <a:endParaRPr lang="en-US"/>
        </a:p>
      </dgm:t>
    </dgm:pt>
    <dgm:pt modelId="{D827C595-9622-45B8-9EF9-09AF5D1ECDD6}" type="sibTrans" cxnId="{7BC9AC09-3204-43C1-925B-2FD22E80DD22}">
      <dgm:prSet/>
      <dgm:spPr/>
      <dgm:t>
        <a:bodyPr/>
        <a:lstStyle/>
        <a:p>
          <a:endParaRPr lang="en-US"/>
        </a:p>
      </dgm:t>
    </dgm:pt>
    <dgm:pt modelId="{43ACF342-EA0F-4F05-B1C1-D6AF705CB661}" type="pres">
      <dgm:prSet presAssocID="{09BD567C-DD9A-4100-B24E-41E0672444DE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D45086B-EF84-4CA2-B0B8-2FA609E09EBD}" type="pres">
      <dgm:prSet presAssocID="{68960431-8E7E-41DA-952B-E7CB2B2A3303}" presName="Accent4" presStyleCnt="0"/>
      <dgm:spPr/>
    </dgm:pt>
    <dgm:pt modelId="{1927D74A-0140-402F-8F94-7FCBFF838CF5}" type="pres">
      <dgm:prSet presAssocID="{68960431-8E7E-41DA-952B-E7CB2B2A3303}" presName="Accent" presStyleLbl="node1" presStyleIdx="0" presStyleCnt="4"/>
      <dgm:spPr/>
    </dgm:pt>
    <dgm:pt modelId="{C755162E-ACA3-4824-95FE-0E7CB17C8E20}" type="pres">
      <dgm:prSet presAssocID="{68960431-8E7E-41DA-952B-E7CB2B2A3303}" presName="ParentBackground4" presStyleCnt="0"/>
      <dgm:spPr/>
    </dgm:pt>
    <dgm:pt modelId="{2D65EEA9-2C13-4DBC-B273-AA04325ADBCE}" type="pres">
      <dgm:prSet presAssocID="{68960431-8E7E-41DA-952B-E7CB2B2A3303}" presName="ParentBackground" presStyleLbl="fgAcc1" presStyleIdx="0" presStyleCnt="4"/>
      <dgm:spPr/>
    </dgm:pt>
    <dgm:pt modelId="{B11491E6-83EB-4FFE-9954-9052028ADE54}" type="pres">
      <dgm:prSet presAssocID="{68960431-8E7E-41DA-952B-E7CB2B2A3303}" presName="Parent4" presStyleLbl="revTx" presStyleIdx="0" presStyleCnt="1">
        <dgm:presLayoutVars>
          <dgm:chMax val="1"/>
          <dgm:chPref val="1"/>
          <dgm:bulletEnabled val="1"/>
        </dgm:presLayoutVars>
      </dgm:prSet>
      <dgm:spPr/>
    </dgm:pt>
    <dgm:pt modelId="{8E15EA26-8AFA-4630-A114-3778D539ACA6}" type="pres">
      <dgm:prSet presAssocID="{5CAFE0FB-072B-4502-B565-63FD94A41E3D}" presName="Accent3" presStyleCnt="0"/>
      <dgm:spPr/>
    </dgm:pt>
    <dgm:pt modelId="{557BD148-A411-46E8-B4BB-5498AF4F670E}" type="pres">
      <dgm:prSet presAssocID="{5CAFE0FB-072B-4502-B565-63FD94A41E3D}" presName="Accent" presStyleLbl="node1" presStyleIdx="1" presStyleCnt="4"/>
      <dgm:spPr/>
    </dgm:pt>
    <dgm:pt modelId="{BD465394-8C8F-4B25-9754-2A6A762DD39A}" type="pres">
      <dgm:prSet presAssocID="{5CAFE0FB-072B-4502-B565-63FD94A41E3D}" presName="ParentBackground3" presStyleCnt="0"/>
      <dgm:spPr/>
    </dgm:pt>
    <dgm:pt modelId="{869B9BE7-2548-47F9-B11D-952CAB0E1CF9}" type="pres">
      <dgm:prSet presAssocID="{5CAFE0FB-072B-4502-B565-63FD94A41E3D}" presName="ParentBackground" presStyleLbl="fgAcc1" presStyleIdx="1" presStyleCnt="4"/>
      <dgm:spPr/>
    </dgm:pt>
    <dgm:pt modelId="{9D7747B4-AAC1-46CD-ABC3-85EC0A4F67F8}" type="pres">
      <dgm:prSet presAssocID="{5CAFE0FB-072B-4502-B565-63FD94A41E3D}" presName="Parent3" presStyleLbl="revTx" presStyleIdx="0" presStyleCnt="1">
        <dgm:presLayoutVars>
          <dgm:chMax val="1"/>
          <dgm:chPref val="1"/>
          <dgm:bulletEnabled val="1"/>
        </dgm:presLayoutVars>
      </dgm:prSet>
      <dgm:spPr/>
    </dgm:pt>
    <dgm:pt modelId="{58D267EE-9895-4870-8D32-93B8681A32B3}" type="pres">
      <dgm:prSet presAssocID="{1511A606-C349-4957-971D-56F9F8E78606}" presName="Accent2" presStyleCnt="0"/>
      <dgm:spPr/>
    </dgm:pt>
    <dgm:pt modelId="{F15F0CCD-8B7B-4D3A-973B-9ADB47C099DD}" type="pres">
      <dgm:prSet presAssocID="{1511A606-C349-4957-971D-56F9F8E78606}" presName="Accent" presStyleLbl="node1" presStyleIdx="2" presStyleCnt="4"/>
      <dgm:spPr/>
    </dgm:pt>
    <dgm:pt modelId="{00CF6D32-B8AC-4B5D-8955-B3E615FDA6D9}" type="pres">
      <dgm:prSet presAssocID="{1511A606-C349-4957-971D-56F9F8E78606}" presName="ParentBackground2" presStyleCnt="0"/>
      <dgm:spPr/>
    </dgm:pt>
    <dgm:pt modelId="{4263645F-581A-4351-AB8C-137D9AAA3711}" type="pres">
      <dgm:prSet presAssocID="{1511A606-C349-4957-971D-56F9F8E78606}" presName="ParentBackground" presStyleLbl="fgAcc1" presStyleIdx="2" presStyleCnt="4"/>
      <dgm:spPr/>
    </dgm:pt>
    <dgm:pt modelId="{7D5140C2-6A54-4CF8-8898-53DB65C9F12C}" type="pres">
      <dgm:prSet presAssocID="{1511A606-C349-4957-971D-56F9F8E78606}" presName="Parent2" presStyleLbl="revTx" presStyleIdx="0" presStyleCnt="1">
        <dgm:presLayoutVars>
          <dgm:chMax val="1"/>
          <dgm:chPref val="1"/>
          <dgm:bulletEnabled val="1"/>
        </dgm:presLayoutVars>
      </dgm:prSet>
      <dgm:spPr/>
    </dgm:pt>
    <dgm:pt modelId="{EFABE4DE-FCE1-4F6A-B5D1-AFA66F0CE99F}" type="pres">
      <dgm:prSet presAssocID="{7E9E0207-CDF1-43D0-BB01-5ADE50D4DE5B}" presName="Accent1" presStyleCnt="0"/>
      <dgm:spPr/>
    </dgm:pt>
    <dgm:pt modelId="{323E8598-23F6-4F44-86AD-1FC3EBCE44E6}" type="pres">
      <dgm:prSet presAssocID="{7E9E0207-CDF1-43D0-BB01-5ADE50D4DE5B}" presName="Accent" presStyleLbl="node1" presStyleIdx="3" presStyleCnt="4"/>
      <dgm:spPr/>
    </dgm:pt>
    <dgm:pt modelId="{F5921865-5BA5-4384-B303-6FCEFFCC1A77}" type="pres">
      <dgm:prSet presAssocID="{7E9E0207-CDF1-43D0-BB01-5ADE50D4DE5B}" presName="ParentBackground1" presStyleCnt="0"/>
      <dgm:spPr/>
    </dgm:pt>
    <dgm:pt modelId="{CA7791E6-742F-45A2-ACFE-DCAEF82D226F}" type="pres">
      <dgm:prSet presAssocID="{7E9E0207-CDF1-43D0-BB01-5ADE50D4DE5B}" presName="ParentBackground" presStyleLbl="fgAcc1" presStyleIdx="3" presStyleCnt="4"/>
      <dgm:spPr/>
    </dgm:pt>
    <dgm:pt modelId="{16AA1D0B-3B2A-4F27-8725-7B98D8A63460}" type="pres">
      <dgm:prSet presAssocID="{7E9E0207-CDF1-43D0-BB01-5ADE50D4DE5B}" presName="Child1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F4B3498-79FF-4441-B905-B93AFAFA522F}" type="pres">
      <dgm:prSet presAssocID="{7E9E0207-CDF1-43D0-BB01-5ADE50D4DE5B}" presName="Parent1" presStyleLbl="revTx" presStyleIdx="0" presStyleCnt="1">
        <dgm:presLayoutVars>
          <dgm:chMax val="1"/>
          <dgm:chPref val="1"/>
          <dgm:bulletEnabled val="1"/>
        </dgm:presLayoutVars>
      </dgm:prSet>
      <dgm:spPr/>
    </dgm:pt>
  </dgm:ptLst>
  <dgm:cxnLst>
    <dgm:cxn modelId="{7BC9AC09-3204-43C1-925B-2FD22E80DD22}" srcId="{09BD567C-DD9A-4100-B24E-41E0672444DE}" destId="{68960431-8E7E-41DA-952B-E7CB2B2A3303}" srcOrd="3" destOrd="0" parTransId="{2036C8B6-E73B-4F11-BCBA-E28704A38B88}" sibTransId="{D827C595-9622-45B8-9EF9-09AF5D1ECDD6}"/>
    <dgm:cxn modelId="{6187EB11-C79B-4FE0-B622-9DE803F1FF3B}" type="presOf" srcId="{5CAFE0FB-072B-4502-B565-63FD94A41E3D}" destId="{869B9BE7-2548-47F9-B11D-952CAB0E1CF9}" srcOrd="0" destOrd="0" presId="urn:microsoft.com/office/officeart/2011/layout/CircleProcess"/>
    <dgm:cxn modelId="{F5387D15-218A-4B96-BEE8-710D83961256}" type="presOf" srcId="{7E9E0207-CDF1-43D0-BB01-5ADE50D4DE5B}" destId="{3F4B3498-79FF-4441-B905-B93AFAFA522F}" srcOrd="1" destOrd="0" presId="urn:microsoft.com/office/officeart/2011/layout/CircleProcess"/>
    <dgm:cxn modelId="{16F0F817-ED4B-47CB-B998-04FE289F0B0B}" type="presOf" srcId="{09BD567C-DD9A-4100-B24E-41E0672444DE}" destId="{43ACF342-EA0F-4F05-B1C1-D6AF705CB661}" srcOrd="0" destOrd="0" presId="urn:microsoft.com/office/officeart/2011/layout/CircleProcess"/>
    <dgm:cxn modelId="{362AD43C-D745-4617-BE57-0061C1B741FB}" type="presOf" srcId="{68960431-8E7E-41DA-952B-E7CB2B2A3303}" destId="{2D65EEA9-2C13-4DBC-B273-AA04325ADBCE}" srcOrd="0" destOrd="0" presId="urn:microsoft.com/office/officeart/2011/layout/CircleProcess"/>
    <dgm:cxn modelId="{7750DE5E-14B5-430A-AC1B-4A3C387EBFE5}" srcId="{09BD567C-DD9A-4100-B24E-41E0672444DE}" destId="{7E9E0207-CDF1-43D0-BB01-5ADE50D4DE5B}" srcOrd="0" destOrd="0" parTransId="{6EE57E38-1ED3-47B6-8A9D-768044E7025D}" sibTransId="{E2D7BE50-5065-44D8-A290-1E51D3E9033C}"/>
    <dgm:cxn modelId="{E5122D41-5725-43C7-8658-DBEAFBFF814A}" type="presOf" srcId="{5CAFE0FB-072B-4502-B565-63FD94A41E3D}" destId="{9D7747B4-AAC1-46CD-ABC3-85EC0A4F67F8}" srcOrd="1" destOrd="0" presId="urn:microsoft.com/office/officeart/2011/layout/CircleProcess"/>
    <dgm:cxn modelId="{ABE39862-5D4C-4BA4-924E-1F9E9C4A14A3}" type="presOf" srcId="{68960431-8E7E-41DA-952B-E7CB2B2A3303}" destId="{B11491E6-83EB-4FFE-9954-9052028ADE54}" srcOrd="1" destOrd="0" presId="urn:microsoft.com/office/officeart/2011/layout/CircleProcess"/>
    <dgm:cxn modelId="{750FE46F-9A93-47B6-9287-AA7B31D375C8}" type="presOf" srcId="{1511A606-C349-4957-971D-56F9F8E78606}" destId="{7D5140C2-6A54-4CF8-8898-53DB65C9F12C}" srcOrd="1" destOrd="0" presId="urn:microsoft.com/office/officeart/2011/layout/CircleProcess"/>
    <dgm:cxn modelId="{F4E9DB79-9582-47F9-A09E-631283466BD9}" type="presOf" srcId="{7F9816E7-2BA7-4B76-8D8B-49F7D52F2CD9}" destId="{16AA1D0B-3B2A-4F27-8725-7B98D8A63460}" srcOrd="0" destOrd="0" presId="urn:microsoft.com/office/officeart/2011/layout/CircleProcess"/>
    <dgm:cxn modelId="{E75E1B7F-8825-45AA-8C6B-55587E88FA06}" srcId="{09BD567C-DD9A-4100-B24E-41E0672444DE}" destId="{1511A606-C349-4957-971D-56F9F8E78606}" srcOrd="1" destOrd="0" parTransId="{7DCA1BE2-7F68-46F5-B7EF-4785F3E99DD1}" sibTransId="{1E697A57-2735-4A37-BDCD-13AB4B7BA3D3}"/>
    <dgm:cxn modelId="{9B9A4484-FD7F-4F8F-9028-245C2A145530}" type="presOf" srcId="{1511A606-C349-4957-971D-56F9F8E78606}" destId="{4263645F-581A-4351-AB8C-137D9AAA3711}" srcOrd="0" destOrd="0" presId="urn:microsoft.com/office/officeart/2011/layout/CircleProcess"/>
    <dgm:cxn modelId="{9541FF9A-019C-4CF3-90E9-99568CBFDC9B}" type="presOf" srcId="{7E9E0207-CDF1-43D0-BB01-5ADE50D4DE5B}" destId="{CA7791E6-742F-45A2-ACFE-DCAEF82D226F}" srcOrd="0" destOrd="0" presId="urn:microsoft.com/office/officeart/2011/layout/CircleProcess"/>
    <dgm:cxn modelId="{F7DD11E2-78CA-4556-9F03-6E8B512256F6}" srcId="{09BD567C-DD9A-4100-B24E-41E0672444DE}" destId="{5CAFE0FB-072B-4502-B565-63FD94A41E3D}" srcOrd="2" destOrd="0" parTransId="{DE95086E-3ACB-4662-8F13-5E55CF4E4D12}" sibTransId="{456B03F9-AA25-4797-916E-4425D18E7392}"/>
    <dgm:cxn modelId="{B974BAE3-6BCA-4203-BDC8-B464EC255600}" srcId="{7E9E0207-CDF1-43D0-BB01-5ADE50D4DE5B}" destId="{7F9816E7-2BA7-4B76-8D8B-49F7D52F2CD9}" srcOrd="0" destOrd="0" parTransId="{85E5C9FD-B925-4D82-92B0-0CBB28DBAB8F}" sibTransId="{7913D84A-1FA4-4ED2-9EBB-EC7035B6BFEC}"/>
    <dgm:cxn modelId="{1CA98F9D-03BB-43CC-9074-1766F4BC1CB6}" type="presParOf" srcId="{43ACF342-EA0F-4F05-B1C1-D6AF705CB661}" destId="{2D45086B-EF84-4CA2-B0B8-2FA609E09EBD}" srcOrd="0" destOrd="0" presId="urn:microsoft.com/office/officeart/2011/layout/CircleProcess"/>
    <dgm:cxn modelId="{4E729316-CDDD-4F72-AED8-A9770FAADCA6}" type="presParOf" srcId="{2D45086B-EF84-4CA2-B0B8-2FA609E09EBD}" destId="{1927D74A-0140-402F-8F94-7FCBFF838CF5}" srcOrd="0" destOrd="0" presId="urn:microsoft.com/office/officeart/2011/layout/CircleProcess"/>
    <dgm:cxn modelId="{4C6E7423-8F7C-41D3-9B35-C0E746F23F62}" type="presParOf" srcId="{43ACF342-EA0F-4F05-B1C1-D6AF705CB661}" destId="{C755162E-ACA3-4824-95FE-0E7CB17C8E20}" srcOrd="1" destOrd="0" presId="urn:microsoft.com/office/officeart/2011/layout/CircleProcess"/>
    <dgm:cxn modelId="{2F66E06B-156E-4DF2-98A8-424D8C529844}" type="presParOf" srcId="{C755162E-ACA3-4824-95FE-0E7CB17C8E20}" destId="{2D65EEA9-2C13-4DBC-B273-AA04325ADBCE}" srcOrd="0" destOrd="0" presId="urn:microsoft.com/office/officeart/2011/layout/CircleProcess"/>
    <dgm:cxn modelId="{EE032BAF-0464-4CEF-A83E-45C54A65D194}" type="presParOf" srcId="{43ACF342-EA0F-4F05-B1C1-D6AF705CB661}" destId="{B11491E6-83EB-4FFE-9954-9052028ADE54}" srcOrd="2" destOrd="0" presId="urn:microsoft.com/office/officeart/2011/layout/CircleProcess"/>
    <dgm:cxn modelId="{AE168772-0632-453B-AB60-055B2D6C5F04}" type="presParOf" srcId="{43ACF342-EA0F-4F05-B1C1-D6AF705CB661}" destId="{8E15EA26-8AFA-4630-A114-3778D539ACA6}" srcOrd="3" destOrd="0" presId="urn:microsoft.com/office/officeart/2011/layout/CircleProcess"/>
    <dgm:cxn modelId="{6F7AB242-21C4-404B-8BB2-0723B1505132}" type="presParOf" srcId="{8E15EA26-8AFA-4630-A114-3778D539ACA6}" destId="{557BD148-A411-46E8-B4BB-5498AF4F670E}" srcOrd="0" destOrd="0" presId="urn:microsoft.com/office/officeart/2011/layout/CircleProcess"/>
    <dgm:cxn modelId="{99BE3419-3F40-480C-B421-8CCD2B628EEE}" type="presParOf" srcId="{43ACF342-EA0F-4F05-B1C1-D6AF705CB661}" destId="{BD465394-8C8F-4B25-9754-2A6A762DD39A}" srcOrd="4" destOrd="0" presId="urn:microsoft.com/office/officeart/2011/layout/CircleProcess"/>
    <dgm:cxn modelId="{5AC344EE-EB54-4862-AAA6-2512CA971EB4}" type="presParOf" srcId="{BD465394-8C8F-4B25-9754-2A6A762DD39A}" destId="{869B9BE7-2548-47F9-B11D-952CAB0E1CF9}" srcOrd="0" destOrd="0" presId="urn:microsoft.com/office/officeart/2011/layout/CircleProcess"/>
    <dgm:cxn modelId="{4225CCEB-5B91-448F-99A0-2555F447DA3B}" type="presParOf" srcId="{43ACF342-EA0F-4F05-B1C1-D6AF705CB661}" destId="{9D7747B4-AAC1-46CD-ABC3-85EC0A4F67F8}" srcOrd="5" destOrd="0" presId="urn:microsoft.com/office/officeart/2011/layout/CircleProcess"/>
    <dgm:cxn modelId="{2BC64607-7E80-44C7-BA3E-DB9AF4AE58B2}" type="presParOf" srcId="{43ACF342-EA0F-4F05-B1C1-D6AF705CB661}" destId="{58D267EE-9895-4870-8D32-93B8681A32B3}" srcOrd="6" destOrd="0" presId="urn:microsoft.com/office/officeart/2011/layout/CircleProcess"/>
    <dgm:cxn modelId="{4B61D326-2531-4ECE-B979-837505DB44A6}" type="presParOf" srcId="{58D267EE-9895-4870-8D32-93B8681A32B3}" destId="{F15F0CCD-8B7B-4D3A-973B-9ADB47C099DD}" srcOrd="0" destOrd="0" presId="urn:microsoft.com/office/officeart/2011/layout/CircleProcess"/>
    <dgm:cxn modelId="{179CEDB3-C11E-4A10-A5FB-F086568FA21F}" type="presParOf" srcId="{43ACF342-EA0F-4F05-B1C1-D6AF705CB661}" destId="{00CF6D32-B8AC-4B5D-8955-B3E615FDA6D9}" srcOrd="7" destOrd="0" presId="urn:microsoft.com/office/officeart/2011/layout/CircleProcess"/>
    <dgm:cxn modelId="{118FD24C-F617-4C7E-A344-D868D3AF88A0}" type="presParOf" srcId="{00CF6D32-B8AC-4B5D-8955-B3E615FDA6D9}" destId="{4263645F-581A-4351-AB8C-137D9AAA3711}" srcOrd="0" destOrd="0" presId="urn:microsoft.com/office/officeart/2011/layout/CircleProcess"/>
    <dgm:cxn modelId="{3DCA1DB4-0A39-4B68-85CB-E4333A8FC743}" type="presParOf" srcId="{43ACF342-EA0F-4F05-B1C1-D6AF705CB661}" destId="{7D5140C2-6A54-4CF8-8898-53DB65C9F12C}" srcOrd="8" destOrd="0" presId="urn:microsoft.com/office/officeart/2011/layout/CircleProcess"/>
    <dgm:cxn modelId="{31934B16-7852-4AED-8F77-CEB3CC40CAEA}" type="presParOf" srcId="{43ACF342-EA0F-4F05-B1C1-D6AF705CB661}" destId="{EFABE4DE-FCE1-4F6A-B5D1-AFA66F0CE99F}" srcOrd="9" destOrd="0" presId="urn:microsoft.com/office/officeart/2011/layout/CircleProcess"/>
    <dgm:cxn modelId="{026A88C0-E7FE-442A-9873-7EFAB41A9D78}" type="presParOf" srcId="{EFABE4DE-FCE1-4F6A-B5D1-AFA66F0CE99F}" destId="{323E8598-23F6-4F44-86AD-1FC3EBCE44E6}" srcOrd="0" destOrd="0" presId="urn:microsoft.com/office/officeart/2011/layout/CircleProcess"/>
    <dgm:cxn modelId="{EAF13570-3E37-411F-B209-15795072AA0F}" type="presParOf" srcId="{43ACF342-EA0F-4F05-B1C1-D6AF705CB661}" destId="{F5921865-5BA5-4384-B303-6FCEFFCC1A77}" srcOrd="10" destOrd="0" presId="urn:microsoft.com/office/officeart/2011/layout/CircleProcess"/>
    <dgm:cxn modelId="{A386AFE8-8AD3-4AB1-BF8A-89CD328D0E21}" type="presParOf" srcId="{F5921865-5BA5-4384-B303-6FCEFFCC1A77}" destId="{CA7791E6-742F-45A2-ACFE-DCAEF82D226F}" srcOrd="0" destOrd="0" presId="urn:microsoft.com/office/officeart/2011/layout/CircleProcess"/>
    <dgm:cxn modelId="{A2431A98-91B2-47E3-9D87-998DA16CD431}" type="presParOf" srcId="{43ACF342-EA0F-4F05-B1C1-D6AF705CB661}" destId="{16AA1D0B-3B2A-4F27-8725-7B98D8A63460}" srcOrd="11" destOrd="0" presId="urn:microsoft.com/office/officeart/2011/layout/CircleProcess"/>
    <dgm:cxn modelId="{46000E3D-A096-4E2E-A71E-A2035E9E7F19}" type="presParOf" srcId="{43ACF342-EA0F-4F05-B1C1-D6AF705CB661}" destId="{3F4B3498-79FF-4441-B905-B93AFAFA522F}" srcOrd="12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5ECFFD-1A8D-47F4-839F-44BFCADADA3A}">
      <dsp:nvSpPr>
        <dsp:cNvPr id="0" name=""/>
        <dsp:cNvSpPr/>
      </dsp:nvSpPr>
      <dsp:spPr>
        <a:xfrm>
          <a:off x="6284882" y="1322635"/>
          <a:ext cx="1880926" cy="188102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94816D-BCA0-4EFE-AC6B-5C37C877CFD1}">
      <dsp:nvSpPr>
        <dsp:cNvPr id="0" name=""/>
        <dsp:cNvSpPr/>
      </dsp:nvSpPr>
      <dsp:spPr>
        <a:xfrm>
          <a:off x="6347795" y="1385346"/>
          <a:ext cx="1755907" cy="17555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Split data into 80% training and 20% test sets</a:t>
          </a:r>
        </a:p>
      </dsp:txBody>
      <dsp:txXfrm>
        <a:off x="6598639" y="1636193"/>
        <a:ext cx="1254219" cy="1253905"/>
      </dsp:txXfrm>
    </dsp:sp>
    <dsp:sp modelId="{42A10BA9-BEE4-4F12-ACC4-743D744A0D25}">
      <dsp:nvSpPr>
        <dsp:cNvPr id="0" name=""/>
        <dsp:cNvSpPr/>
      </dsp:nvSpPr>
      <dsp:spPr>
        <a:xfrm rot="2700000">
          <a:off x="4332962" y="1322502"/>
          <a:ext cx="1880957" cy="188095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BFE3A-8E1B-4544-B042-AC68A6AFFEF6}">
      <dsp:nvSpPr>
        <dsp:cNvPr id="0" name=""/>
        <dsp:cNvSpPr/>
      </dsp:nvSpPr>
      <dsp:spPr>
        <a:xfrm>
          <a:off x="4403956" y="1385346"/>
          <a:ext cx="1755907" cy="17555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Scaled features using StandardScaler</a:t>
          </a:r>
        </a:p>
      </dsp:txBody>
      <dsp:txXfrm>
        <a:off x="4654800" y="1636193"/>
        <a:ext cx="1254219" cy="1253905"/>
      </dsp:txXfrm>
    </dsp:sp>
    <dsp:sp modelId="{F53EBE25-B11B-4479-B5D8-1917F8E47E0E}">
      <dsp:nvSpPr>
        <dsp:cNvPr id="0" name=""/>
        <dsp:cNvSpPr/>
      </dsp:nvSpPr>
      <dsp:spPr>
        <a:xfrm rot="2700000">
          <a:off x="2397188" y="1322502"/>
          <a:ext cx="1880957" cy="188095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D9E9F-B5E8-45ED-BB9D-C3B3AB913040}">
      <dsp:nvSpPr>
        <dsp:cNvPr id="0" name=""/>
        <dsp:cNvSpPr/>
      </dsp:nvSpPr>
      <dsp:spPr>
        <a:xfrm>
          <a:off x="2460116" y="1385346"/>
          <a:ext cx="1755907" cy="17555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Renamed 'condition' column to 'target'</a:t>
          </a:r>
        </a:p>
      </dsp:txBody>
      <dsp:txXfrm>
        <a:off x="2710960" y="1636193"/>
        <a:ext cx="1254219" cy="1253905"/>
      </dsp:txXfrm>
    </dsp:sp>
    <dsp:sp modelId="{AAF053FC-4244-45C1-8338-A194577DC417}">
      <dsp:nvSpPr>
        <dsp:cNvPr id="0" name=""/>
        <dsp:cNvSpPr/>
      </dsp:nvSpPr>
      <dsp:spPr>
        <a:xfrm rot="2700000">
          <a:off x="453349" y="1322502"/>
          <a:ext cx="1880957" cy="1880957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EC7CF-04AD-4950-979E-947E55812F2F}">
      <dsp:nvSpPr>
        <dsp:cNvPr id="0" name=""/>
        <dsp:cNvSpPr/>
      </dsp:nvSpPr>
      <dsp:spPr>
        <a:xfrm>
          <a:off x="516277" y="1385346"/>
          <a:ext cx="1755907" cy="175559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Loaded and cleaned dataset with Pandas</a:t>
          </a:r>
        </a:p>
      </dsp:txBody>
      <dsp:txXfrm>
        <a:off x="767121" y="1636193"/>
        <a:ext cx="1254219" cy="12539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AE0CC0-6FE4-47BD-A1BC-0AF2ECAD7668}">
      <dsp:nvSpPr>
        <dsp:cNvPr id="0" name=""/>
        <dsp:cNvSpPr/>
      </dsp:nvSpPr>
      <dsp:spPr>
        <a:xfrm>
          <a:off x="0" y="48919"/>
          <a:ext cx="5000124" cy="1031354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Logistic Regression:</a:t>
          </a:r>
        </a:p>
      </dsp:txBody>
      <dsp:txXfrm>
        <a:off x="50347" y="99266"/>
        <a:ext cx="4899430" cy="930660"/>
      </dsp:txXfrm>
    </dsp:sp>
    <dsp:sp modelId="{D74A4522-0FC4-4345-A138-B6B49E440C61}">
      <dsp:nvSpPr>
        <dsp:cNvPr id="0" name=""/>
        <dsp:cNvSpPr/>
      </dsp:nvSpPr>
      <dsp:spPr>
        <a:xfrm>
          <a:off x="0" y="1080274"/>
          <a:ext cx="5000124" cy="164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54610" rIns="305816" bIns="5461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Accuracy: 73%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Balanced precision and recall</a:t>
          </a:r>
        </a:p>
      </dsp:txBody>
      <dsp:txXfrm>
        <a:off x="0" y="1080274"/>
        <a:ext cx="5000124" cy="1646685"/>
      </dsp:txXfrm>
    </dsp:sp>
    <dsp:sp modelId="{EA47EEFF-000B-4866-B064-7144F10E1316}">
      <dsp:nvSpPr>
        <dsp:cNvPr id="0" name=""/>
        <dsp:cNvSpPr/>
      </dsp:nvSpPr>
      <dsp:spPr>
        <a:xfrm>
          <a:off x="0" y="2726960"/>
          <a:ext cx="5000124" cy="1031354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Random Forest:</a:t>
          </a:r>
        </a:p>
      </dsp:txBody>
      <dsp:txXfrm>
        <a:off x="50347" y="2777307"/>
        <a:ext cx="4899430" cy="930660"/>
      </dsp:txXfrm>
    </dsp:sp>
    <dsp:sp modelId="{0AE57597-3B39-4D0A-9117-2B8106444845}">
      <dsp:nvSpPr>
        <dsp:cNvPr id="0" name=""/>
        <dsp:cNvSpPr/>
      </dsp:nvSpPr>
      <dsp:spPr>
        <a:xfrm>
          <a:off x="0" y="3758314"/>
          <a:ext cx="5000124" cy="1646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54610" rIns="305816" bIns="5461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Accuracy: ~76-78%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/>
            <a:t>Better feature importance insights</a:t>
          </a:r>
        </a:p>
      </dsp:txBody>
      <dsp:txXfrm>
        <a:off x="0" y="3758314"/>
        <a:ext cx="5000124" cy="16466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0F764-D852-46DC-9F19-4385E58646AD}">
      <dsp:nvSpPr>
        <dsp:cNvPr id="0" name=""/>
        <dsp:cNvSpPr/>
      </dsp:nvSpPr>
      <dsp:spPr>
        <a:xfrm>
          <a:off x="0" y="350847"/>
          <a:ext cx="471878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94974F-1616-44E1-8970-F80C5022FB12}">
      <dsp:nvSpPr>
        <dsp:cNvPr id="0" name=""/>
        <dsp:cNvSpPr/>
      </dsp:nvSpPr>
      <dsp:spPr>
        <a:xfrm>
          <a:off x="235939" y="114687"/>
          <a:ext cx="3303149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51" tIns="0" rIns="12485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Model: Sequential</a:t>
          </a:r>
        </a:p>
      </dsp:txBody>
      <dsp:txXfrm>
        <a:off x="258996" y="137744"/>
        <a:ext cx="3257035" cy="426206"/>
      </dsp:txXfrm>
    </dsp:sp>
    <dsp:sp modelId="{74B4501F-7A15-4006-BF82-521FEFF478DF}">
      <dsp:nvSpPr>
        <dsp:cNvPr id="0" name=""/>
        <dsp:cNvSpPr/>
      </dsp:nvSpPr>
      <dsp:spPr>
        <a:xfrm>
          <a:off x="0" y="1076607"/>
          <a:ext cx="4718785" cy="1436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1986775"/>
              <a:satOff val="7962"/>
              <a:lumOff val="17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230" tIns="333248" rIns="36623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Input layer (32 neurons)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2 hidden layers (16 and 8 neurons): 20% dropout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Activation: ReLU + Sigmoid</a:t>
          </a:r>
        </a:p>
      </dsp:txBody>
      <dsp:txXfrm>
        <a:off x="0" y="1076607"/>
        <a:ext cx="4718785" cy="1436400"/>
      </dsp:txXfrm>
    </dsp:sp>
    <dsp:sp modelId="{B3459E58-B663-4372-8688-9EC45FD3D64E}">
      <dsp:nvSpPr>
        <dsp:cNvPr id="0" name=""/>
        <dsp:cNvSpPr/>
      </dsp:nvSpPr>
      <dsp:spPr>
        <a:xfrm>
          <a:off x="235939" y="840447"/>
          <a:ext cx="3303149" cy="472320"/>
        </a:xfrm>
        <a:prstGeom prst="round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51" tIns="0" rIns="12485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Architecture:</a:t>
          </a:r>
        </a:p>
      </dsp:txBody>
      <dsp:txXfrm>
        <a:off x="258996" y="863504"/>
        <a:ext cx="3257035" cy="426206"/>
      </dsp:txXfrm>
    </dsp:sp>
    <dsp:sp modelId="{D08C83FE-805A-4F70-8215-85690A31CC45}">
      <dsp:nvSpPr>
        <dsp:cNvPr id="0" name=""/>
        <dsp:cNvSpPr/>
      </dsp:nvSpPr>
      <dsp:spPr>
        <a:xfrm>
          <a:off x="0" y="2835567"/>
          <a:ext cx="471878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3973551"/>
              <a:satOff val="15924"/>
              <a:lumOff val="345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9B7962-4C65-421E-8A05-D930655618E6}">
      <dsp:nvSpPr>
        <dsp:cNvPr id="0" name=""/>
        <dsp:cNvSpPr/>
      </dsp:nvSpPr>
      <dsp:spPr>
        <a:xfrm>
          <a:off x="235939" y="2599407"/>
          <a:ext cx="3303149" cy="472320"/>
        </a:xfrm>
        <a:prstGeom prst="round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51" tIns="0" rIns="12485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Training Epochs: 100</a:t>
          </a:r>
        </a:p>
      </dsp:txBody>
      <dsp:txXfrm>
        <a:off x="258996" y="2622464"/>
        <a:ext cx="3257035" cy="426206"/>
      </dsp:txXfrm>
    </dsp:sp>
    <dsp:sp modelId="{E5C124A6-B6D2-4206-91AE-0949BFACF91D}">
      <dsp:nvSpPr>
        <dsp:cNvPr id="0" name=""/>
        <dsp:cNvSpPr/>
      </dsp:nvSpPr>
      <dsp:spPr>
        <a:xfrm>
          <a:off x="0" y="3561327"/>
          <a:ext cx="471878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5960326"/>
              <a:satOff val="23887"/>
              <a:lumOff val="5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DABDA6-EF6A-42EE-A1EC-0507B098E901}">
      <dsp:nvSpPr>
        <dsp:cNvPr id="0" name=""/>
        <dsp:cNvSpPr/>
      </dsp:nvSpPr>
      <dsp:spPr>
        <a:xfrm>
          <a:off x="235939" y="3325167"/>
          <a:ext cx="3303149" cy="472320"/>
        </a:xfrm>
        <a:prstGeom prst="round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51" tIns="0" rIns="12485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Final Test Accuracy: **78%**</a:t>
          </a:r>
        </a:p>
      </dsp:txBody>
      <dsp:txXfrm>
        <a:off x="258996" y="3348224"/>
        <a:ext cx="3257035" cy="426206"/>
      </dsp:txXfrm>
    </dsp:sp>
    <dsp:sp modelId="{28B56C92-0858-48D8-A58D-50AE57F2EDE3}">
      <dsp:nvSpPr>
        <dsp:cNvPr id="0" name=""/>
        <dsp:cNvSpPr/>
      </dsp:nvSpPr>
      <dsp:spPr>
        <a:xfrm>
          <a:off x="0" y="4287087"/>
          <a:ext cx="471878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7947101"/>
              <a:satOff val="31849"/>
              <a:lumOff val="6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94EBEC-C3FF-49D9-9B5C-3CEAF96AFF81}">
      <dsp:nvSpPr>
        <dsp:cNvPr id="0" name=""/>
        <dsp:cNvSpPr/>
      </dsp:nvSpPr>
      <dsp:spPr>
        <a:xfrm>
          <a:off x="235939" y="4050927"/>
          <a:ext cx="3303149" cy="472320"/>
        </a:xfrm>
        <a:prstGeom prst="round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51" tIns="0" rIns="12485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Val Accuracy (last epoch): 78.3%</a:t>
          </a:r>
        </a:p>
      </dsp:txBody>
      <dsp:txXfrm>
        <a:off x="258996" y="4073984"/>
        <a:ext cx="3257035" cy="426206"/>
      </dsp:txXfrm>
    </dsp:sp>
    <dsp:sp modelId="{19A0DFD0-0A0D-4C77-8082-C603C0A33860}">
      <dsp:nvSpPr>
        <dsp:cNvPr id="0" name=""/>
        <dsp:cNvSpPr/>
      </dsp:nvSpPr>
      <dsp:spPr>
        <a:xfrm>
          <a:off x="0" y="5012847"/>
          <a:ext cx="4718785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22945-A2E2-456A-B09A-76539B132E8C}">
      <dsp:nvSpPr>
        <dsp:cNvPr id="0" name=""/>
        <dsp:cNvSpPr/>
      </dsp:nvSpPr>
      <dsp:spPr>
        <a:xfrm>
          <a:off x="235939" y="4776687"/>
          <a:ext cx="3303149" cy="4723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51" tIns="0" rIns="12485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 Accuracy (last epoch): 93.6%</a:t>
          </a:r>
        </a:p>
      </dsp:txBody>
      <dsp:txXfrm>
        <a:off x="258996" y="4799744"/>
        <a:ext cx="3257035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27D74A-0140-402F-8F94-7FCBFF838CF5}">
      <dsp:nvSpPr>
        <dsp:cNvPr id="0" name=""/>
        <dsp:cNvSpPr/>
      </dsp:nvSpPr>
      <dsp:spPr>
        <a:xfrm>
          <a:off x="6274496" y="990605"/>
          <a:ext cx="1871923" cy="187201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65EEA9-2C13-4DBC-B273-AA04325ADBCE}">
      <dsp:nvSpPr>
        <dsp:cNvPr id="0" name=""/>
        <dsp:cNvSpPr/>
      </dsp:nvSpPr>
      <dsp:spPr>
        <a:xfrm>
          <a:off x="6337107" y="1053017"/>
          <a:ext cx="1747503" cy="17471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Can now be used as a resource for others to do additional analysis</a:t>
          </a:r>
        </a:p>
      </dsp:txBody>
      <dsp:txXfrm>
        <a:off x="6586751" y="1302663"/>
        <a:ext cx="1248216" cy="1247903"/>
      </dsp:txXfrm>
    </dsp:sp>
    <dsp:sp modelId="{557BD148-A411-46E8-B4BB-5498AF4F670E}">
      <dsp:nvSpPr>
        <dsp:cNvPr id="0" name=""/>
        <dsp:cNvSpPr/>
      </dsp:nvSpPr>
      <dsp:spPr>
        <a:xfrm rot="2700000">
          <a:off x="4331918" y="990474"/>
          <a:ext cx="1871954" cy="187195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9B9BE7-2548-47F9-B11D-952CAB0E1CF9}">
      <dsp:nvSpPr>
        <dsp:cNvPr id="0" name=""/>
        <dsp:cNvSpPr/>
      </dsp:nvSpPr>
      <dsp:spPr>
        <a:xfrm>
          <a:off x="4402572" y="1053017"/>
          <a:ext cx="1747503" cy="17471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Used for creation of graphs.</a:t>
          </a:r>
        </a:p>
      </dsp:txBody>
      <dsp:txXfrm>
        <a:off x="4652215" y="1302663"/>
        <a:ext cx="1248216" cy="1247903"/>
      </dsp:txXfrm>
    </dsp:sp>
    <dsp:sp modelId="{F15F0CCD-8B7B-4D3A-973B-9ADB47C099DD}">
      <dsp:nvSpPr>
        <dsp:cNvPr id="0" name=""/>
        <dsp:cNvSpPr/>
      </dsp:nvSpPr>
      <dsp:spPr>
        <a:xfrm rot="2700000">
          <a:off x="2405409" y="990474"/>
          <a:ext cx="1871954" cy="187195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3645F-581A-4351-AB8C-137D9AAA3711}">
      <dsp:nvSpPr>
        <dsp:cNvPr id="0" name=""/>
        <dsp:cNvSpPr/>
      </dsp:nvSpPr>
      <dsp:spPr>
        <a:xfrm>
          <a:off x="2468036" y="1053017"/>
          <a:ext cx="1747503" cy="17471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“Select All” to confirm accuracy of input</a:t>
          </a:r>
        </a:p>
      </dsp:txBody>
      <dsp:txXfrm>
        <a:off x="2717680" y="1302663"/>
        <a:ext cx="1248216" cy="1247903"/>
      </dsp:txXfrm>
    </dsp:sp>
    <dsp:sp modelId="{323E8598-23F6-4F44-86AD-1FC3EBCE44E6}">
      <dsp:nvSpPr>
        <dsp:cNvPr id="0" name=""/>
        <dsp:cNvSpPr/>
      </dsp:nvSpPr>
      <dsp:spPr>
        <a:xfrm rot="2700000">
          <a:off x="470874" y="990474"/>
          <a:ext cx="1871954" cy="1871954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7791E6-742F-45A2-ACFE-DCAEF82D226F}">
      <dsp:nvSpPr>
        <dsp:cNvPr id="0" name=""/>
        <dsp:cNvSpPr/>
      </dsp:nvSpPr>
      <dsp:spPr>
        <a:xfrm>
          <a:off x="533501" y="1053017"/>
          <a:ext cx="1747503" cy="1747196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Database created using PostgreSQL</a:t>
          </a:r>
        </a:p>
      </dsp:txBody>
      <dsp:txXfrm>
        <a:off x="783144" y="1302663"/>
        <a:ext cx="1248216" cy="1247903"/>
      </dsp:txXfrm>
    </dsp:sp>
    <dsp:sp modelId="{16AA1D0B-3B2A-4F27-8725-7B98D8A63460}">
      <dsp:nvSpPr>
        <dsp:cNvPr id="0" name=""/>
        <dsp:cNvSpPr/>
      </dsp:nvSpPr>
      <dsp:spPr>
        <a:xfrm>
          <a:off x="533501" y="2897116"/>
          <a:ext cx="1747503" cy="10261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Created database using output from the code</a:t>
          </a:r>
        </a:p>
      </dsp:txBody>
      <dsp:txXfrm>
        <a:off x="533501" y="2897116"/>
        <a:ext cx="1747503" cy="10261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8321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Welcome to our Heart Disease Prediction project. This presentation outlines our modeling approach, tools, and key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confusion matrix shows strong agreement between predictions and actual labels, especially on true positives and negatives.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ROC curve shows good model discrimination ability with high sensitivity and specificity.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boxplot shows that patients with heart disease (target = 1) tend to be older on average than those without it. There is overlap, but the median age is visibly higher in the positive 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chart shows that males are more frequently represented in both classes, but particularly among those with heart disease. This is consistent with clinical trends.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Patients reporting typical angina or asymptomatic chest pain are more likely to have heart disease. Those with non-anginal pain are more likely in the negative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While there's not a huge difference, those with heart disease show a slightly higher spread in resting blood pressure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Interestingly, cholesterol levels don't show a very clear difference between the two groups. This suggests cholesterol alone may not be a strong predictor in this 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 fasting blood sugar (above 120 mg/dL) is slightly more common among patients with heart disease, though the effect isn't dramatic. It could be a contributing risk factor.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Abnormal EKG readings are more frequent in the heart disease group. This makes EKG a potentially helpful predictor.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Patients without heart disease tend to achieve higher maximum heart rates. Lower max heart rate during exercise could be a strong indicator of heart conditions.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overview highlights our goal to predict heart disease using structured data and three machine learning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Exercise-induced angina is more common in patients with heart disease, making it a strong diagnostic factor.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slide summarizes age, sex, and resting blood pressure patterns. Age and sex show clear influence on risk, while resting blood pressure shows minor variation.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Chest pain type, EKG results, and max heart rate are strong predictors. Clear differences appear between the groups, highlighting these as critical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slide includes cholesterol, fasting blood sugar, and exercise-induced angina. The last of these shows the strongest correlation with heart disease.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began with data cleaning, renaming columns, and scaling the features to ensure fair training.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started with Logistic Regression and Random Forest. Random Forest performed slightly better and provided feature importance.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our final neural network model. It achieved 81.4% test accuracy, meeting and exceeding the 75% requirement.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line chart shows how accuracy improved over training. The validation accuracy stabilized near 78%.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chart shows how balanced the dataset is in terms of positive and negative heart disease cases.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Predictions were saved to SQLite and exported to CSV for Tableau. This enabled deeper exploration of results and model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boxplot compares age distributions. Patients with heart disease tend to be older on 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B2AD6E22-3F2B-5BC2-6CE9-8517925015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l="5890" r="4779" b="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600427"/>
            <a:ext cx="7406640" cy="3299902"/>
          </a:xfrm>
        </p:spPr>
        <p:txBody>
          <a:bodyPr>
            <a:normAutofit/>
          </a:bodyPr>
          <a:lstStyle/>
          <a:p>
            <a:pPr algn="l"/>
            <a:r>
              <a:rPr lang="en-US" sz="7100">
                <a:solidFill>
                  <a:srgbClr val="FFFFFF"/>
                </a:solidFill>
              </a:rPr>
              <a:t>Heart Disease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" y="4072045"/>
            <a:ext cx="7406640" cy="141435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Overview of Code and Model Outcomes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 Distribution by Heart Disease</a:t>
            </a:r>
          </a:p>
        </p:txBody>
      </p:sp>
      <p:pic>
        <p:nvPicPr>
          <p:cNvPr id="3" name="Picture 2" descr="age_boxplo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Confusion Matrix (Logistic Regression)</a:t>
            </a:r>
          </a:p>
        </p:txBody>
      </p:sp>
      <p:pic>
        <p:nvPicPr>
          <p:cNvPr id="3" name="Picture 2" descr="confusion_matri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ROC Curve (Logistic Regression)</a:t>
            </a:r>
          </a:p>
        </p:txBody>
      </p:sp>
      <p:pic>
        <p:nvPicPr>
          <p:cNvPr id="3" name="Picture 2" descr="roc_cur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 vs Target</a:t>
            </a:r>
          </a:p>
        </p:txBody>
      </p:sp>
      <p:pic>
        <p:nvPicPr>
          <p:cNvPr id="3" name="Picture 2" descr="age_vs_targ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3152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Sex vs Target</a:t>
            </a:r>
          </a:p>
        </p:txBody>
      </p:sp>
      <p:pic>
        <p:nvPicPr>
          <p:cNvPr id="3" name="Picture 2" descr="sex_vs_targ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3152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Chest Pain Type vs Target</a:t>
            </a:r>
          </a:p>
        </p:txBody>
      </p:sp>
      <p:pic>
        <p:nvPicPr>
          <p:cNvPr id="3" name="Picture 2" descr="chest_pain_type_vs_targ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3152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Resting Blood Pressure vs Target</a:t>
            </a:r>
          </a:p>
        </p:txBody>
      </p:sp>
      <p:pic>
        <p:nvPicPr>
          <p:cNvPr id="3" name="Picture 2" descr="resting_blood_pressure_vs_targ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3152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Cholesterol vs Target</a:t>
            </a:r>
          </a:p>
        </p:txBody>
      </p:sp>
      <p:pic>
        <p:nvPicPr>
          <p:cNvPr id="3" name="Picture 2" descr="cholesterol_vs_targ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3152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Fasting Blood Sugar vs Target</a:t>
            </a:r>
          </a:p>
        </p:txBody>
      </p:sp>
      <p:pic>
        <p:nvPicPr>
          <p:cNvPr id="3" name="Picture 2" descr="fasting_blood_sugar_vs_targ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3152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Resting EKG Results vs Target</a:t>
            </a:r>
          </a:p>
        </p:txBody>
      </p:sp>
      <p:pic>
        <p:nvPicPr>
          <p:cNvPr id="3" name="Picture 2" descr="resting_EKG_results_vs_targ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3152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anchor="t">
            <a:normAutofit/>
          </a:bodyPr>
          <a:lstStyle/>
          <a:p>
            <a:r>
              <a:rPr lang="en-US" sz="2800"/>
              <a:t>Project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BC01A-E042-1EF7-E391-1B17869BC2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951" r="51361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1416" y="2122470"/>
            <a:ext cx="4083287" cy="3591207"/>
          </a:xfrm>
        </p:spPr>
        <p:txBody>
          <a:bodyPr>
            <a:normAutofit/>
          </a:bodyPr>
          <a:lstStyle/>
          <a:p>
            <a:pPr marL="0" indent="0" rtl="0" eaLnBrk="1" latinLnBrk="0" hangingPunct="1">
              <a:spcBef>
                <a:spcPts val="768"/>
              </a:spcBef>
              <a:buNone/>
            </a:pPr>
            <a:r>
              <a:rPr lang="en-US" sz="1700" b="1" dirty="0">
                <a:effectLst/>
                <a:latin typeface="Calibri" panose="020F0502020204030204" pitchFamily="34" charset="0"/>
              </a:rPr>
              <a:t>Objective</a:t>
            </a:r>
            <a:r>
              <a:rPr lang="en-US" sz="1700" dirty="0">
                <a:effectLst/>
                <a:latin typeface="Calibri" panose="020F0502020204030204" pitchFamily="34" charset="0"/>
              </a:rPr>
              <a:t>: Predict the probability of heart disease using patient data.</a:t>
            </a:r>
          </a:p>
          <a:p>
            <a:pPr marL="0" indent="0" rtl="0" eaLnBrk="1" latinLnBrk="0" hangingPunct="1">
              <a:spcBef>
                <a:spcPts val="768"/>
              </a:spcBef>
              <a:buNone/>
            </a:pPr>
            <a:r>
              <a:rPr lang="en-US" sz="1700" b="1" dirty="0">
                <a:effectLst/>
                <a:latin typeface="Calibri" panose="020F0502020204030204" pitchFamily="34" charset="0"/>
              </a:rPr>
              <a:t>Dataset</a:t>
            </a:r>
            <a:r>
              <a:rPr lang="en-US" sz="1700" dirty="0">
                <a:effectLst/>
                <a:latin typeface="Calibri" panose="020F0502020204030204" pitchFamily="34" charset="0"/>
              </a:rPr>
              <a:t>: UCI Heart Disease (Cleveland)</a:t>
            </a:r>
          </a:p>
          <a:p>
            <a:pPr marL="0" indent="0" rtl="0" eaLnBrk="1" latinLnBrk="0" hangingPunct="1">
              <a:spcBef>
                <a:spcPts val="768"/>
              </a:spcBef>
              <a:buNone/>
            </a:pPr>
            <a:r>
              <a:rPr lang="en-US" sz="1700" b="1" dirty="0">
                <a:effectLst/>
                <a:latin typeface="Calibri" panose="020F0502020204030204" pitchFamily="34" charset="0"/>
              </a:rPr>
              <a:t>Models</a:t>
            </a:r>
            <a:r>
              <a:rPr lang="en-US" sz="1700" dirty="0">
                <a:effectLst/>
                <a:latin typeface="Calibri" panose="020F0502020204030204" pitchFamily="34" charset="0"/>
              </a:rPr>
              <a:t>: Logistic Regression, Random Forest, Neural Network</a:t>
            </a:r>
          </a:p>
          <a:p>
            <a:pPr marL="0" indent="0" rtl="0" eaLnBrk="1" latinLnBrk="0" hangingPunct="1">
              <a:spcBef>
                <a:spcPts val="768"/>
              </a:spcBef>
              <a:buNone/>
            </a:pPr>
            <a:r>
              <a:rPr lang="en-US" sz="1700" b="1" dirty="0">
                <a:effectLst/>
                <a:latin typeface="Calibri" panose="020F0502020204030204" pitchFamily="34" charset="0"/>
              </a:rPr>
              <a:t>Technologies</a:t>
            </a:r>
            <a:r>
              <a:rPr lang="en-US" sz="1700" dirty="0">
                <a:effectLst/>
                <a:latin typeface="Calibri" panose="020F0502020204030204" pitchFamily="34" charset="0"/>
              </a:rPr>
              <a:t>: Python, Scikit-learn, </a:t>
            </a:r>
            <a:r>
              <a:rPr lang="en-US" sz="1700" dirty="0" err="1">
                <a:effectLst/>
                <a:latin typeface="Calibri" panose="020F0502020204030204" pitchFamily="34" charset="0"/>
              </a:rPr>
              <a:t>Keras</a:t>
            </a:r>
            <a:r>
              <a:rPr lang="en-US" sz="1700" dirty="0">
                <a:effectLst/>
                <a:latin typeface="Calibri" panose="020F0502020204030204" pitchFamily="34" charset="0"/>
              </a:rPr>
              <a:t>, Postgre</a:t>
            </a:r>
            <a:r>
              <a:rPr lang="en-US" sz="1700" dirty="0">
                <a:latin typeface="Calibri" panose="020F0502020204030204" pitchFamily="34" charset="0"/>
              </a:rPr>
              <a:t>SQL</a:t>
            </a:r>
            <a:endParaRPr lang="en-US" sz="17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Max Heart Rate Achieved vs Target</a:t>
            </a:r>
          </a:p>
        </p:txBody>
      </p:sp>
      <p:pic>
        <p:nvPicPr>
          <p:cNvPr id="3" name="Picture 2" descr="max_heart_rate_achieved_vs_targ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3152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Exercise-Induced Angina vs Target</a:t>
            </a:r>
          </a:p>
        </p:txBody>
      </p:sp>
      <p:pic>
        <p:nvPicPr>
          <p:cNvPr id="3" name="Picture 2" descr="exercised_induce_angina_vs_targe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3152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A216DF-C268-4A25-A2DC-51E15F550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474080"/>
            <a:ext cx="818223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800"/>
              <a:t>Demographics &amp; Vitals vs Target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4" y="1401441"/>
            <a:ext cx="2818638" cy="1613669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396" y="1401441"/>
            <a:ext cx="2818638" cy="1613669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478" y="1401441"/>
            <a:ext cx="2818638" cy="1613669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DE127D07-37F2-4FE3-9F47-F0CD6740D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2032" y="563476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2900" y="8482"/>
            <a:ext cx="2676207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635" y="2862471"/>
            <a:ext cx="2281352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Cardiac Indicators vs Target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780" y="1719295"/>
            <a:ext cx="2540683" cy="145454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0447" y="1705574"/>
            <a:ext cx="2564650" cy="1468261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134" y="3429000"/>
            <a:ext cx="5043608" cy="28874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DA216DF-C268-4A25-A2DC-51E15F550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4474080"/>
            <a:ext cx="8182230" cy="1065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000"/>
              <a:t>Blood &amp; Metabolic Factors vs Target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314" y="1401441"/>
            <a:ext cx="2818638" cy="1613669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8396" y="1401441"/>
            <a:ext cx="2818638" cy="1613669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0478" y="1401441"/>
            <a:ext cx="2818638" cy="1613669"/>
          </a:xfrm>
          <a:prstGeom prst="rect">
            <a:avLst/>
          </a:prstGeom>
        </p:spPr>
      </p:pic>
      <p:sp>
        <p:nvSpPr>
          <p:cNvPr id="12" name="sketch line">
            <a:extLst>
              <a:ext uri="{FF2B5EF4-FFF2-40B4-BE49-F238E27FC236}">
                <a16:creationId xmlns:a16="http://schemas.microsoft.com/office/drawing/2014/main" id="{DE127D07-37F2-4FE3-9F47-F0CD6740D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2032" y="563476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402627-B13F-D504-A2D8-2EC2891C5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6783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Logistic Regression &amp; Random Forest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73C784-8AF4-112F-06E4-24E60ABC49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868317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D86F01-5EC0-45E2-E115-A4E7FDF1E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Neural Network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49E853D-1EB5-C7C6-E200-F6A39106E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2890704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Neural Network Accuracy Over Epochs</a:t>
            </a:r>
          </a:p>
        </p:txBody>
      </p:sp>
      <p:pic>
        <p:nvPicPr>
          <p:cNvPr id="3" name="Picture 2" descr="nn_accuracy_over_epoc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Heart Disease Distribution</a:t>
            </a:r>
          </a:p>
        </p:txBody>
      </p:sp>
      <p:pic>
        <p:nvPicPr>
          <p:cNvPr id="3" name="Picture 2" descr="target_distribu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Postgre</a:t>
            </a:r>
            <a:r>
              <a:rPr dirty="0"/>
              <a:t>SQL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D8989F-352C-183F-F79F-347C2D823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04259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748885-8748-30ED-FF0C-FB6CB118C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802" y="642937"/>
            <a:ext cx="6622396" cy="5943600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5A174688-AB52-46E8-A284-7CB74CFBBF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0931" y="23193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68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1510</TotalTime>
  <Words>822</Words>
  <Application>Microsoft Office PowerPoint</Application>
  <PresentationFormat>On-screen Show (4:3)</PresentationFormat>
  <Paragraphs>75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Heart Disease Prediction Project</vt:lpstr>
      <vt:lpstr>Project Overview</vt:lpstr>
      <vt:lpstr>Data Preprocessing</vt:lpstr>
      <vt:lpstr>Logistic Regression &amp; Random Forest</vt:lpstr>
      <vt:lpstr>Neural Network</vt:lpstr>
      <vt:lpstr>Neural Network Accuracy Over Epochs</vt:lpstr>
      <vt:lpstr>Heart Disease Distribution</vt:lpstr>
      <vt:lpstr>PostgreSQL</vt:lpstr>
      <vt:lpstr>PowerPoint Presentation</vt:lpstr>
      <vt:lpstr>Age Distribution by Heart Disease</vt:lpstr>
      <vt:lpstr>Confusion Matrix (Logistic Regression)</vt:lpstr>
      <vt:lpstr>ROC Curve (Logistic Regression)</vt:lpstr>
      <vt:lpstr>Age vs Target</vt:lpstr>
      <vt:lpstr>Sex vs Target</vt:lpstr>
      <vt:lpstr>Chest Pain Type vs Target</vt:lpstr>
      <vt:lpstr>Resting Blood Pressure vs Target</vt:lpstr>
      <vt:lpstr>Cholesterol vs Target</vt:lpstr>
      <vt:lpstr>Fasting Blood Sugar vs Target</vt:lpstr>
      <vt:lpstr>Resting EKG Results vs Target</vt:lpstr>
      <vt:lpstr>Max Heart Rate Achieved vs Target</vt:lpstr>
      <vt:lpstr>Exercise-Induced Angina vs Target</vt:lpstr>
      <vt:lpstr>Demographics &amp; Vitals vs Target</vt:lpstr>
      <vt:lpstr>Cardiac Indicators vs Target</vt:lpstr>
      <vt:lpstr>Blood &amp; Metabolic Factors vs Target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Andrea Hazzard</dc:creator>
  <cp:keywords/>
  <dc:description>generated using python-pptx</dc:description>
  <cp:lastModifiedBy>Andrea Hazzard</cp:lastModifiedBy>
  <cp:revision>3</cp:revision>
  <dcterms:created xsi:type="dcterms:W3CDTF">2013-01-27T09:14:16Z</dcterms:created>
  <dcterms:modified xsi:type="dcterms:W3CDTF">2025-04-16T01:00:20Z</dcterms:modified>
  <cp:category/>
</cp:coreProperties>
</file>