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63" r:id="rId5"/>
    <p:sldId id="286" r:id="rId6"/>
    <p:sldId id="287" r:id="rId7"/>
    <p:sldId id="281" r:id="rId8"/>
    <p:sldId id="288" r:id="rId9"/>
    <p:sldId id="285" r:id="rId10"/>
    <p:sldId id="260" r:id="rId11"/>
    <p:sldId id="284" r:id="rId12"/>
    <p:sldId id="265" r:id="rId13"/>
    <p:sldId id="261" r:id="rId14"/>
    <p:sldId id="280"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827902-F3BB-44F7-AFAD-CFCA99A28693}" v="82" dt="2025-04-21T00:47:22.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130" autoAdjust="0"/>
  </p:normalViewPr>
  <p:slideViewPr>
    <p:cSldViewPr snapToGrid="0" snapToObjects="1">
      <p:cViewPr>
        <p:scale>
          <a:sx n="125" d="100"/>
          <a:sy n="125" d="100"/>
        </p:scale>
        <p:origin x="1998" y="-3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 Hazzard" userId="f8d997080a0a13a9" providerId="LiveId" clId="{C4827902-F3BB-44F7-AFAD-CFCA99A28693}"/>
    <pc:docChg chg="undo custSel addSld delSld modSld sldOrd">
      <pc:chgData name="Andrea Hazzard" userId="f8d997080a0a13a9" providerId="LiveId" clId="{C4827902-F3BB-44F7-AFAD-CFCA99A28693}" dt="2025-04-21T00:50:04.070" v="5916" actId="6549"/>
      <pc:docMkLst>
        <pc:docMk/>
      </pc:docMkLst>
      <pc:sldChg chg="modNotesTx">
        <pc:chgData name="Andrea Hazzard" userId="f8d997080a0a13a9" providerId="LiveId" clId="{C4827902-F3BB-44F7-AFAD-CFCA99A28693}" dt="2025-04-17T23:04:44.560" v="931" actId="20577"/>
        <pc:sldMkLst>
          <pc:docMk/>
          <pc:sldMk cId="0" sldId="256"/>
        </pc:sldMkLst>
      </pc:sldChg>
      <pc:sldChg chg="modNotesTx">
        <pc:chgData name="Andrea Hazzard" userId="f8d997080a0a13a9" providerId="LiveId" clId="{C4827902-F3BB-44F7-AFAD-CFCA99A28693}" dt="2025-04-20T23:08:40.535" v="2632" actId="20577"/>
        <pc:sldMkLst>
          <pc:docMk/>
          <pc:sldMk cId="0" sldId="257"/>
        </pc:sldMkLst>
      </pc:sldChg>
      <pc:sldChg chg="modNotesTx">
        <pc:chgData name="Andrea Hazzard" userId="f8d997080a0a13a9" providerId="LiveId" clId="{C4827902-F3BB-44F7-AFAD-CFCA99A28693}" dt="2025-04-17T23:10:31.273" v="1585" actId="6549"/>
        <pc:sldMkLst>
          <pc:docMk/>
          <pc:sldMk cId="0" sldId="258"/>
        </pc:sldMkLst>
      </pc:sldChg>
      <pc:sldChg chg="del ord modNotesTx">
        <pc:chgData name="Andrea Hazzard" userId="f8d997080a0a13a9" providerId="LiveId" clId="{C4827902-F3BB-44F7-AFAD-CFCA99A28693}" dt="2025-04-21T00:33:53.853" v="5219" actId="2696"/>
        <pc:sldMkLst>
          <pc:docMk/>
          <pc:sldMk cId="0" sldId="259"/>
        </pc:sldMkLst>
      </pc:sldChg>
      <pc:sldChg chg="modSp mod modNotesTx">
        <pc:chgData name="Andrea Hazzard" userId="f8d997080a0a13a9" providerId="LiveId" clId="{C4827902-F3BB-44F7-AFAD-CFCA99A28693}" dt="2025-04-21T00:39:19.228" v="5277" actId="20577"/>
        <pc:sldMkLst>
          <pc:docMk/>
          <pc:sldMk cId="0" sldId="260"/>
        </pc:sldMkLst>
        <pc:graphicFrameChg chg="mod modGraphic">
          <ac:chgData name="Andrea Hazzard" userId="f8d997080a0a13a9" providerId="LiveId" clId="{C4827902-F3BB-44F7-AFAD-CFCA99A28693}" dt="2025-04-21T00:38:25.089" v="5271" actId="207"/>
          <ac:graphicFrameMkLst>
            <pc:docMk/>
            <pc:sldMk cId="0" sldId="260"/>
            <ac:graphicFrameMk id="7" creationId="{449E853D-1EB5-C7C6-E200-F6A39106E316}"/>
          </ac:graphicFrameMkLst>
        </pc:graphicFrameChg>
      </pc:sldChg>
      <pc:sldChg chg="ord">
        <pc:chgData name="Andrea Hazzard" userId="f8d997080a0a13a9" providerId="LiveId" clId="{C4827902-F3BB-44F7-AFAD-CFCA99A28693}" dt="2025-04-21T00:29:18.463" v="4901"/>
        <pc:sldMkLst>
          <pc:docMk/>
          <pc:sldMk cId="0" sldId="261"/>
        </pc:sldMkLst>
      </pc:sldChg>
      <pc:sldChg chg="addSp modSp mod ord modNotesTx">
        <pc:chgData name="Andrea Hazzard" userId="f8d997080a0a13a9" providerId="LiveId" clId="{C4827902-F3BB-44F7-AFAD-CFCA99A28693}" dt="2025-04-21T00:33:39.334" v="5218"/>
        <pc:sldMkLst>
          <pc:docMk/>
          <pc:sldMk cId="0" sldId="263"/>
        </pc:sldMkLst>
        <pc:spChg chg="add mod">
          <ac:chgData name="Andrea Hazzard" userId="f8d997080a0a13a9" providerId="LiveId" clId="{C4827902-F3BB-44F7-AFAD-CFCA99A28693}" dt="2025-04-21T00:29:07.699" v="4899" actId="1036"/>
          <ac:spMkLst>
            <pc:docMk/>
            <pc:sldMk cId="0" sldId="263"/>
            <ac:spMk id="4" creationId="{E5E4C15B-90E9-4CA7-B617-01AFD16E9149}"/>
          </ac:spMkLst>
        </pc:spChg>
        <pc:spChg chg="add mod">
          <ac:chgData name="Andrea Hazzard" userId="f8d997080a0a13a9" providerId="LiveId" clId="{C4827902-F3BB-44F7-AFAD-CFCA99A28693}" dt="2025-04-21T00:29:07.699" v="4899" actId="1036"/>
          <ac:spMkLst>
            <pc:docMk/>
            <pc:sldMk cId="0" sldId="263"/>
            <ac:spMk id="5" creationId="{B2D868EE-418C-DE2F-9238-0E99E7FD6556}"/>
          </ac:spMkLst>
        </pc:spChg>
      </pc:sldChg>
      <pc:sldChg chg="del">
        <pc:chgData name="Andrea Hazzard" userId="f8d997080a0a13a9" providerId="LiveId" clId="{C4827902-F3BB-44F7-AFAD-CFCA99A28693}" dt="2025-04-21T00:28:34.514" v="4875" actId="2696"/>
        <pc:sldMkLst>
          <pc:docMk/>
          <pc:sldMk cId="0" sldId="264"/>
        </pc:sldMkLst>
      </pc:sldChg>
      <pc:sldChg chg="addSp delSp modSp mod">
        <pc:chgData name="Andrea Hazzard" userId="f8d997080a0a13a9" providerId="LiveId" clId="{C4827902-F3BB-44F7-AFAD-CFCA99A28693}" dt="2025-04-21T00:21:52.879" v="4870" actId="1076"/>
        <pc:sldMkLst>
          <pc:docMk/>
          <pc:sldMk cId="0" sldId="265"/>
        </pc:sldMkLst>
        <pc:picChg chg="del">
          <ac:chgData name="Andrea Hazzard" userId="f8d997080a0a13a9" providerId="LiveId" clId="{C4827902-F3BB-44F7-AFAD-CFCA99A28693}" dt="2025-04-21T00:21:48.117" v="4868" actId="478"/>
          <ac:picMkLst>
            <pc:docMk/>
            <pc:sldMk cId="0" sldId="265"/>
            <ac:picMk id="3" creationId="{00000000-0000-0000-0000-000000000000}"/>
          </ac:picMkLst>
        </pc:picChg>
        <pc:picChg chg="add mod">
          <ac:chgData name="Andrea Hazzard" userId="f8d997080a0a13a9" providerId="LiveId" clId="{C4827902-F3BB-44F7-AFAD-CFCA99A28693}" dt="2025-04-21T00:21:52.879" v="4870" actId="1076"/>
          <ac:picMkLst>
            <pc:docMk/>
            <pc:sldMk cId="0" sldId="265"/>
            <ac:picMk id="2050" creationId="{44C1E7B9-26A2-3CD1-D973-73DB4244B9C7}"/>
          </ac:picMkLst>
        </pc:picChg>
      </pc:sldChg>
      <pc:sldChg chg="addSp modSp del mod">
        <pc:chgData name="Andrea Hazzard" userId="f8d997080a0a13a9" providerId="LiveId" clId="{C4827902-F3BB-44F7-AFAD-CFCA99A28693}" dt="2025-04-17T21:59:40.270" v="112" actId="2696"/>
        <pc:sldMkLst>
          <pc:docMk/>
          <pc:sldMk cId="0" sldId="266"/>
        </pc:sldMkLst>
      </pc:sldChg>
      <pc:sldChg chg="addSp modSp del mod setBg modNotesTx">
        <pc:chgData name="Andrea Hazzard" userId="f8d997080a0a13a9" providerId="LiveId" clId="{C4827902-F3BB-44F7-AFAD-CFCA99A28693}" dt="2025-04-21T00:45:36.259" v="5772" actId="2696"/>
        <pc:sldMkLst>
          <pc:docMk/>
          <pc:sldMk cId="0" sldId="267"/>
        </pc:sldMkLst>
      </pc:sldChg>
      <pc:sldChg chg="addSp modSp mod">
        <pc:chgData name="Andrea Hazzard" userId="f8d997080a0a13a9" providerId="LiveId" clId="{C4827902-F3BB-44F7-AFAD-CFCA99A28693}" dt="2025-04-17T22:03:23.548" v="159" actId="1037"/>
        <pc:sldMkLst>
          <pc:docMk/>
          <pc:sldMk cId="0" sldId="268"/>
        </pc:sldMkLst>
        <pc:spChg chg="add mod">
          <ac:chgData name="Andrea Hazzard" userId="f8d997080a0a13a9" providerId="LiveId" clId="{C4827902-F3BB-44F7-AFAD-CFCA99A28693}" dt="2025-04-17T22:02:57.159" v="130" actId="1076"/>
          <ac:spMkLst>
            <pc:docMk/>
            <pc:sldMk cId="0" sldId="268"/>
            <ac:spMk id="4" creationId="{2BD0DAA3-0D79-6BEE-CFBA-53198D14A505}"/>
          </ac:spMkLst>
        </pc:spChg>
        <pc:spChg chg="add mod">
          <ac:chgData name="Andrea Hazzard" userId="f8d997080a0a13a9" providerId="LiveId" clId="{C4827902-F3BB-44F7-AFAD-CFCA99A28693}" dt="2025-04-17T22:03:23.548" v="159" actId="1037"/>
          <ac:spMkLst>
            <pc:docMk/>
            <pc:sldMk cId="0" sldId="268"/>
            <ac:spMk id="5" creationId="{7133C99A-D251-2C59-2257-D8711BD3DB99}"/>
          </ac:spMkLst>
        </pc:spChg>
      </pc:sldChg>
      <pc:sldChg chg="addSp delSp modSp mod">
        <pc:chgData name="Andrea Hazzard" userId="f8d997080a0a13a9" providerId="LiveId" clId="{C4827902-F3BB-44F7-AFAD-CFCA99A28693}" dt="2025-04-17T22:58:53.650" v="905" actId="1036"/>
        <pc:sldMkLst>
          <pc:docMk/>
          <pc:sldMk cId="0" sldId="269"/>
        </pc:sldMkLst>
        <pc:spChg chg="add mod">
          <ac:chgData name="Andrea Hazzard" userId="f8d997080a0a13a9" providerId="LiveId" clId="{C4827902-F3BB-44F7-AFAD-CFCA99A28693}" dt="2025-04-17T22:51:55.787" v="844" actId="1076"/>
          <ac:spMkLst>
            <pc:docMk/>
            <pc:sldMk cId="0" sldId="269"/>
            <ac:spMk id="4" creationId="{B1C4C17E-6804-9ED8-E819-75A95224419B}"/>
          </ac:spMkLst>
        </pc:spChg>
        <pc:spChg chg="add mod">
          <ac:chgData name="Andrea Hazzard" userId="f8d997080a0a13a9" providerId="LiveId" clId="{C4827902-F3BB-44F7-AFAD-CFCA99A28693}" dt="2025-04-17T22:51:55.787" v="844" actId="1076"/>
          <ac:spMkLst>
            <pc:docMk/>
            <pc:sldMk cId="0" sldId="269"/>
            <ac:spMk id="5" creationId="{FBDD0869-C0AC-9C6C-6643-0EF10F51D768}"/>
          </ac:spMkLst>
        </pc:spChg>
        <pc:spChg chg="add mod">
          <ac:chgData name="Andrea Hazzard" userId="f8d997080a0a13a9" providerId="LiveId" clId="{C4827902-F3BB-44F7-AFAD-CFCA99A28693}" dt="2025-04-17T22:51:55.787" v="844" actId="1076"/>
          <ac:spMkLst>
            <pc:docMk/>
            <pc:sldMk cId="0" sldId="269"/>
            <ac:spMk id="6" creationId="{36182CFB-D62B-B322-09BF-11EF07483E12}"/>
          </ac:spMkLst>
        </pc:spChg>
        <pc:spChg chg="add mod ord">
          <ac:chgData name="Andrea Hazzard" userId="f8d997080a0a13a9" providerId="LiveId" clId="{C4827902-F3BB-44F7-AFAD-CFCA99A28693}" dt="2025-04-17T22:51:55.787" v="844" actId="1076"/>
          <ac:spMkLst>
            <pc:docMk/>
            <pc:sldMk cId="0" sldId="269"/>
            <ac:spMk id="9" creationId="{28C21954-CBF5-17D8-328F-48230B346091}"/>
          </ac:spMkLst>
        </pc:spChg>
        <pc:spChg chg="add mod ord">
          <ac:chgData name="Andrea Hazzard" userId="f8d997080a0a13a9" providerId="LiveId" clId="{C4827902-F3BB-44F7-AFAD-CFCA99A28693}" dt="2025-04-17T22:51:55.787" v="844" actId="1076"/>
          <ac:spMkLst>
            <pc:docMk/>
            <pc:sldMk cId="0" sldId="269"/>
            <ac:spMk id="10" creationId="{E1BC8108-5D69-7979-6D10-9A148D524C3B}"/>
          </ac:spMkLst>
        </pc:spChg>
        <pc:spChg chg="add mod">
          <ac:chgData name="Andrea Hazzard" userId="f8d997080a0a13a9" providerId="LiveId" clId="{C4827902-F3BB-44F7-AFAD-CFCA99A28693}" dt="2025-04-17T22:51:55.787" v="844" actId="1076"/>
          <ac:spMkLst>
            <pc:docMk/>
            <pc:sldMk cId="0" sldId="269"/>
            <ac:spMk id="12" creationId="{6E6729FF-865A-C0F2-8DFE-C225975603AF}"/>
          </ac:spMkLst>
        </pc:spChg>
        <pc:spChg chg="add mod">
          <ac:chgData name="Andrea Hazzard" userId="f8d997080a0a13a9" providerId="LiveId" clId="{C4827902-F3BB-44F7-AFAD-CFCA99A28693}" dt="2025-04-17T22:51:55.787" v="844" actId="1076"/>
          <ac:spMkLst>
            <pc:docMk/>
            <pc:sldMk cId="0" sldId="269"/>
            <ac:spMk id="13" creationId="{3A99AD02-098C-641B-2D0B-6648426872D7}"/>
          </ac:spMkLst>
        </pc:spChg>
        <pc:spChg chg="add mod">
          <ac:chgData name="Andrea Hazzard" userId="f8d997080a0a13a9" providerId="LiveId" clId="{C4827902-F3BB-44F7-AFAD-CFCA99A28693}" dt="2025-04-17T22:58:53.650" v="905" actId="1036"/>
          <ac:spMkLst>
            <pc:docMk/>
            <pc:sldMk cId="0" sldId="269"/>
            <ac:spMk id="14" creationId="{CAC5835C-6EC7-BEA4-10C8-69EF97D4FED2}"/>
          </ac:spMkLst>
        </pc:spChg>
        <pc:spChg chg="add mod">
          <ac:chgData name="Andrea Hazzard" userId="f8d997080a0a13a9" providerId="LiveId" clId="{C4827902-F3BB-44F7-AFAD-CFCA99A28693}" dt="2025-04-17T22:58:47.839" v="902" actId="1035"/>
          <ac:spMkLst>
            <pc:docMk/>
            <pc:sldMk cId="0" sldId="269"/>
            <ac:spMk id="15" creationId="{85868CE9-0FC2-A95C-DE57-8770CF919D38}"/>
          </ac:spMkLst>
        </pc:spChg>
        <pc:picChg chg="add mod">
          <ac:chgData name="Andrea Hazzard" userId="f8d997080a0a13a9" providerId="LiveId" clId="{C4827902-F3BB-44F7-AFAD-CFCA99A28693}" dt="2025-04-17T22:51:55.787" v="844" actId="1076"/>
          <ac:picMkLst>
            <pc:docMk/>
            <pc:sldMk cId="0" sldId="269"/>
            <ac:picMk id="11" creationId="{C27C4C8B-BD42-1CC3-11BB-0F4ACE7C7B9B}"/>
          </ac:picMkLst>
        </pc:picChg>
      </pc:sldChg>
      <pc:sldChg chg="addSp modSp mod modNotesTx">
        <pc:chgData name="Andrea Hazzard" userId="f8d997080a0a13a9" providerId="LiveId" clId="{C4827902-F3BB-44F7-AFAD-CFCA99A28693}" dt="2025-04-17T22:20:20.687" v="461" actId="571"/>
        <pc:sldMkLst>
          <pc:docMk/>
          <pc:sldMk cId="0" sldId="270"/>
        </pc:sldMkLst>
        <pc:spChg chg="add mod">
          <ac:chgData name="Andrea Hazzard" userId="f8d997080a0a13a9" providerId="LiveId" clId="{C4827902-F3BB-44F7-AFAD-CFCA99A28693}" dt="2025-04-17T22:10:28.488" v="338" actId="1076"/>
          <ac:spMkLst>
            <pc:docMk/>
            <pc:sldMk cId="0" sldId="270"/>
            <ac:spMk id="4" creationId="{5EE79165-E0EA-E301-7171-0B1D33470062}"/>
          </ac:spMkLst>
        </pc:spChg>
        <pc:spChg chg="add mod">
          <ac:chgData name="Andrea Hazzard" userId="f8d997080a0a13a9" providerId="LiveId" clId="{C4827902-F3BB-44F7-AFAD-CFCA99A28693}" dt="2025-04-17T22:12:01.895" v="345" actId="1076"/>
          <ac:spMkLst>
            <pc:docMk/>
            <pc:sldMk cId="0" sldId="270"/>
            <ac:spMk id="5" creationId="{50DD3641-BB4D-4C08-19F7-5AF217513DF2}"/>
          </ac:spMkLst>
        </pc:spChg>
        <pc:spChg chg="add mod">
          <ac:chgData name="Andrea Hazzard" userId="f8d997080a0a13a9" providerId="LiveId" clId="{C4827902-F3BB-44F7-AFAD-CFCA99A28693}" dt="2025-04-17T22:12:30.951" v="362" actId="20577"/>
          <ac:spMkLst>
            <pc:docMk/>
            <pc:sldMk cId="0" sldId="270"/>
            <ac:spMk id="6" creationId="{2A56CEE8-6EE7-58AE-FBCB-6ADFBAEDA8D6}"/>
          </ac:spMkLst>
        </pc:spChg>
        <pc:spChg chg="add mod">
          <ac:chgData name="Andrea Hazzard" userId="f8d997080a0a13a9" providerId="LiveId" clId="{C4827902-F3BB-44F7-AFAD-CFCA99A28693}" dt="2025-04-17T22:12:55.479" v="382" actId="20577"/>
          <ac:spMkLst>
            <pc:docMk/>
            <pc:sldMk cId="0" sldId="270"/>
            <ac:spMk id="7" creationId="{F317CCC5-1001-0ED3-B887-FDB70E8CA1C0}"/>
          </ac:spMkLst>
        </pc:spChg>
        <pc:spChg chg="add mod">
          <ac:chgData name="Andrea Hazzard" userId="f8d997080a0a13a9" providerId="LiveId" clId="{C4827902-F3BB-44F7-AFAD-CFCA99A28693}" dt="2025-04-17T22:14:14.106" v="417" actId="1038"/>
          <ac:spMkLst>
            <pc:docMk/>
            <pc:sldMk cId="0" sldId="270"/>
            <ac:spMk id="8" creationId="{5E18A812-339A-7725-4BEB-06C54247306F}"/>
          </ac:spMkLst>
        </pc:spChg>
        <pc:spChg chg="add mod">
          <ac:chgData name="Andrea Hazzard" userId="f8d997080a0a13a9" providerId="LiveId" clId="{C4827902-F3BB-44F7-AFAD-CFCA99A28693}" dt="2025-04-17T22:18:55.985" v="434" actId="1076"/>
          <ac:spMkLst>
            <pc:docMk/>
            <pc:sldMk cId="0" sldId="270"/>
            <ac:spMk id="9" creationId="{190815D1-D2D5-05DC-EBE7-6ECEA37CB2F3}"/>
          </ac:spMkLst>
        </pc:spChg>
        <pc:spChg chg="add mod">
          <ac:chgData name="Andrea Hazzard" userId="f8d997080a0a13a9" providerId="LiveId" clId="{C4827902-F3BB-44F7-AFAD-CFCA99A28693}" dt="2025-04-17T22:19:03.762" v="436" actId="1076"/>
          <ac:spMkLst>
            <pc:docMk/>
            <pc:sldMk cId="0" sldId="270"/>
            <ac:spMk id="10" creationId="{B4DE838F-E34B-2A81-BB57-A28C891BF8DC}"/>
          </ac:spMkLst>
        </pc:spChg>
        <pc:spChg chg="add mod">
          <ac:chgData name="Andrea Hazzard" userId="f8d997080a0a13a9" providerId="LiveId" clId="{C4827902-F3BB-44F7-AFAD-CFCA99A28693}" dt="2025-04-17T22:19:15.423" v="440" actId="1076"/>
          <ac:spMkLst>
            <pc:docMk/>
            <pc:sldMk cId="0" sldId="270"/>
            <ac:spMk id="11" creationId="{669027A0-7A51-D066-BF2B-C17369EBD2C9}"/>
          </ac:spMkLst>
        </pc:spChg>
        <pc:spChg chg="add mod">
          <ac:chgData name="Andrea Hazzard" userId="f8d997080a0a13a9" providerId="LiveId" clId="{C4827902-F3BB-44F7-AFAD-CFCA99A28693}" dt="2025-04-17T22:19:22.223" v="442" actId="1076"/>
          <ac:spMkLst>
            <pc:docMk/>
            <pc:sldMk cId="0" sldId="270"/>
            <ac:spMk id="12" creationId="{5BE9027E-8247-2F03-16BA-34BF6A3030AF}"/>
          </ac:spMkLst>
        </pc:spChg>
        <pc:spChg chg="add mod">
          <ac:chgData name="Andrea Hazzard" userId="f8d997080a0a13a9" providerId="LiveId" clId="{C4827902-F3BB-44F7-AFAD-CFCA99A28693}" dt="2025-04-17T22:19:41.542" v="451" actId="1076"/>
          <ac:spMkLst>
            <pc:docMk/>
            <pc:sldMk cId="0" sldId="270"/>
            <ac:spMk id="13" creationId="{E8D2D985-E522-75F9-6F30-E3B620D8437E}"/>
          </ac:spMkLst>
        </pc:spChg>
        <pc:spChg chg="add mod">
          <ac:chgData name="Andrea Hazzard" userId="f8d997080a0a13a9" providerId="LiveId" clId="{C4827902-F3BB-44F7-AFAD-CFCA99A28693}" dt="2025-04-17T22:19:47.153" v="452" actId="571"/>
          <ac:spMkLst>
            <pc:docMk/>
            <pc:sldMk cId="0" sldId="270"/>
            <ac:spMk id="14" creationId="{8D0D6CCB-4A3D-7C70-0669-8447670F4713}"/>
          </ac:spMkLst>
        </pc:spChg>
        <pc:spChg chg="add mod">
          <ac:chgData name="Andrea Hazzard" userId="f8d997080a0a13a9" providerId="LiveId" clId="{C4827902-F3BB-44F7-AFAD-CFCA99A28693}" dt="2025-04-17T22:20:12.459" v="460" actId="571"/>
          <ac:spMkLst>
            <pc:docMk/>
            <pc:sldMk cId="0" sldId="270"/>
            <ac:spMk id="19" creationId="{426C1ECB-5731-6513-F979-7C053B6BE700}"/>
          </ac:spMkLst>
        </pc:spChg>
        <pc:spChg chg="add mod">
          <ac:chgData name="Andrea Hazzard" userId="f8d997080a0a13a9" providerId="LiveId" clId="{C4827902-F3BB-44F7-AFAD-CFCA99A28693}" dt="2025-04-17T22:20:20.687" v="461" actId="571"/>
          <ac:spMkLst>
            <pc:docMk/>
            <pc:sldMk cId="0" sldId="270"/>
            <ac:spMk id="20" creationId="{ACA4449D-9FF3-D85D-E5F0-D15C64662359}"/>
          </ac:spMkLst>
        </pc:spChg>
        <pc:picChg chg="mod modVis">
          <ac:chgData name="Andrea Hazzard" userId="f8d997080a0a13a9" providerId="LiveId" clId="{C4827902-F3BB-44F7-AFAD-CFCA99A28693}" dt="2025-04-17T22:20:05.802" v="459"/>
          <ac:picMkLst>
            <pc:docMk/>
            <pc:sldMk cId="0" sldId="270"/>
            <ac:picMk id="3" creationId="{00000000-0000-0000-0000-000000000000}"/>
          </ac:picMkLst>
        </pc:picChg>
      </pc:sldChg>
      <pc:sldChg chg="addSp modSp">
        <pc:chgData name="Andrea Hazzard" userId="f8d997080a0a13a9" providerId="LiveId" clId="{C4827902-F3BB-44F7-AFAD-CFCA99A28693}" dt="2025-04-17T22:21:07.516" v="462"/>
        <pc:sldMkLst>
          <pc:docMk/>
          <pc:sldMk cId="0" sldId="271"/>
        </pc:sldMkLst>
        <pc:spChg chg="add mod">
          <ac:chgData name="Andrea Hazzard" userId="f8d997080a0a13a9" providerId="LiveId" clId="{C4827902-F3BB-44F7-AFAD-CFCA99A28693}" dt="2025-04-17T22:21:07.516" v="462"/>
          <ac:spMkLst>
            <pc:docMk/>
            <pc:sldMk cId="0" sldId="271"/>
            <ac:spMk id="4" creationId="{1BA48D85-2281-B954-52E8-15710B5C8453}"/>
          </ac:spMkLst>
        </pc:spChg>
        <pc:spChg chg="add mod">
          <ac:chgData name="Andrea Hazzard" userId="f8d997080a0a13a9" providerId="LiveId" clId="{C4827902-F3BB-44F7-AFAD-CFCA99A28693}" dt="2025-04-17T22:21:07.516" v="462"/>
          <ac:spMkLst>
            <pc:docMk/>
            <pc:sldMk cId="0" sldId="271"/>
            <ac:spMk id="5" creationId="{3595CD94-4D8F-3398-E0F4-F40996328687}"/>
          </ac:spMkLst>
        </pc:spChg>
      </pc:sldChg>
      <pc:sldChg chg="addSp modSp">
        <pc:chgData name="Andrea Hazzard" userId="f8d997080a0a13a9" providerId="LiveId" clId="{C4827902-F3BB-44F7-AFAD-CFCA99A28693}" dt="2025-04-17T22:21:12.388" v="463"/>
        <pc:sldMkLst>
          <pc:docMk/>
          <pc:sldMk cId="0" sldId="272"/>
        </pc:sldMkLst>
        <pc:spChg chg="add mod">
          <ac:chgData name="Andrea Hazzard" userId="f8d997080a0a13a9" providerId="LiveId" clId="{C4827902-F3BB-44F7-AFAD-CFCA99A28693}" dt="2025-04-17T22:21:12.388" v="463"/>
          <ac:spMkLst>
            <pc:docMk/>
            <pc:sldMk cId="0" sldId="272"/>
            <ac:spMk id="4" creationId="{6AED8A7F-FEEF-335F-D04F-D68727140E18}"/>
          </ac:spMkLst>
        </pc:spChg>
        <pc:spChg chg="add mod">
          <ac:chgData name="Andrea Hazzard" userId="f8d997080a0a13a9" providerId="LiveId" clId="{C4827902-F3BB-44F7-AFAD-CFCA99A28693}" dt="2025-04-17T22:21:12.388" v="463"/>
          <ac:spMkLst>
            <pc:docMk/>
            <pc:sldMk cId="0" sldId="272"/>
            <ac:spMk id="5" creationId="{F499E9A2-B165-A404-3B8C-6EEC1C392E51}"/>
          </ac:spMkLst>
        </pc:spChg>
      </pc:sldChg>
      <pc:sldChg chg="addSp modSp mod">
        <pc:chgData name="Andrea Hazzard" userId="f8d997080a0a13a9" providerId="LiveId" clId="{C4827902-F3BB-44F7-AFAD-CFCA99A28693}" dt="2025-04-17T22:25:44.119" v="581" actId="6549"/>
        <pc:sldMkLst>
          <pc:docMk/>
          <pc:sldMk cId="0" sldId="273"/>
        </pc:sldMkLst>
        <pc:spChg chg="add mod">
          <ac:chgData name="Andrea Hazzard" userId="f8d997080a0a13a9" providerId="LiveId" clId="{C4827902-F3BB-44F7-AFAD-CFCA99A28693}" dt="2025-04-17T22:25:15.684" v="559" actId="1076"/>
          <ac:spMkLst>
            <pc:docMk/>
            <pc:sldMk cId="0" sldId="273"/>
            <ac:spMk id="4" creationId="{0F5E2694-27D3-860F-FDB2-57F1D6782CD7}"/>
          </ac:spMkLst>
        </pc:spChg>
        <pc:spChg chg="add mod">
          <ac:chgData name="Andrea Hazzard" userId="f8d997080a0a13a9" providerId="LiveId" clId="{C4827902-F3BB-44F7-AFAD-CFCA99A28693}" dt="2025-04-17T22:22:31.605" v="464"/>
          <ac:spMkLst>
            <pc:docMk/>
            <pc:sldMk cId="0" sldId="273"/>
            <ac:spMk id="5" creationId="{8FD48597-D198-1907-584F-DE58B181BFD6}"/>
          </ac:spMkLst>
        </pc:spChg>
        <pc:spChg chg="add mod">
          <ac:chgData name="Andrea Hazzard" userId="f8d997080a0a13a9" providerId="LiveId" clId="{C4827902-F3BB-44F7-AFAD-CFCA99A28693}" dt="2025-04-17T22:23:35.759" v="512" actId="1036"/>
          <ac:spMkLst>
            <pc:docMk/>
            <pc:sldMk cId="0" sldId="273"/>
            <ac:spMk id="6" creationId="{46AE23FD-D374-4FA9-1441-87F2C9836041}"/>
          </ac:spMkLst>
        </pc:spChg>
        <pc:spChg chg="add mod">
          <ac:chgData name="Andrea Hazzard" userId="f8d997080a0a13a9" providerId="LiveId" clId="{C4827902-F3BB-44F7-AFAD-CFCA99A28693}" dt="2025-04-17T22:23:48.827" v="518" actId="14100"/>
          <ac:spMkLst>
            <pc:docMk/>
            <pc:sldMk cId="0" sldId="273"/>
            <ac:spMk id="7" creationId="{986CAC93-4043-96EE-F09D-09FD34ACAC1C}"/>
          </ac:spMkLst>
        </pc:spChg>
        <pc:spChg chg="add mod">
          <ac:chgData name="Andrea Hazzard" userId="f8d997080a0a13a9" providerId="LiveId" clId="{C4827902-F3BB-44F7-AFAD-CFCA99A28693}" dt="2025-04-17T22:24:01.416" v="520" actId="1076"/>
          <ac:spMkLst>
            <pc:docMk/>
            <pc:sldMk cId="0" sldId="273"/>
            <ac:spMk id="8" creationId="{307BB2DA-EFE2-D226-1F2E-F8FE87D10B5B}"/>
          </ac:spMkLst>
        </pc:spChg>
        <pc:spChg chg="add mod">
          <ac:chgData name="Andrea Hazzard" userId="f8d997080a0a13a9" providerId="LiveId" clId="{C4827902-F3BB-44F7-AFAD-CFCA99A28693}" dt="2025-04-17T22:24:14.784" v="523" actId="207"/>
          <ac:spMkLst>
            <pc:docMk/>
            <pc:sldMk cId="0" sldId="273"/>
            <ac:spMk id="9" creationId="{BDB6446A-0193-B3CE-58BD-5ECC04663E30}"/>
          </ac:spMkLst>
        </pc:spChg>
        <pc:spChg chg="add mod">
          <ac:chgData name="Andrea Hazzard" userId="f8d997080a0a13a9" providerId="LiveId" clId="{C4827902-F3BB-44F7-AFAD-CFCA99A28693}" dt="2025-04-17T22:25:44.119" v="581" actId="6549"/>
          <ac:spMkLst>
            <pc:docMk/>
            <pc:sldMk cId="0" sldId="273"/>
            <ac:spMk id="10" creationId="{983AE660-574D-556E-A956-DE2A10C2C46E}"/>
          </ac:spMkLst>
        </pc:spChg>
        <pc:picChg chg="mod">
          <ac:chgData name="Andrea Hazzard" userId="f8d997080a0a13a9" providerId="LiveId" clId="{C4827902-F3BB-44F7-AFAD-CFCA99A28693}" dt="2025-04-17T22:24:02.006" v="521" actId="1076"/>
          <ac:picMkLst>
            <pc:docMk/>
            <pc:sldMk cId="0" sldId="273"/>
            <ac:picMk id="3" creationId="{00000000-0000-0000-0000-000000000000}"/>
          </ac:picMkLst>
        </pc:picChg>
      </pc:sldChg>
      <pc:sldChg chg="addSp delSp modSp mod">
        <pc:chgData name="Andrea Hazzard" userId="f8d997080a0a13a9" providerId="LiveId" clId="{C4827902-F3BB-44F7-AFAD-CFCA99A28693}" dt="2025-04-21T00:48:25.885" v="5873" actId="1036"/>
        <pc:sldMkLst>
          <pc:docMk/>
          <pc:sldMk cId="0" sldId="274"/>
        </pc:sldMkLst>
        <pc:spChg chg="add mod">
          <ac:chgData name="Andrea Hazzard" userId="f8d997080a0a13a9" providerId="LiveId" clId="{C4827902-F3BB-44F7-AFAD-CFCA99A28693}" dt="2025-04-17T22:31:48.918" v="594" actId="207"/>
          <ac:spMkLst>
            <pc:docMk/>
            <pc:sldMk cId="0" sldId="274"/>
            <ac:spMk id="4" creationId="{BA4E3168-5033-8D72-90AF-D27AC107BAE8}"/>
          </ac:spMkLst>
        </pc:spChg>
        <pc:spChg chg="add mod">
          <ac:chgData name="Andrea Hazzard" userId="f8d997080a0a13a9" providerId="LiveId" clId="{C4827902-F3BB-44F7-AFAD-CFCA99A28693}" dt="2025-04-17T22:32:23.598" v="653" actId="1036"/>
          <ac:spMkLst>
            <pc:docMk/>
            <pc:sldMk cId="0" sldId="274"/>
            <ac:spMk id="5" creationId="{32F497C4-7B83-9517-FCFC-F4790320426C}"/>
          </ac:spMkLst>
        </pc:spChg>
        <pc:spChg chg="add mod">
          <ac:chgData name="Andrea Hazzard" userId="f8d997080a0a13a9" providerId="LiveId" clId="{C4827902-F3BB-44F7-AFAD-CFCA99A28693}" dt="2025-04-17T22:33:08.423" v="710" actId="1037"/>
          <ac:spMkLst>
            <pc:docMk/>
            <pc:sldMk cId="0" sldId="274"/>
            <ac:spMk id="6" creationId="{E7D7F43D-BF81-EC09-0953-EB19542720F6}"/>
          </ac:spMkLst>
        </pc:spChg>
        <pc:spChg chg="add mod">
          <ac:chgData name="Andrea Hazzard" userId="f8d997080a0a13a9" providerId="LiveId" clId="{C4827902-F3BB-44F7-AFAD-CFCA99A28693}" dt="2025-04-17T22:33:40.730" v="718" actId="14861"/>
          <ac:spMkLst>
            <pc:docMk/>
            <pc:sldMk cId="0" sldId="274"/>
            <ac:spMk id="7" creationId="{A83816C0-63F2-EFDF-B3C9-42F523BC7E00}"/>
          </ac:spMkLst>
        </pc:spChg>
        <pc:spChg chg="add mod">
          <ac:chgData name="Andrea Hazzard" userId="f8d997080a0a13a9" providerId="LiveId" clId="{C4827902-F3BB-44F7-AFAD-CFCA99A28693}" dt="2025-04-21T00:47:36.585" v="5785" actId="255"/>
          <ac:spMkLst>
            <pc:docMk/>
            <pc:sldMk cId="0" sldId="274"/>
            <ac:spMk id="8" creationId="{4E8F43B6-3B01-547C-EEAF-C6631406FC49}"/>
          </ac:spMkLst>
        </pc:spChg>
        <pc:spChg chg="add mod">
          <ac:chgData name="Andrea Hazzard" userId="f8d997080a0a13a9" providerId="LiveId" clId="{C4827902-F3BB-44F7-AFAD-CFCA99A28693}" dt="2025-04-21T00:47:36.585" v="5785" actId="255"/>
          <ac:spMkLst>
            <pc:docMk/>
            <pc:sldMk cId="0" sldId="274"/>
            <ac:spMk id="9" creationId="{8757EC3D-A21A-0C44-ADC6-5813A5DE32A3}"/>
          </ac:spMkLst>
        </pc:spChg>
        <pc:spChg chg="add mod">
          <ac:chgData name="Andrea Hazzard" userId="f8d997080a0a13a9" providerId="LiveId" clId="{C4827902-F3BB-44F7-AFAD-CFCA99A28693}" dt="2025-04-21T00:47:57.269" v="5832" actId="1036"/>
          <ac:spMkLst>
            <pc:docMk/>
            <pc:sldMk cId="0" sldId="274"/>
            <ac:spMk id="10" creationId="{7F0A057A-58F1-98A0-AC7E-6243C21E2BD7}"/>
          </ac:spMkLst>
        </pc:spChg>
        <pc:spChg chg="add mod">
          <ac:chgData name="Andrea Hazzard" userId="f8d997080a0a13a9" providerId="LiveId" clId="{C4827902-F3BB-44F7-AFAD-CFCA99A28693}" dt="2025-04-21T00:48:07.550" v="5838" actId="1036"/>
          <ac:spMkLst>
            <pc:docMk/>
            <pc:sldMk cId="0" sldId="274"/>
            <ac:spMk id="11" creationId="{07D98FFB-EA9C-FC8C-4448-B5323545B411}"/>
          </ac:spMkLst>
        </pc:spChg>
        <pc:spChg chg="add mod">
          <ac:chgData name="Andrea Hazzard" userId="f8d997080a0a13a9" providerId="LiveId" clId="{C4827902-F3BB-44F7-AFAD-CFCA99A28693}" dt="2025-04-21T00:48:19.428" v="5858" actId="1036"/>
          <ac:spMkLst>
            <pc:docMk/>
            <pc:sldMk cId="0" sldId="274"/>
            <ac:spMk id="12" creationId="{453E8C97-E5D2-1269-DD40-3816FDAA2592}"/>
          </ac:spMkLst>
        </pc:spChg>
        <pc:spChg chg="add del mod">
          <ac:chgData name="Andrea Hazzard" userId="f8d997080a0a13a9" providerId="LiveId" clId="{C4827902-F3BB-44F7-AFAD-CFCA99A28693}" dt="2025-04-21T00:47:24.838" v="5784" actId="478"/>
          <ac:spMkLst>
            <pc:docMk/>
            <pc:sldMk cId="0" sldId="274"/>
            <ac:spMk id="13" creationId="{8D3B8878-4ED5-1956-211D-59659058E77F}"/>
          </ac:spMkLst>
        </pc:spChg>
        <pc:spChg chg="add mod">
          <ac:chgData name="Andrea Hazzard" userId="f8d997080a0a13a9" providerId="LiveId" clId="{C4827902-F3BB-44F7-AFAD-CFCA99A28693}" dt="2025-04-21T00:48:25.885" v="5873" actId="1036"/>
          <ac:spMkLst>
            <pc:docMk/>
            <pc:sldMk cId="0" sldId="274"/>
            <ac:spMk id="14" creationId="{4F4132C0-9612-4502-5C78-30F49D815AEE}"/>
          </ac:spMkLst>
        </pc:spChg>
        <pc:picChg chg="mod">
          <ac:chgData name="Andrea Hazzard" userId="f8d997080a0a13a9" providerId="LiveId" clId="{C4827902-F3BB-44F7-AFAD-CFCA99A28693}" dt="2025-04-21T00:46:55.499" v="5778"/>
          <ac:picMkLst>
            <pc:docMk/>
            <pc:sldMk cId="0" sldId="274"/>
            <ac:picMk id="3" creationId="{00000000-0000-0000-0000-000000000000}"/>
          </ac:picMkLst>
        </pc:picChg>
      </pc:sldChg>
      <pc:sldChg chg="addSp modSp">
        <pc:chgData name="Andrea Hazzard" userId="f8d997080a0a13a9" providerId="LiveId" clId="{C4827902-F3BB-44F7-AFAD-CFCA99A28693}" dt="2025-04-17T22:34:22.393" v="719"/>
        <pc:sldMkLst>
          <pc:docMk/>
          <pc:sldMk cId="0" sldId="275"/>
        </pc:sldMkLst>
        <pc:spChg chg="add mod">
          <ac:chgData name="Andrea Hazzard" userId="f8d997080a0a13a9" providerId="LiveId" clId="{C4827902-F3BB-44F7-AFAD-CFCA99A28693}" dt="2025-04-17T22:34:22.393" v="719"/>
          <ac:spMkLst>
            <pc:docMk/>
            <pc:sldMk cId="0" sldId="275"/>
            <ac:spMk id="4" creationId="{3A6F7406-E8E3-6D0A-5570-08D166ADFD50}"/>
          </ac:spMkLst>
        </pc:spChg>
        <pc:spChg chg="add mod">
          <ac:chgData name="Andrea Hazzard" userId="f8d997080a0a13a9" providerId="LiveId" clId="{C4827902-F3BB-44F7-AFAD-CFCA99A28693}" dt="2025-04-17T22:34:22.393" v="719"/>
          <ac:spMkLst>
            <pc:docMk/>
            <pc:sldMk cId="0" sldId="275"/>
            <ac:spMk id="5" creationId="{3754AA02-189B-00B5-36D2-48F30CC3BD2E}"/>
          </ac:spMkLst>
        </pc:spChg>
      </pc:sldChg>
      <pc:sldChg chg="addSp modSp mod modNotesTx">
        <pc:chgData name="Andrea Hazzard" userId="f8d997080a0a13a9" providerId="LiveId" clId="{C4827902-F3BB-44F7-AFAD-CFCA99A28693}" dt="2025-04-21T00:49:42.198" v="5915" actId="20577"/>
        <pc:sldMkLst>
          <pc:docMk/>
          <pc:sldMk cId="0" sldId="276"/>
        </pc:sldMkLst>
        <pc:spChg chg="add mod">
          <ac:chgData name="Andrea Hazzard" userId="f8d997080a0a13a9" providerId="LiveId" clId="{C4827902-F3BB-44F7-AFAD-CFCA99A28693}" dt="2025-04-17T22:37:24.535" v="728" actId="207"/>
          <ac:spMkLst>
            <pc:docMk/>
            <pc:sldMk cId="0" sldId="276"/>
            <ac:spMk id="4" creationId="{31694DA2-B78D-8E5F-6145-34BB9FDE2E1F}"/>
          </ac:spMkLst>
        </pc:spChg>
        <pc:spChg chg="add mod">
          <ac:chgData name="Andrea Hazzard" userId="f8d997080a0a13a9" providerId="LiveId" clId="{C4827902-F3BB-44F7-AFAD-CFCA99A28693}" dt="2025-04-17T22:37:24.535" v="728" actId="207"/>
          <ac:spMkLst>
            <pc:docMk/>
            <pc:sldMk cId="0" sldId="276"/>
            <ac:spMk id="5" creationId="{F1E975DE-01E2-E541-0F99-1F7DF0C3C3A5}"/>
          </ac:spMkLst>
        </pc:spChg>
        <pc:spChg chg="add mod">
          <ac:chgData name="Andrea Hazzard" userId="f8d997080a0a13a9" providerId="LiveId" clId="{C4827902-F3BB-44F7-AFAD-CFCA99A28693}" dt="2025-04-17T22:37:55.298" v="729"/>
          <ac:spMkLst>
            <pc:docMk/>
            <pc:sldMk cId="0" sldId="276"/>
            <ac:spMk id="6" creationId="{49843C72-A899-A474-BE71-65ADA8C2018B}"/>
          </ac:spMkLst>
        </pc:spChg>
        <pc:spChg chg="add mod">
          <ac:chgData name="Andrea Hazzard" userId="f8d997080a0a13a9" providerId="LiveId" clId="{C4827902-F3BB-44F7-AFAD-CFCA99A28693}" dt="2025-04-17T22:38:02.415" v="730" actId="1076"/>
          <ac:spMkLst>
            <pc:docMk/>
            <pc:sldMk cId="0" sldId="276"/>
            <ac:spMk id="7" creationId="{BDF1682A-7AB0-CEB2-71B0-F9EAF0B70344}"/>
          </ac:spMkLst>
        </pc:spChg>
        <pc:spChg chg="add mod">
          <ac:chgData name="Andrea Hazzard" userId="f8d997080a0a13a9" providerId="LiveId" clId="{C4827902-F3BB-44F7-AFAD-CFCA99A28693}" dt="2025-04-17T22:37:55.298" v="729"/>
          <ac:spMkLst>
            <pc:docMk/>
            <pc:sldMk cId="0" sldId="276"/>
            <ac:spMk id="8" creationId="{4073B4DA-72A8-2015-69A8-B185E070C848}"/>
          </ac:spMkLst>
        </pc:spChg>
        <pc:spChg chg="add mod">
          <ac:chgData name="Andrea Hazzard" userId="f8d997080a0a13a9" providerId="LiveId" clId="{C4827902-F3BB-44F7-AFAD-CFCA99A28693}" dt="2025-04-17T22:38:06.117" v="731" actId="1076"/>
          <ac:spMkLst>
            <pc:docMk/>
            <pc:sldMk cId="0" sldId="276"/>
            <ac:spMk id="9" creationId="{779BB494-5AEB-A7E8-A28D-B3A5976FB200}"/>
          </ac:spMkLst>
        </pc:spChg>
      </pc:sldChg>
      <pc:sldChg chg="addSp delSp modSp mod modNotesTx">
        <pc:chgData name="Andrea Hazzard" userId="f8d997080a0a13a9" providerId="LiveId" clId="{C4827902-F3BB-44F7-AFAD-CFCA99A28693}" dt="2025-04-21T00:50:04.070" v="5916" actId="6549"/>
        <pc:sldMkLst>
          <pc:docMk/>
          <pc:sldMk cId="0" sldId="277"/>
        </pc:sldMkLst>
        <pc:spChg chg="mod">
          <ac:chgData name="Andrea Hazzard" userId="f8d997080a0a13a9" providerId="LiveId" clId="{C4827902-F3BB-44F7-AFAD-CFCA99A28693}" dt="2025-04-17T22:39:43.324" v="734" actId="122"/>
          <ac:spMkLst>
            <pc:docMk/>
            <pc:sldMk cId="0" sldId="277"/>
            <ac:spMk id="2" creationId="{00000000-0000-0000-0000-000000000000}"/>
          </ac:spMkLst>
        </pc:spChg>
        <pc:spChg chg="add mod">
          <ac:chgData name="Andrea Hazzard" userId="f8d997080a0a13a9" providerId="LiveId" clId="{C4827902-F3BB-44F7-AFAD-CFCA99A28693}" dt="2025-04-17T22:41:15.601" v="803" actId="122"/>
          <ac:spMkLst>
            <pc:docMk/>
            <pc:sldMk cId="0" sldId="277"/>
            <ac:spMk id="6" creationId="{8AD59068-539C-6EA1-C3BC-EA0678C01196}"/>
          </ac:spMkLst>
        </pc:spChg>
        <pc:spChg chg="add">
          <ac:chgData name="Andrea Hazzard" userId="f8d997080a0a13a9" providerId="LiveId" clId="{C4827902-F3BB-44F7-AFAD-CFCA99A28693}" dt="2025-04-17T22:39:21.663" v="732" actId="26606"/>
          <ac:spMkLst>
            <pc:docMk/>
            <pc:sldMk cId="0" sldId="277"/>
            <ac:spMk id="17" creationId="{2F4D5922-434B-4829-B93E-02DC38A29519}"/>
          </ac:spMkLst>
        </pc:spChg>
        <pc:spChg chg="add">
          <ac:chgData name="Andrea Hazzard" userId="f8d997080a0a13a9" providerId="LiveId" clId="{C4827902-F3BB-44F7-AFAD-CFCA99A28693}" dt="2025-04-17T22:39:21.663" v="732" actId="26606"/>
          <ac:spMkLst>
            <pc:docMk/>
            <pc:sldMk cId="0" sldId="277"/>
            <ac:spMk id="19" creationId="{F35FBA24-5C01-4635-A984-1DB6E340B052}"/>
          </ac:spMkLst>
        </pc:spChg>
        <pc:spChg chg="add">
          <ac:chgData name="Andrea Hazzard" userId="f8d997080a0a13a9" providerId="LiveId" clId="{C4827902-F3BB-44F7-AFAD-CFCA99A28693}" dt="2025-04-17T22:39:21.663" v="732" actId="26606"/>
          <ac:spMkLst>
            <pc:docMk/>
            <pc:sldMk cId="0" sldId="277"/>
            <ac:spMk id="29" creationId="{5819102A-0400-4C1F-8614-973F5262EF56}"/>
          </ac:spMkLst>
        </pc:spChg>
        <pc:spChg chg="add">
          <ac:chgData name="Andrea Hazzard" userId="f8d997080a0a13a9" providerId="LiveId" clId="{C4827902-F3BB-44F7-AFAD-CFCA99A28693}" dt="2025-04-17T22:39:21.663" v="732" actId="26606"/>
          <ac:spMkLst>
            <pc:docMk/>
            <pc:sldMk cId="0" sldId="277"/>
            <ac:spMk id="37" creationId="{CF1485CA-41D2-421F-B28D-15EF845D5FE6}"/>
          </ac:spMkLst>
        </pc:spChg>
        <pc:picChg chg="mod">
          <ac:chgData name="Andrea Hazzard" userId="f8d997080a0a13a9" providerId="LiveId" clId="{C4827902-F3BB-44F7-AFAD-CFCA99A28693}" dt="2025-04-17T22:39:21.663" v="732" actId="26606"/>
          <ac:picMkLst>
            <pc:docMk/>
            <pc:sldMk cId="0" sldId="277"/>
            <ac:picMk id="3" creationId="{00000000-0000-0000-0000-000000000000}"/>
          </ac:picMkLst>
        </pc:picChg>
        <pc:picChg chg="mod">
          <ac:chgData name="Andrea Hazzard" userId="f8d997080a0a13a9" providerId="LiveId" clId="{C4827902-F3BB-44F7-AFAD-CFCA99A28693}" dt="2025-04-17T22:39:21.663" v="732" actId="26606"/>
          <ac:picMkLst>
            <pc:docMk/>
            <pc:sldMk cId="0" sldId="277"/>
            <ac:picMk id="4" creationId="{00000000-0000-0000-0000-000000000000}"/>
          </ac:picMkLst>
        </pc:picChg>
        <pc:picChg chg="mod">
          <ac:chgData name="Andrea Hazzard" userId="f8d997080a0a13a9" providerId="LiveId" clId="{C4827902-F3BB-44F7-AFAD-CFCA99A28693}" dt="2025-04-17T22:39:21.663" v="732" actId="26606"/>
          <ac:picMkLst>
            <pc:docMk/>
            <pc:sldMk cId="0" sldId="277"/>
            <ac:picMk id="5" creationId="{00000000-0000-0000-0000-000000000000}"/>
          </ac:picMkLst>
        </pc:picChg>
      </pc:sldChg>
      <pc:sldChg chg="modSp mod">
        <pc:chgData name="Andrea Hazzard" userId="f8d997080a0a13a9" providerId="LiveId" clId="{C4827902-F3BB-44F7-AFAD-CFCA99A28693}" dt="2025-04-17T22:43:36.605" v="827" actId="27636"/>
        <pc:sldMkLst>
          <pc:docMk/>
          <pc:sldMk cId="0" sldId="278"/>
        </pc:sldMkLst>
        <pc:spChg chg="mod">
          <ac:chgData name="Andrea Hazzard" userId="f8d997080a0a13a9" providerId="LiveId" clId="{C4827902-F3BB-44F7-AFAD-CFCA99A28693}" dt="2025-04-17T22:43:36.605" v="827" actId="27636"/>
          <ac:spMkLst>
            <pc:docMk/>
            <pc:sldMk cId="0" sldId="278"/>
            <ac:spMk id="2" creationId="{00000000-0000-0000-0000-000000000000}"/>
          </ac:spMkLst>
        </pc:spChg>
      </pc:sldChg>
      <pc:sldChg chg="ord modNotesTx">
        <pc:chgData name="Andrea Hazzard" userId="f8d997080a0a13a9" providerId="LiveId" clId="{C4827902-F3BB-44F7-AFAD-CFCA99A28693}" dt="2025-04-21T00:45:05.117" v="5771" actId="20577"/>
        <pc:sldMkLst>
          <pc:docMk/>
          <pc:sldMk cId="1367968390" sldId="280"/>
        </pc:sldMkLst>
      </pc:sldChg>
      <pc:sldChg chg="addSp delSp modSp add mod ord setBg">
        <pc:chgData name="Andrea Hazzard" userId="f8d997080a0a13a9" providerId="LiveId" clId="{C4827902-F3BB-44F7-AFAD-CFCA99A28693}" dt="2025-04-21T00:29:56.672" v="4905"/>
        <pc:sldMkLst>
          <pc:docMk/>
          <pc:sldMk cId="3094835827" sldId="281"/>
        </pc:sldMkLst>
        <pc:spChg chg="mod">
          <ac:chgData name="Andrea Hazzard" userId="f8d997080a0a13a9" providerId="LiveId" clId="{C4827902-F3BB-44F7-AFAD-CFCA99A28693}" dt="2025-04-17T21:59:04.893" v="68" actId="14100"/>
          <ac:spMkLst>
            <pc:docMk/>
            <pc:sldMk cId="3094835827" sldId="281"/>
            <ac:spMk id="2" creationId="{25466283-A454-FAC1-ED16-44B18A8F6788}"/>
          </ac:spMkLst>
        </pc:spChg>
        <pc:spChg chg="add">
          <ac:chgData name="Andrea Hazzard" userId="f8d997080a0a13a9" providerId="LiveId" clId="{C4827902-F3BB-44F7-AFAD-CFCA99A28693}" dt="2025-04-17T21:58:56.814" v="66" actId="26606"/>
          <ac:spMkLst>
            <pc:docMk/>
            <pc:sldMk cId="3094835827" sldId="281"/>
            <ac:spMk id="8" creationId="{A8384FB5-9ADC-4DDC-881B-597D56F5B15D}"/>
          </ac:spMkLst>
        </pc:spChg>
        <pc:spChg chg="add mod">
          <ac:chgData name="Andrea Hazzard" userId="f8d997080a0a13a9" providerId="LiveId" clId="{C4827902-F3BB-44F7-AFAD-CFCA99A28693}" dt="2025-04-17T21:59:27.777" v="111" actId="1035"/>
          <ac:spMkLst>
            <pc:docMk/>
            <pc:sldMk cId="3094835827" sldId="281"/>
            <ac:spMk id="9" creationId="{01D00AD4-4454-EE6D-DD15-7F4DBEBBA702}"/>
          </ac:spMkLst>
        </pc:spChg>
        <pc:spChg chg="add">
          <ac:chgData name="Andrea Hazzard" userId="f8d997080a0a13a9" providerId="LiveId" clId="{C4827902-F3BB-44F7-AFAD-CFCA99A28693}" dt="2025-04-17T21:58:56.814" v="66" actId="26606"/>
          <ac:spMkLst>
            <pc:docMk/>
            <pc:sldMk cId="3094835827" sldId="281"/>
            <ac:spMk id="10" creationId="{1199E1B1-A8C0-4FE8-A5A8-1CB41D69F857}"/>
          </ac:spMkLst>
        </pc:spChg>
        <pc:spChg chg="add mod">
          <ac:chgData name="Andrea Hazzard" userId="f8d997080a0a13a9" providerId="LiveId" clId="{C4827902-F3BB-44F7-AFAD-CFCA99A28693}" dt="2025-04-17T21:59:27.777" v="111" actId="1035"/>
          <ac:spMkLst>
            <pc:docMk/>
            <pc:sldMk cId="3094835827" sldId="281"/>
            <ac:spMk id="11" creationId="{DFDAFEA8-3FD5-2F3B-3411-A227D6D83824}"/>
          </ac:spMkLst>
        </pc:spChg>
        <pc:spChg chg="add">
          <ac:chgData name="Andrea Hazzard" userId="f8d997080a0a13a9" providerId="LiveId" clId="{C4827902-F3BB-44F7-AFAD-CFCA99A28693}" dt="2025-04-17T21:58:56.814" v="66" actId="26606"/>
          <ac:spMkLst>
            <pc:docMk/>
            <pc:sldMk cId="3094835827" sldId="281"/>
            <ac:spMk id="12" creationId="{84A8DE83-DE75-4B41-9DB4-A7EC0B0DEC0B}"/>
          </ac:spMkLst>
        </pc:spChg>
        <pc:spChg chg="add mod">
          <ac:chgData name="Andrea Hazzard" userId="f8d997080a0a13a9" providerId="LiveId" clId="{C4827902-F3BB-44F7-AFAD-CFCA99A28693}" dt="2025-04-17T21:59:27.777" v="111" actId="1035"/>
          <ac:spMkLst>
            <pc:docMk/>
            <pc:sldMk cId="3094835827" sldId="281"/>
            <ac:spMk id="13" creationId="{397D1DCC-0360-8CD5-06FA-73B1EFAB852D}"/>
          </ac:spMkLst>
        </pc:spChg>
        <pc:spChg chg="add">
          <ac:chgData name="Andrea Hazzard" userId="f8d997080a0a13a9" providerId="LiveId" clId="{C4827902-F3BB-44F7-AFAD-CFCA99A28693}" dt="2025-04-17T21:58:56.814" v="66" actId="26606"/>
          <ac:spMkLst>
            <pc:docMk/>
            <pc:sldMk cId="3094835827" sldId="281"/>
            <ac:spMk id="14" creationId="{A7009A0A-BEF5-4EAC-AF15-E4F9F002E239}"/>
          </ac:spMkLst>
        </pc:spChg>
        <pc:spChg chg="add mod">
          <ac:chgData name="Andrea Hazzard" userId="f8d997080a0a13a9" providerId="LiveId" clId="{C4827902-F3BB-44F7-AFAD-CFCA99A28693}" dt="2025-04-17T21:59:27.777" v="111" actId="1035"/>
          <ac:spMkLst>
            <pc:docMk/>
            <pc:sldMk cId="3094835827" sldId="281"/>
            <ac:spMk id="15" creationId="{92295B17-1D11-1261-9A76-F82369169279}"/>
          </ac:spMkLst>
        </pc:spChg>
        <pc:picChg chg="mod">
          <ac:chgData name="Andrea Hazzard" userId="f8d997080a0a13a9" providerId="LiveId" clId="{C4827902-F3BB-44F7-AFAD-CFCA99A28693}" dt="2025-04-17T21:58:56.814" v="66" actId="26606"/>
          <ac:picMkLst>
            <pc:docMk/>
            <pc:sldMk cId="3094835827" sldId="281"/>
            <ac:picMk id="3" creationId="{5FC95A65-A3E8-B991-CE88-6EBE7C31DE92}"/>
          </ac:picMkLst>
        </pc:picChg>
      </pc:sldChg>
      <pc:sldChg chg="addSp delSp modSp new del mod">
        <pc:chgData name="Andrea Hazzard" userId="f8d997080a0a13a9" providerId="LiveId" clId="{C4827902-F3BB-44F7-AFAD-CFCA99A28693}" dt="2025-04-21T00:16:56.062" v="4828" actId="2696"/>
        <pc:sldMkLst>
          <pc:docMk/>
          <pc:sldMk cId="739162579" sldId="282"/>
        </pc:sldMkLst>
        <pc:graphicFrameChg chg="add mod modGraphic">
          <ac:chgData name="Andrea Hazzard" userId="f8d997080a0a13a9" providerId="LiveId" clId="{C4827902-F3BB-44F7-AFAD-CFCA99A28693}" dt="2025-04-21T00:15:09.709" v="4813" actId="113"/>
          <ac:graphicFrameMkLst>
            <pc:docMk/>
            <pc:sldMk cId="739162579" sldId="282"/>
            <ac:graphicFrameMk id="4" creationId="{394221F7-9DFB-66FA-C0D6-F7AE2982BAC7}"/>
          </ac:graphicFrameMkLst>
        </pc:graphicFrameChg>
        <pc:graphicFrameChg chg="add mod modVis modGraphic">
          <ac:chgData name="Andrea Hazzard" userId="f8d997080a0a13a9" providerId="LiveId" clId="{C4827902-F3BB-44F7-AFAD-CFCA99A28693}" dt="2025-04-21T00:15:35.420" v="4815"/>
          <ac:graphicFrameMkLst>
            <pc:docMk/>
            <pc:sldMk cId="739162579" sldId="282"/>
            <ac:graphicFrameMk id="5" creationId="{E4B24ED2-78A8-528D-82C6-A5E132DFD7E5}"/>
          </ac:graphicFrameMkLst>
        </pc:graphicFrameChg>
        <pc:graphicFrameChg chg="add mod modVis modGraphic">
          <ac:chgData name="Andrea Hazzard" userId="f8d997080a0a13a9" providerId="LiveId" clId="{C4827902-F3BB-44F7-AFAD-CFCA99A28693}" dt="2025-04-21T00:15:50.324" v="4818" actId="113"/>
          <ac:graphicFrameMkLst>
            <pc:docMk/>
            <pc:sldMk cId="739162579" sldId="282"/>
            <ac:graphicFrameMk id="6" creationId="{FFBA1E38-3D20-AA2F-46D2-C71182ADC070}"/>
          </ac:graphicFrameMkLst>
        </pc:graphicFrameChg>
        <pc:graphicFrameChg chg="add mod modVis modGraphic">
          <ac:chgData name="Andrea Hazzard" userId="f8d997080a0a13a9" providerId="LiveId" clId="{C4827902-F3BB-44F7-AFAD-CFCA99A28693}" dt="2025-04-21T00:16:00.507" v="4820" actId="113"/>
          <ac:graphicFrameMkLst>
            <pc:docMk/>
            <pc:sldMk cId="739162579" sldId="282"/>
            <ac:graphicFrameMk id="7" creationId="{97C27664-055D-CC4A-49C2-86365BCEB0F0}"/>
          </ac:graphicFrameMkLst>
        </pc:graphicFrameChg>
        <pc:graphicFrameChg chg="add mod modVis modGraphic">
          <ac:chgData name="Andrea Hazzard" userId="f8d997080a0a13a9" providerId="LiveId" clId="{C4827902-F3BB-44F7-AFAD-CFCA99A28693}" dt="2025-04-21T00:16:20.709" v="4824" actId="113"/>
          <ac:graphicFrameMkLst>
            <pc:docMk/>
            <pc:sldMk cId="739162579" sldId="282"/>
            <ac:graphicFrameMk id="8" creationId="{0629D32C-9D08-2DFF-2E6C-30E58D69ED6D}"/>
          </ac:graphicFrameMkLst>
        </pc:graphicFrameChg>
        <pc:graphicFrameChg chg="add mod modVis modGraphic">
          <ac:chgData name="Andrea Hazzard" userId="f8d997080a0a13a9" providerId="LiveId" clId="{C4827902-F3BB-44F7-AFAD-CFCA99A28693}" dt="2025-04-21T00:16:38.524" v="4827" actId="14734"/>
          <ac:graphicFrameMkLst>
            <pc:docMk/>
            <pc:sldMk cId="739162579" sldId="282"/>
            <ac:graphicFrameMk id="9" creationId="{6D45D52E-5D09-48E9-7539-0E2708841D06}"/>
          </ac:graphicFrameMkLst>
        </pc:graphicFrameChg>
      </pc:sldChg>
      <pc:sldChg chg="addSp delSp modSp new del mod">
        <pc:chgData name="Andrea Hazzard" userId="f8d997080a0a13a9" providerId="LiveId" clId="{C4827902-F3BB-44F7-AFAD-CFCA99A28693}" dt="2025-04-21T00:17:05.124" v="4829" actId="2696"/>
        <pc:sldMkLst>
          <pc:docMk/>
          <pc:sldMk cId="271878292" sldId="283"/>
        </pc:sldMkLst>
      </pc:sldChg>
      <pc:sldChg chg="addSp delSp modSp new mod modNotesTx">
        <pc:chgData name="Andrea Hazzard" userId="f8d997080a0a13a9" providerId="LiveId" clId="{C4827902-F3BB-44F7-AFAD-CFCA99A28693}" dt="2025-04-21T00:44:18.872" v="5674" actId="20577"/>
        <pc:sldMkLst>
          <pc:docMk/>
          <pc:sldMk cId="2742119226" sldId="284"/>
        </pc:sldMkLst>
        <pc:spChg chg="del">
          <ac:chgData name="Andrea Hazzard" userId="f8d997080a0a13a9" providerId="LiveId" clId="{C4827902-F3BB-44F7-AFAD-CFCA99A28693}" dt="2025-04-21T00:19:55.035" v="4840" actId="478"/>
          <ac:spMkLst>
            <pc:docMk/>
            <pc:sldMk cId="2742119226" sldId="284"/>
            <ac:spMk id="2" creationId="{93BB3DBC-9F76-7AD2-8FD2-61B18B24C6AD}"/>
          </ac:spMkLst>
        </pc:spChg>
        <pc:spChg chg="add del mod">
          <ac:chgData name="Andrea Hazzard" userId="f8d997080a0a13a9" providerId="LiveId" clId="{C4827902-F3BB-44F7-AFAD-CFCA99A28693}" dt="2025-04-21T00:19:52.720" v="4839" actId="478"/>
          <ac:spMkLst>
            <pc:docMk/>
            <pc:sldMk cId="2742119226" sldId="284"/>
            <ac:spMk id="4" creationId="{4A74DFE2-B48B-7E45-F601-E4FB6E1CCF55}"/>
          </ac:spMkLst>
        </pc:spChg>
        <pc:graphicFrameChg chg="add mod modGraphic">
          <ac:chgData name="Andrea Hazzard" userId="f8d997080a0a13a9" providerId="LiveId" clId="{C4827902-F3BB-44F7-AFAD-CFCA99A28693}" dt="2025-04-21T00:20:16.737" v="4867" actId="1035"/>
          <ac:graphicFrameMkLst>
            <pc:docMk/>
            <pc:sldMk cId="2742119226" sldId="284"/>
            <ac:graphicFrameMk id="6" creationId="{489903CE-2827-4DA8-76CF-A82C9D93B01E}"/>
          </ac:graphicFrameMkLst>
        </pc:graphicFrameChg>
        <pc:graphicFrameChg chg="add mod modGraphic">
          <ac:chgData name="Andrea Hazzard" userId="f8d997080a0a13a9" providerId="LiveId" clId="{C4827902-F3BB-44F7-AFAD-CFCA99A28693}" dt="2025-04-21T00:20:16.737" v="4867" actId="1035"/>
          <ac:graphicFrameMkLst>
            <pc:docMk/>
            <pc:sldMk cId="2742119226" sldId="284"/>
            <ac:graphicFrameMk id="7" creationId="{C502847C-32F1-E26C-3A8A-E223886E021D}"/>
          </ac:graphicFrameMkLst>
        </pc:graphicFrameChg>
        <pc:graphicFrameChg chg="add mod modGraphic">
          <ac:chgData name="Andrea Hazzard" userId="f8d997080a0a13a9" providerId="LiveId" clId="{C4827902-F3BB-44F7-AFAD-CFCA99A28693}" dt="2025-04-21T00:24:55.934" v="4874" actId="20577"/>
          <ac:graphicFrameMkLst>
            <pc:docMk/>
            <pc:sldMk cId="2742119226" sldId="284"/>
            <ac:graphicFrameMk id="8" creationId="{FCEB1C38-2801-DB72-D563-EA9BA5670A09}"/>
          </ac:graphicFrameMkLst>
        </pc:graphicFrameChg>
        <pc:graphicFrameChg chg="add mod modGraphic">
          <ac:chgData name="Andrea Hazzard" userId="f8d997080a0a13a9" providerId="LiveId" clId="{C4827902-F3BB-44F7-AFAD-CFCA99A28693}" dt="2025-04-21T00:20:16.737" v="4867" actId="1035"/>
          <ac:graphicFrameMkLst>
            <pc:docMk/>
            <pc:sldMk cId="2742119226" sldId="284"/>
            <ac:graphicFrameMk id="9" creationId="{3E58E66D-1243-BFEB-C829-FD8B543B93E6}"/>
          </ac:graphicFrameMkLst>
        </pc:graphicFrameChg>
        <pc:picChg chg="add del mod">
          <ac:chgData name="Andrea Hazzard" userId="f8d997080a0a13a9" providerId="LiveId" clId="{C4827902-F3BB-44F7-AFAD-CFCA99A28693}" dt="2025-04-21T00:19:21.796" v="4836" actId="478"/>
          <ac:picMkLst>
            <pc:docMk/>
            <pc:sldMk cId="2742119226" sldId="284"/>
            <ac:picMk id="5" creationId="{5C58EA21-8877-E7DE-4735-24484285EC83}"/>
          </ac:picMkLst>
        </pc:picChg>
        <pc:picChg chg="add mod">
          <ac:chgData name="Andrea Hazzard" userId="f8d997080a0a13a9" providerId="LiveId" clId="{C4827902-F3BB-44F7-AFAD-CFCA99A28693}" dt="2025-04-21T00:19:31.509" v="4838" actId="1076"/>
          <ac:picMkLst>
            <pc:docMk/>
            <pc:sldMk cId="2742119226" sldId="284"/>
            <ac:picMk id="11" creationId="{37C5D2E9-88F2-EA74-E686-44ED130094CF}"/>
          </ac:picMkLst>
        </pc:picChg>
      </pc:sldChg>
      <pc:sldChg chg="addSp delSp modSp new mod setBg modNotesTx">
        <pc:chgData name="Andrea Hazzard" userId="f8d997080a0a13a9" providerId="LiveId" clId="{C4827902-F3BB-44F7-AFAD-CFCA99A28693}" dt="2025-04-21T00:09:04.098" v="4661" actId="20577"/>
        <pc:sldMkLst>
          <pc:docMk/>
          <pc:sldMk cId="110132295" sldId="285"/>
        </pc:sldMkLst>
        <pc:spChg chg="mod">
          <ac:chgData name="Andrea Hazzard" userId="f8d997080a0a13a9" providerId="LiveId" clId="{C4827902-F3BB-44F7-AFAD-CFCA99A28693}" dt="2025-04-20T23:19:50.075" v="2678" actId="20577"/>
          <ac:spMkLst>
            <pc:docMk/>
            <pc:sldMk cId="110132295" sldId="285"/>
            <ac:spMk id="2" creationId="{8EE18162-764F-5A2E-11FF-CF4A75FE1C7E}"/>
          </ac:spMkLst>
        </pc:spChg>
        <pc:spChg chg="del">
          <ac:chgData name="Andrea Hazzard" userId="f8d997080a0a13a9" providerId="LiveId" clId="{C4827902-F3BB-44F7-AFAD-CFCA99A28693}" dt="2025-04-20T23:18:49.420" v="2634"/>
          <ac:spMkLst>
            <pc:docMk/>
            <pc:sldMk cId="110132295" sldId="285"/>
            <ac:spMk id="3" creationId="{389BCA87-971B-0106-AA79-455A46379994}"/>
          </ac:spMkLst>
        </pc:spChg>
        <pc:spChg chg="add">
          <ac:chgData name="Andrea Hazzard" userId="f8d997080a0a13a9" providerId="LiveId" clId="{C4827902-F3BB-44F7-AFAD-CFCA99A28693}" dt="2025-04-20T23:19:43.562" v="2677" actId="26606"/>
          <ac:spMkLst>
            <pc:docMk/>
            <pc:sldMk cId="110132295" sldId="285"/>
            <ac:spMk id="1031" creationId="{A4AC5506-6312-4701-8D3C-40187889A947}"/>
          </ac:spMkLst>
        </pc:spChg>
        <pc:picChg chg="add mod">
          <ac:chgData name="Andrea Hazzard" userId="f8d997080a0a13a9" providerId="LiveId" clId="{C4827902-F3BB-44F7-AFAD-CFCA99A28693}" dt="2025-04-20T23:19:43.562" v="2677" actId="26606"/>
          <ac:picMkLst>
            <pc:docMk/>
            <pc:sldMk cId="110132295" sldId="285"/>
            <ac:picMk id="1026" creationId="{52396058-5ACD-EC00-59EC-55BC871EF8A8}"/>
          </ac:picMkLst>
        </pc:picChg>
      </pc:sldChg>
      <pc:sldChg chg="addSp delSp modSp new mod setBg modNotesTx">
        <pc:chgData name="Andrea Hazzard" userId="f8d997080a0a13a9" providerId="LiveId" clId="{C4827902-F3BB-44F7-AFAD-CFCA99A28693}" dt="2025-04-21T00:32:12.209" v="5049" actId="20577"/>
        <pc:sldMkLst>
          <pc:docMk/>
          <pc:sldMk cId="1597439251" sldId="286"/>
        </pc:sldMkLst>
        <pc:spChg chg="mod">
          <ac:chgData name="Andrea Hazzard" userId="f8d997080a0a13a9" providerId="LiveId" clId="{C4827902-F3BB-44F7-AFAD-CFCA99A28693}" dt="2025-04-20T23:41:13.138" v="2745" actId="26606"/>
          <ac:spMkLst>
            <pc:docMk/>
            <pc:sldMk cId="1597439251" sldId="286"/>
            <ac:spMk id="2" creationId="{13BC1F5F-9850-D2CC-A0AC-9772407C00EE}"/>
          </ac:spMkLst>
        </pc:spChg>
        <pc:spChg chg="del mod">
          <ac:chgData name="Andrea Hazzard" userId="f8d997080a0a13a9" providerId="LiveId" clId="{C4827902-F3BB-44F7-AFAD-CFCA99A28693}" dt="2025-04-20T23:41:13.138" v="2745" actId="26606"/>
          <ac:spMkLst>
            <pc:docMk/>
            <pc:sldMk cId="1597439251" sldId="286"/>
            <ac:spMk id="3" creationId="{DC1B286A-A754-263A-D53E-4D1359686B48}"/>
          </ac:spMkLst>
        </pc:spChg>
        <pc:spChg chg="add">
          <ac:chgData name="Andrea Hazzard" userId="f8d997080a0a13a9" providerId="LiveId" clId="{C4827902-F3BB-44F7-AFAD-CFCA99A28693}" dt="2025-04-20T23:41:13.138" v="2745" actId="26606"/>
          <ac:spMkLst>
            <pc:docMk/>
            <pc:sldMk cId="1597439251" sldId="286"/>
            <ac:spMk id="9" creationId="{BACC6370-2D7E-4714-9D71-7542949D7D5D}"/>
          </ac:spMkLst>
        </pc:spChg>
        <pc:spChg chg="add">
          <ac:chgData name="Andrea Hazzard" userId="f8d997080a0a13a9" providerId="LiveId" clId="{C4827902-F3BB-44F7-AFAD-CFCA99A28693}" dt="2025-04-20T23:41:13.138" v="2745" actId="26606"/>
          <ac:spMkLst>
            <pc:docMk/>
            <pc:sldMk cId="1597439251" sldId="286"/>
            <ac:spMk id="11" creationId="{256B2C21-A230-48C0-8DF1-C46611373C44}"/>
          </ac:spMkLst>
        </pc:spChg>
        <pc:spChg chg="add">
          <ac:chgData name="Andrea Hazzard" userId="f8d997080a0a13a9" providerId="LiveId" clId="{C4827902-F3BB-44F7-AFAD-CFCA99A28693}" dt="2025-04-20T23:41:13.138" v="2745" actId="26606"/>
          <ac:spMkLst>
            <pc:docMk/>
            <pc:sldMk cId="1597439251" sldId="286"/>
            <ac:spMk id="13" creationId="{3847E18C-932D-4C95-AABA-FEC7C9499AD7}"/>
          </ac:spMkLst>
        </pc:spChg>
        <pc:spChg chg="add">
          <ac:chgData name="Andrea Hazzard" userId="f8d997080a0a13a9" providerId="LiveId" clId="{C4827902-F3BB-44F7-AFAD-CFCA99A28693}" dt="2025-04-20T23:41:13.138" v="2745" actId="26606"/>
          <ac:spMkLst>
            <pc:docMk/>
            <pc:sldMk cId="1597439251" sldId="286"/>
            <ac:spMk id="15" creationId="{3150CB11-0C61-439E-910F-5787759E72A0}"/>
          </ac:spMkLst>
        </pc:spChg>
        <pc:spChg chg="add">
          <ac:chgData name="Andrea Hazzard" userId="f8d997080a0a13a9" providerId="LiveId" clId="{C4827902-F3BB-44F7-AFAD-CFCA99A28693}" dt="2025-04-20T23:41:13.138" v="2745" actId="26606"/>
          <ac:spMkLst>
            <pc:docMk/>
            <pc:sldMk cId="1597439251" sldId="286"/>
            <ac:spMk id="17" creationId="{43F8A58B-5155-44CE-A5FF-7647B47D0A7A}"/>
          </ac:spMkLst>
        </pc:spChg>
        <pc:spChg chg="add">
          <ac:chgData name="Andrea Hazzard" userId="f8d997080a0a13a9" providerId="LiveId" clId="{C4827902-F3BB-44F7-AFAD-CFCA99A28693}" dt="2025-04-20T23:41:13.138" v="2745" actId="26606"/>
          <ac:spMkLst>
            <pc:docMk/>
            <pc:sldMk cId="1597439251" sldId="286"/>
            <ac:spMk id="19" creationId="{443F2ACA-E6D6-4028-82DD-F03C262D5DE6}"/>
          </ac:spMkLst>
        </pc:spChg>
        <pc:graphicFrameChg chg="add">
          <ac:chgData name="Andrea Hazzard" userId="f8d997080a0a13a9" providerId="LiveId" clId="{C4827902-F3BB-44F7-AFAD-CFCA99A28693}" dt="2025-04-20T23:41:13.138" v="2745" actId="26606"/>
          <ac:graphicFrameMkLst>
            <pc:docMk/>
            <pc:sldMk cId="1597439251" sldId="286"/>
            <ac:graphicFrameMk id="5" creationId="{485FAEC8-BFDB-89F6-ADD9-D8F2E111309A}"/>
          </ac:graphicFrameMkLst>
        </pc:graphicFrameChg>
      </pc:sldChg>
      <pc:sldChg chg="addSp delSp modSp new mod setBg modAnim modNotesTx">
        <pc:chgData name="Andrea Hazzard" userId="f8d997080a0a13a9" providerId="LiveId" clId="{C4827902-F3BB-44F7-AFAD-CFCA99A28693}" dt="2025-04-21T00:34:08.197" v="5257" actId="20577"/>
        <pc:sldMkLst>
          <pc:docMk/>
          <pc:sldMk cId="2797517382" sldId="287"/>
        </pc:sldMkLst>
        <pc:spChg chg="mod">
          <ac:chgData name="Andrea Hazzard" userId="f8d997080a0a13a9" providerId="LiveId" clId="{C4827902-F3BB-44F7-AFAD-CFCA99A28693}" dt="2025-04-21T00:04:31.315" v="3986" actId="1038"/>
          <ac:spMkLst>
            <pc:docMk/>
            <pc:sldMk cId="2797517382" sldId="287"/>
            <ac:spMk id="2" creationId="{EE244C87-3D7E-8DC2-EF08-96DA148B51D9}"/>
          </ac:spMkLst>
        </pc:spChg>
        <pc:spChg chg="del">
          <ac:chgData name="Andrea Hazzard" userId="f8d997080a0a13a9" providerId="LiveId" clId="{C4827902-F3BB-44F7-AFAD-CFCA99A28693}" dt="2025-04-20T23:43:15.292" v="2778" actId="478"/>
          <ac:spMkLst>
            <pc:docMk/>
            <pc:sldMk cId="2797517382" sldId="287"/>
            <ac:spMk id="3" creationId="{DBEFF6A9-B343-0BBF-35DF-10C4B7AB24C2}"/>
          </ac:spMkLst>
        </pc:spChg>
        <pc:spChg chg="add del mod">
          <ac:chgData name="Andrea Hazzard" userId="f8d997080a0a13a9" providerId="LiveId" clId="{C4827902-F3BB-44F7-AFAD-CFCA99A28693}" dt="2025-04-20T23:56:41.929" v="3890" actId="21"/>
          <ac:spMkLst>
            <pc:docMk/>
            <pc:sldMk cId="2797517382" sldId="287"/>
            <ac:spMk id="8" creationId="{EBFB06D8-C54E-088C-894E-DEA27E7F11FE}"/>
          </ac:spMkLst>
        </pc:spChg>
        <pc:spChg chg="add mod">
          <ac:chgData name="Andrea Hazzard" userId="f8d997080a0a13a9" providerId="LiveId" clId="{C4827902-F3BB-44F7-AFAD-CFCA99A28693}" dt="2025-04-20T23:57:56.928" v="3901" actId="1036"/>
          <ac:spMkLst>
            <pc:docMk/>
            <pc:sldMk cId="2797517382" sldId="287"/>
            <ac:spMk id="9" creationId="{EBFB06D8-C54E-088C-894E-DEA27E7F11FE}"/>
          </ac:spMkLst>
        </pc:spChg>
        <pc:spChg chg="add">
          <ac:chgData name="Andrea Hazzard" userId="f8d997080a0a13a9" providerId="LiveId" clId="{C4827902-F3BB-44F7-AFAD-CFCA99A28693}" dt="2025-04-20T23:56:55.044" v="3891" actId="26606"/>
          <ac:spMkLst>
            <pc:docMk/>
            <pc:sldMk cId="2797517382" sldId="287"/>
            <ac:spMk id="12" creationId="{F0A604E4-7307-451C-93BE-F1F7E1BF3BF8}"/>
          </ac:spMkLst>
        </pc:spChg>
        <pc:spChg chg="add">
          <ac:chgData name="Andrea Hazzard" userId="f8d997080a0a13a9" providerId="LiveId" clId="{C4827902-F3BB-44F7-AFAD-CFCA99A28693}" dt="2025-04-20T23:56:55.044" v="3891" actId="26606"/>
          <ac:spMkLst>
            <pc:docMk/>
            <pc:sldMk cId="2797517382" sldId="287"/>
            <ac:spMk id="14" creationId="{F7F3A0AA-35E5-4085-942B-737839030604}"/>
          </ac:spMkLst>
        </pc:spChg>
        <pc:spChg chg="add">
          <ac:chgData name="Andrea Hazzard" userId="f8d997080a0a13a9" providerId="LiveId" clId="{C4827902-F3BB-44F7-AFAD-CFCA99A28693}" dt="2025-04-20T23:56:55.044" v="3891" actId="26606"/>
          <ac:spMkLst>
            <pc:docMk/>
            <pc:sldMk cId="2797517382" sldId="287"/>
            <ac:spMk id="16" creationId="{402F5C38-C747-4173-ABBF-656E39E82130}"/>
          </ac:spMkLst>
        </pc:spChg>
        <pc:spChg chg="add">
          <ac:chgData name="Andrea Hazzard" userId="f8d997080a0a13a9" providerId="LiveId" clId="{C4827902-F3BB-44F7-AFAD-CFCA99A28693}" dt="2025-04-20T23:56:55.044" v="3891" actId="26606"/>
          <ac:spMkLst>
            <pc:docMk/>
            <pc:sldMk cId="2797517382" sldId="287"/>
            <ac:spMk id="18" creationId="{E37EECFC-A684-4391-AE85-4CDAF5565F61}"/>
          </ac:spMkLst>
        </pc:spChg>
        <pc:picChg chg="add del">
          <ac:chgData name="Andrea Hazzard" userId="f8d997080a0a13a9" providerId="LiveId" clId="{C4827902-F3BB-44F7-AFAD-CFCA99A28693}" dt="2025-04-20T23:43:12.275" v="2777" actId="22"/>
          <ac:picMkLst>
            <pc:docMk/>
            <pc:sldMk cId="2797517382" sldId="287"/>
            <ac:picMk id="5" creationId="{FA034571-A538-7050-184D-75529A626E38}"/>
          </ac:picMkLst>
        </pc:picChg>
        <pc:picChg chg="add mod">
          <ac:chgData name="Andrea Hazzard" userId="f8d997080a0a13a9" providerId="LiveId" clId="{C4827902-F3BB-44F7-AFAD-CFCA99A28693}" dt="2025-04-20T23:58:31.847" v="3904" actId="1076"/>
          <ac:picMkLst>
            <pc:docMk/>
            <pc:sldMk cId="2797517382" sldId="287"/>
            <ac:picMk id="7" creationId="{5F1616D7-07CB-F0A6-431E-4C1F2948CF6D}"/>
          </ac:picMkLst>
        </pc:picChg>
      </pc:sldChg>
      <pc:sldChg chg="addSp delSp modSp add mod modNotesTx">
        <pc:chgData name="Andrea Hazzard" userId="f8d997080a0a13a9" providerId="LiveId" clId="{C4827902-F3BB-44F7-AFAD-CFCA99A28693}" dt="2025-04-21T00:07:38.144" v="4342" actId="20577"/>
        <pc:sldMkLst>
          <pc:docMk/>
          <pc:sldMk cId="523526661" sldId="288"/>
        </pc:sldMkLst>
        <pc:spChg chg="mod">
          <ac:chgData name="Andrea Hazzard" userId="f8d997080a0a13a9" providerId="LiveId" clId="{C4827902-F3BB-44F7-AFAD-CFCA99A28693}" dt="2025-04-21T00:04:21.067" v="3948" actId="1037"/>
          <ac:spMkLst>
            <pc:docMk/>
            <pc:sldMk cId="523526661" sldId="288"/>
            <ac:spMk id="2" creationId="{A92DD897-C384-0C5F-8FC1-3E82F7F8507A}"/>
          </ac:spMkLst>
        </pc:spChg>
        <pc:spChg chg="mod ord">
          <ac:chgData name="Andrea Hazzard" userId="f8d997080a0a13a9" providerId="LiveId" clId="{C4827902-F3BB-44F7-AFAD-CFCA99A28693}" dt="2025-04-21T00:03:34.795" v="3926" actId="1076"/>
          <ac:spMkLst>
            <pc:docMk/>
            <pc:sldMk cId="523526661" sldId="288"/>
            <ac:spMk id="9" creationId="{7198EE76-C34C-E972-78D7-D8AF1344A5F6}"/>
          </ac:spMkLst>
        </pc:spChg>
        <pc:picChg chg="add mod">
          <ac:chgData name="Andrea Hazzard" userId="f8d997080a0a13a9" providerId="LiveId" clId="{C4827902-F3BB-44F7-AFAD-CFCA99A28693}" dt="2025-04-21T00:03:27.134" v="3925"/>
          <ac:picMkLst>
            <pc:docMk/>
            <pc:sldMk cId="523526661" sldId="288"/>
            <ac:picMk id="4" creationId="{89B0A795-450A-3964-AE66-23601B3BD3F9}"/>
          </ac:picMkLst>
        </pc:picChg>
        <pc:picChg chg="del">
          <ac:chgData name="Andrea Hazzard" userId="f8d997080a0a13a9" providerId="LiveId" clId="{C4827902-F3BB-44F7-AFAD-CFCA99A28693}" dt="2025-04-21T00:02:23.933" v="3913" actId="478"/>
          <ac:picMkLst>
            <pc:docMk/>
            <pc:sldMk cId="523526661" sldId="288"/>
            <ac:picMk id="7" creationId="{3DDFC66F-45D8-695F-1561-6928C116158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BE8617-CB11-4F01-8B6C-5E06613B4BA3}" type="doc">
      <dgm:prSet loTypeId="urn:microsoft.com/office/officeart/2011/layout/CircleProcess" loCatId="process" qsTypeId="urn:microsoft.com/office/officeart/2005/8/quickstyle/simple1" qsCatId="simple" csTypeId="urn:microsoft.com/office/officeart/2005/8/colors/accent1_2" csCatId="accent1"/>
      <dgm:spPr/>
      <dgm:t>
        <a:bodyPr/>
        <a:lstStyle/>
        <a:p>
          <a:endParaRPr lang="en-US"/>
        </a:p>
      </dgm:t>
    </dgm:pt>
    <dgm:pt modelId="{05525810-41D9-4232-911A-74D4CABFB8B6}">
      <dgm:prSet/>
      <dgm:spPr/>
      <dgm:t>
        <a:bodyPr/>
        <a:lstStyle/>
        <a:p>
          <a:r>
            <a:rPr lang="en-US"/>
            <a:t>Loaded and cleaned dataset with Pandas</a:t>
          </a:r>
        </a:p>
      </dgm:t>
    </dgm:pt>
    <dgm:pt modelId="{22405483-81DA-42C1-93E7-9DB52FA030FE}" type="parTrans" cxnId="{D7896B1F-59A1-4273-961A-0686559D2B00}">
      <dgm:prSet/>
      <dgm:spPr/>
      <dgm:t>
        <a:bodyPr/>
        <a:lstStyle/>
        <a:p>
          <a:endParaRPr lang="en-US"/>
        </a:p>
      </dgm:t>
    </dgm:pt>
    <dgm:pt modelId="{CD96185F-879B-4032-95FA-734DB0DBCE60}" type="sibTrans" cxnId="{D7896B1F-59A1-4273-961A-0686559D2B00}">
      <dgm:prSet/>
      <dgm:spPr/>
      <dgm:t>
        <a:bodyPr/>
        <a:lstStyle/>
        <a:p>
          <a:endParaRPr lang="en-US"/>
        </a:p>
      </dgm:t>
    </dgm:pt>
    <dgm:pt modelId="{96FDD7F5-9AE5-4064-B53D-AD3D0DCB1DE6}">
      <dgm:prSet/>
      <dgm:spPr/>
      <dgm:t>
        <a:bodyPr/>
        <a:lstStyle/>
        <a:p>
          <a:r>
            <a:rPr lang="en-US"/>
            <a:t>Renamed 'condition' column to 'target'</a:t>
          </a:r>
        </a:p>
      </dgm:t>
    </dgm:pt>
    <dgm:pt modelId="{9CED03AF-20E5-48C5-8723-C3E9571BE133}" type="parTrans" cxnId="{72A85C9F-6E8F-4B7B-9F35-0C0EE2166AD0}">
      <dgm:prSet/>
      <dgm:spPr/>
      <dgm:t>
        <a:bodyPr/>
        <a:lstStyle/>
        <a:p>
          <a:endParaRPr lang="en-US"/>
        </a:p>
      </dgm:t>
    </dgm:pt>
    <dgm:pt modelId="{B48C8A58-D1D9-4EEE-B5E0-7631DAD10206}" type="sibTrans" cxnId="{72A85C9F-6E8F-4B7B-9F35-0C0EE2166AD0}">
      <dgm:prSet/>
      <dgm:spPr/>
      <dgm:t>
        <a:bodyPr/>
        <a:lstStyle/>
        <a:p>
          <a:endParaRPr lang="en-US"/>
        </a:p>
      </dgm:t>
    </dgm:pt>
    <dgm:pt modelId="{5227748C-3334-4076-9C5D-99C3DEDF16AC}">
      <dgm:prSet/>
      <dgm:spPr/>
      <dgm:t>
        <a:bodyPr/>
        <a:lstStyle/>
        <a:p>
          <a:r>
            <a:rPr lang="en-US"/>
            <a:t>Scaled features using StandardScaler</a:t>
          </a:r>
        </a:p>
      </dgm:t>
    </dgm:pt>
    <dgm:pt modelId="{5F37BF95-C1B8-41F4-A6F5-D2AD02837778}" type="parTrans" cxnId="{59C9FB2B-C08D-42CF-ADF0-CA17CE773933}">
      <dgm:prSet/>
      <dgm:spPr/>
      <dgm:t>
        <a:bodyPr/>
        <a:lstStyle/>
        <a:p>
          <a:endParaRPr lang="en-US"/>
        </a:p>
      </dgm:t>
    </dgm:pt>
    <dgm:pt modelId="{C576E385-6F73-4415-BD9C-50213A5092D1}" type="sibTrans" cxnId="{59C9FB2B-C08D-42CF-ADF0-CA17CE773933}">
      <dgm:prSet/>
      <dgm:spPr/>
      <dgm:t>
        <a:bodyPr/>
        <a:lstStyle/>
        <a:p>
          <a:endParaRPr lang="en-US"/>
        </a:p>
      </dgm:t>
    </dgm:pt>
    <dgm:pt modelId="{3A2E0271-CDA4-4A23-8804-1B504B5107ED}">
      <dgm:prSet/>
      <dgm:spPr/>
      <dgm:t>
        <a:bodyPr/>
        <a:lstStyle/>
        <a:p>
          <a:r>
            <a:rPr lang="en-US"/>
            <a:t>Split data into 80% training and 20% test sets</a:t>
          </a:r>
        </a:p>
      </dgm:t>
    </dgm:pt>
    <dgm:pt modelId="{695928C9-14A0-430F-838B-BEB3E8FDCA53}" type="parTrans" cxnId="{75D6A8D6-22D3-4BC7-93D6-067FDED97712}">
      <dgm:prSet/>
      <dgm:spPr/>
      <dgm:t>
        <a:bodyPr/>
        <a:lstStyle/>
        <a:p>
          <a:endParaRPr lang="en-US"/>
        </a:p>
      </dgm:t>
    </dgm:pt>
    <dgm:pt modelId="{525294D2-33C7-4F6A-9C69-038733C5572C}" type="sibTrans" cxnId="{75D6A8D6-22D3-4BC7-93D6-067FDED97712}">
      <dgm:prSet/>
      <dgm:spPr/>
      <dgm:t>
        <a:bodyPr/>
        <a:lstStyle/>
        <a:p>
          <a:endParaRPr lang="en-US"/>
        </a:p>
      </dgm:t>
    </dgm:pt>
    <dgm:pt modelId="{37E309DA-DE3E-49B6-87CB-483D935C3C56}" type="pres">
      <dgm:prSet presAssocID="{34BE8617-CB11-4F01-8B6C-5E06613B4BA3}" presName="Name0" presStyleCnt="0">
        <dgm:presLayoutVars>
          <dgm:chMax val="11"/>
          <dgm:chPref val="11"/>
          <dgm:dir/>
          <dgm:resizeHandles/>
        </dgm:presLayoutVars>
      </dgm:prSet>
      <dgm:spPr/>
    </dgm:pt>
    <dgm:pt modelId="{BB2B8658-C788-4D42-836B-BAF3DFA87BB6}" type="pres">
      <dgm:prSet presAssocID="{3A2E0271-CDA4-4A23-8804-1B504B5107ED}" presName="Accent4" presStyleCnt="0"/>
      <dgm:spPr/>
    </dgm:pt>
    <dgm:pt modelId="{435ECFFD-1A8D-47F4-839F-44BFCADADA3A}" type="pres">
      <dgm:prSet presAssocID="{3A2E0271-CDA4-4A23-8804-1B504B5107ED}" presName="Accent" presStyleLbl="node1" presStyleIdx="0" presStyleCnt="4"/>
      <dgm:spPr/>
    </dgm:pt>
    <dgm:pt modelId="{AE42E02D-FD4A-41F0-BB91-176F413A5789}" type="pres">
      <dgm:prSet presAssocID="{3A2E0271-CDA4-4A23-8804-1B504B5107ED}" presName="ParentBackground4" presStyleCnt="0"/>
      <dgm:spPr/>
    </dgm:pt>
    <dgm:pt modelId="{3394816D-BCA0-4EFE-AC6B-5C37C877CFD1}" type="pres">
      <dgm:prSet presAssocID="{3A2E0271-CDA4-4A23-8804-1B504B5107ED}" presName="ParentBackground" presStyleLbl="fgAcc1" presStyleIdx="0" presStyleCnt="4"/>
      <dgm:spPr/>
    </dgm:pt>
    <dgm:pt modelId="{686F2C8F-1860-4710-A59F-41933E524579}" type="pres">
      <dgm:prSet presAssocID="{3A2E0271-CDA4-4A23-8804-1B504B5107ED}" presName="Parent4" presStyleLbl="revTx" presStyleIdx="0" presStyleCnt="0">
        <dgm:presLayoutVars>
          <dgm:chMax val="1"/>
          <dgm:chPref val="1"/>
          <dgm:bulletEnabled val="1"/>
        </dgm:presLayoutVars>
      </dgm:prSet>
      <dgm:spPr/>
    </dgm:pt>
    <dgm:pt modelId="{C9A82EA5-2A14-4EF9-942C-8EA3A34E6F00}" type="pres">
      <dgm:prSet presAssocID="{5227748C-3334-4076-9C5D-99C3DEDF16AC}" presName="Accent3" presStyleCnt="0"/>
      <dgm:spPr/>
    </dgm:pt>
    <dgm:pt modelId="{42A10BA9-BEE4-4F12-ACC4-743D744A0D25}" type="pres">
      <dgm:prSet presAssocID="{5227748C-3334-4076-9C5D-99C3DEDF16AC}" presName="Accent" presStyleLbl="node1" presStyleIdx="1" presStyleCnt="4"/>
      <dgm:spPr/>
    </dgm:pt>
    <dgm:pt modelId="{EB33A270-0C4B-4EBA-822A-BFE51C4E8476}" type="pres">
      <dgm:prSet presAssocID="{5227748C-3334-4076-9C5D-99C3DEDF16AC}" presName="ParentBackground3" presStyleCnt="0"/>
      <dgm:spPr/>
    </dgm:pt>
    <dgm:pt modelId="{FE9BFE3A-8E1B-4544-B042-AC68A6AFFEF6}" type="pres">
      <dgm:prSet presAssocID="{5227748C-3334-4076-9C5D-99C3DEDF16AC}" presName="ParentBackground" presStyleLbl="fgAcc1" presStyleIdx="1" presStyleCnt="4"/>
      <dgm:spPr/>
    </dgm:pt>
    <dgm:pt modelId="{938DF89A-0C0E-4EBF-8D8B-88D93D4AD1B0}" type="pres">
      <dgm:prSet presAssocID="{5227748C-3334-4076-9C5D-99C3DEDF16AC}" presName="Parent3" presStyleLbl="revTx" presStyleIdx="0" presStyleCnt="0">
        <dgm:presLayoutVars>
          <dgm:chMax val="1"/>
          <dgm:chPref val="1"/>
          <dgm:bulletEnabled val="1"/>
        </dgm:presLayoutVars>
      </dgm:prSet>
      <dgm:spPr/>
    </dgm:pt>
    <dgm:pt modelId="{9EA9A3F0-D7E8-4CF8-A053-A30D25123A90}" type="pres">
      <dgm:prSet presAssocID="{96FDD7F5-9AE5-4064-B53D-AD3D0DCB1DE6}" presName="Accent2" presStyleCnt="0"/>
      <dgm:spPr/>
    </dgm:pt>
    <dgm:pt modelId="{F53EBE25-B11B-4479-B5D8-1917F8E47E0E}" type="pres">
      <dgm:prSet presAssocID="{96FDD7F5-9AE5-4064-B53D-AD3D0DCB1DE6}" presName="Accent" presStyleLbl="node1" presStyleIdx="2" presStyleCnt="4"/>
      <dgm:spPr/>
    </dgm:pt>
    <dgm:pt modelId="{849FDA1E-5600-4D2B-B96B-FC139CFA2B22}" type="pres">
      <dgm:prSet presAssocID="{96FDD7F5-9AE5-4064-B53D-AD3D0DCB1DE6}" presName="ParentBackground2" presStyleCnt="0"/>
      <dgm:spPr/>
    </dgm:pt>
    <dgm:pt modelId="{901D9E9F-B5E8-45ED-BB9D-C3B3AB913040}" type="pres">
      <dgm:prSet presAssocID="{96FDD7F5-9AE5-4064-B53D-AD3D0DCB1DE6}" presName="ParentBackground" presStyleLbl="fgAcc1" presStyleIdx="2" presStyleCnt="4"/>
      <dgm:spPr/>
    </dgm:pt>
    <dgm:pt modelId="{8C807D12-6AFB-4644-A107-8AB723FE9B66}" type="pres">
      <dgm:prSet presAssocID="{96FDD7F5-9AE5-4064-B53D-AD3D0DCB1DE6}" presName="Parent2" presStyleLbl="revTx" presStyleIdx="0" presStyleCnt="0">
        <dgm:presLayoutVars>
          <dgm:chMax val="1"/>
          <dgm:chPref val="1"/>
          <dgm:bulletEnabled val="1"/>
        </dgm:presLayoutVars>
      </dgm:prSet>
      <dgm:spPr/>
    </dgm:pt>
    <dgm:pt modelId="{2F9CEF08-A850-4D11-A562-F6C8156DED4C}" type="pres">
      <dgm:prSet presAssocID="{05525810-41D9-4232-911A-74D4CABFB8B6}" presName="Accent1" presStyleCnt="0"/>
      <dgm:spPr/>
    </dgm:pt>
    <dgm:pt modelId="{AAF053FC-4244-45C1-8338-A194577DC417}" type="pres">
      <dgm:prSet presAssocID="{05525810-41D9-4232-911A-74D4CABFB8B6}" presName="Accent" presStyleLbl="node1" presStyleIdx="3" presStyleCnt="4"/>
      <dgm:spPr/>
    </dgm:pt>
    <dgm:pt modelId="{03F56365-5844-476C-BDB0-D07EF9368C65}" type="pres">
      <dgm:prSet presAssocID="{05525810-41D9-4232-911A-74D4CABFB8B6}" presName="ParentBackground1" presStyleCnt="0"/>
      <dgm:spPr/>
    </dgm:pt>
    <dgm:pt modelId="{5DDEC7CF-04AD-4950-979E-947E55812F2F}" type="pres">
      <dgm:prSet presAssocID="{05525810-41D9-4232-911A-74D4CABFB8B6}" presName="ParentBackground" presStyleLbl="fgAcc1" presStyleIdx="3" presStyleCnt="4"/>
      <dgm:spPr/>
    </dgm:pt>
    <dgm:pt modelId="{BF6EC782-FC3B-4232-A348-38ADDD6E1EB9}" type="pres">
      <dgm:prSet presAssocID="{05525810-41D9-4232-911A-74D4CABFB8B6}" presName="Parent1" presStyleLbl="revTx" presStyleIdx="0" presStyleCnt="0">
        <dgm:presLayoutVars>
          <dgm:chMax val="1"/>
          <dgm:chPref val="1"/>
          <dgm:bulletEnabled val="1"/>
        </dgm:presLayoutVars>
      </dgm:prSet>
      <dgm:spPr/>
    </dgm:pt>
  </dgm:ptLst>
  <dgm:cxnLst>
    <dgm:cxn modelId="{B50EAB17-86D6-4D45-A969-3784D9C950CE}" type="presOf" srcId="{34BE8617-CB11-4F01-8B6C-5E06613B4BA3}" destId="{37E309DA-DE3E-49B6-87CB-483D935C3C56}" srcOrd="0" destOrd="0" presId="urn:microsoft.com/office/officeart/2011/layout/CircleProcess"/>
    <dgm:cxn modelId="{D7896B1F-59A1-4273-961A-0686559D2B00}" srcId="{34BE8617-CB11-4F01-8B6C-5E06613B4BA3}" destId="{05525810-41D9-4232-911A-74D4CABFB8B6}" srcOrd="0" destOrd="0" parTransId="{22405483-81DA-42C1-93E7-9DB52FA030FE}" sibTransId="{CD96185F-879B-4032-95FA-734DB0DBCE60}"/>
    <dgm:cxn modelId="{59C9FB2B-C08D-42CF-ADF0-CA17CE773933}" srcId="{34BE8617-CB11-4F01-8B6C-5E06613B4BA3}" destId="{5227748C-3334-4076-9C5D-99C3DEDF16AC}" srcOrd="2" destOrd="0" parTransId="{5F37BF95-C1B8-41F4-A6F5-D2AD02837778}" sibTransId="{C576E385-6F73-4415-BD9C-50213A5092D1}"/>
    <dgm:cxn modelId="{FCBAFD2F-55C2-4AE5-A75D-E6125B5755CC}" type="presOf" srcId="{3A2E0271-CDA4-4A23-8804-1B504B5107ED}" destId="{3394816D-BCA0-4EFE-AC6B-5C37C877CFD1}" srcOrd="0" destOrd="0" presId="urn:microsoft.com/office/officeart/2011/layout/CircleProcess"/>
    <dgm:cxn modelId="{4938D368-604B-4F45-BEC6-0F7470B5802E}" type="presOf" srcId="{96FDD7F5-9AE5-4064-B53D-AD3D0DCB1DE6}" destId="{901D9E9F-B5E8-45ED-BB9D-C3B3AB913040}" srcOrd="0" destOrd="0" presId="urn:microsoft.com/office/officeart/2011/layout/CircleProcess"/>
    <dgm:cxn modelId="{2357D27B-3BF1-4AD7-9209-B4A8806638C5}" type="presOf" srcId="{05525810-41D9-4232-911A-74D4CABFB8B6}" destId="{5DDEC7CF-04AD-4950-979E-947E55812F2F}" srcOrd="0" destOrd="0" presId="urn:microsoft.com/office/officeart/2011/layout/CircleProcess"/>
    <dgm:cxn modelId="{85E3D193-C596-4B5B-A9F2-C7FE8438BBC3}" type="presOf" srcId="{3A2E0271-CDA4-4A23-8804-1B504B5107ED}" destId="{686F2C8F-1860-4710-A59F-41933E524579}" srcOrd="1" destOrd="0" presId="urn:microsoft.com/office/officeart/2011/layout/CircleProcess"/>
    <dgm:cxn modelId="{72A85C9F-6E8F-4B7B-9F35-0C0EE2166AD0}" srcId="{34BE8617-CB11-4F01-8B6C-5E06613B4BA3}" destId="{96FDD7F5-9AE5-4064-B53D-AD3D0DCB1DE6}" srcOrd="1" destOrd="0" parTransId="{9CED03AF-20E5-48C5-8723-C3E9571BE133}" sibTransId="{B48C8A58-D1D9-4EEE-B5E0-7631DAD10206}"/>
    <dgm:cxn modelId="{014C69AF-5FCC-4B93-9385-9B37E57DF8B0}" type="presOf" srcId="{5227748C-3334-4076-9C5D-99C3DEDF16AC}" destId="{938DF89A-0C0E-4EBF-8D8B-88D93D4AD1B0}" srcOrd="1" destOrd="0" presId="urn:microsoft.com/office/officeart/2011/layout/CircleProcess"/>
    <dgm:cxn modelId="{BD56ADBC-0F7B-4934-88AC-3BEC4CD999BA}" type="presOf" srcId="{05525810-41D9-4232-911A-74D4CABFB8B6}" destId="{BF6EC782-FC3B-4232-A348-38ADDD6E1EB9}" srcOrd="1" destOrd="0" presId="urn:microsoft.com/office/officeart/2011/layout/CircleProcess"/>
    <dgm:cxn modelId="{FC6169D4-6A08-4699-8650-3D8EBA875318}" type="presOf" srcId="{5227748C-3334-4076-9C5D-99C3DEDF16AC}" destId="{FE9BFE3A-8E1B-4544-B042-AC68A6AFFEF6}" srcOrd="0" destOrd="0" presId="urn:microsoft.com/office/officeart/2011/layout/CircleProcess"/>
    <dgm:cxn modelId="{75D6A8D6-22D3-4BC7-93D6-067FDED97712}" srcId="{34BE8617-CB11-4F01-8B6C-5E06613B4BA3}" destId="{3A2E0271-CDA4-4A23-8804-1B504B5107ED}" srcOrd="3" destOrd="0" parTransId="{695928C9-14A0-430F-838B-BEB3E8FDCA53}" sibTransId="{525294D2-33C7-4F6A-9C69-038733C5572C}"/>
    <dgm:cxn modelId="{BD8B9BEF-2313-496B-8CB7-75CFA9F99D97}" type="presOf" srcId="{96FDD7F5-9AE5-4064-B53D-AD3D0DCB1DE6}" destId="{8C807D12-6AFB-4644-A107-8AB723FE9B66}" srcOrd="1" destOrd="0" presId="urn:microsoft.com/office/officeart/2011/layout/CircleProcess"/>
    <dgm:cxn modelId="{A699ED79-0886-40BC-8620-F13F48B051B7}" type="presParOf" srcId="{37E309DA-DE3E-49B6-87CB-483D935C3C56}" destId="{BB2B8658-C788-4D42-836B-BAF3DFA87BB6}" srcOrd="0" destOrd="0" presId="urn:microsoft.com/office/officeart/2011/layout/CircleProcess"/>
    <dgm:cxn modelId="{DEDCC965-DB6D-4171-B3F5-5CF3D6B15201}" type="presParOf" srcId="{BB2B8658-C788-4D42-836B-BAF3DFA87BB6}" destId="{435ECFFD-1A8D-47F4-839F-44BFCADADA3A}" srcOrd="0" destOrd="0" presId="urn:microsoft.com/office/officeart/2011/layout/CircleProcess"/>
    <dgm:cxn modelId="{786E9ACC-2857-4EF0-AF78-14BA697A046C}" type="presParOf" srcId="{37E309DA-DE3E-49B6-87CB-483D935C3C56}" destId="{AE42E02D-FD4A-41F0-BB91-176F413A5789}" srcOrd="1" destOrd="0" presId="urn:microsoft.com/office/officeart/2011/layout/CircleProcess"/>
    <dgm:cxn modelId="{D9DE7669-2F4D-4543-9394-FD14DA51F3A8}" type="presParOf" srcId="{AE42E02D-FD4A-41F0-BB91-176F413A5789}" destId="{3394816D-BCA0-4EFE-AC6B-5C37C877CFD1}" srcOrd="0" destOrd="0" presId="urn:microsoft.com/office/officeart/2011/layout/CircleProcess"/>
    <dgm:cxn modelId="{5B918FAE-E770-4213-96A1-C047ED00F111}" type="presParOf" srcId="{37E309DA-DE3E-49B6-87CB-483D935C3C56}" destId="{686F2C8F-1860-4710-A59F-41933E524579}" srcOrd="2" destOrd="0" presId="urn:microsoft.com/office/officeart/2011/layout/CircleProcess"/>
    <dgm:cxn modelId="{C637A49C-94EF-4047-B7DD-AE7433235344}" type="presParOf" srcId="{37E309DA-DE3E-49B6-87CB-483D935C3C56}" destId="{C9A82EA5-2A14-4EF9-942C-8EA3A34E6F00}" srcOrd="3" destOrd="0" presId="urn:microsoft.com/office/officeart/2011/layout/CircleProcess"/>
    <dgm:cxn modelId="{6A7DF0AB-76C6-4141-87AA-5928F61DC917}" type="presParOf" srcId="{C9A82EA5-2A14-4EF9-942C-8EA3A34E6F00}" destId="{42A10BA9-BEE4-4F12-ACC4-743D744A0D25}" srcOrd="0" destOrd="0" presId="urn:microsoft.com/office/officeart/2011/layout/CircleProcess"/>
    <dgm:cxn modelId="{52B46F3B-BC93-407E-94F0-B563E77F3B85}" type="presParOf" srcId="{37E309DA-DE3E-49B6-87CB-483D935C3C56}" destId="{EB33A270-0C4B-4EBA-822A-BFE51C4E8476}" srcOrd="4" destOrd="0" presId="urn:microsoft.com/office/officeart/2011/layout/CircleProcess"/>
    <dgm:cxn modelId="{A1924A84-C979-441B-83AE-F0F1EA6906F6}" type="presParOf" srcId="{EB33A270-0C4B-4EBA-822A-BFE51C4E8476}" destId="{FE9BFE3A-8E1B-4544-B042-AC68A6AFFEF6}" srcOrd="0" destOrd="0" presId="urn:microsoft.com/office/officeart/2011/layout/CircleProcess"/>
    <dgm:cxn modelId="{3CBEFA07-AA0C-47BA-BFE8-039A7AB96770}" type="presParOf" srcId="{37E309DA-DE3E-49B6-87CB-483D935C3C56}" destId="{938DF89A-0C0E-4EBF-8D8B-88D93D4AD1B0}" srcOrd="5" destOrd="0" presId="urn:microsoft.com/office/officeart/2011/layout/CircleProcess"/>
    <dgm:cxn modelId="{D20F317F-18E8-46A9-91AA-5B5C591C8DE6}" type="presParOf" srcId="{37E309DA-DE3E-49B6-87CB-483D935C3C56}" destId="{9EA9A3F0-D7E8-4CF8-A053-A30D25123A90}" srcOrd="6" destOrd="0" presId="urn:microsoft.com/office/officeart/2011/layout/CircleProcess"/>
    <dgm:cxn modelId="{432D271A-8C46-41EF-B4BE-0B96B8471511}" type="presParOf" srcId="{9EA9A3F0-D7E8-4CF8-A053-A30D25123A90}" destId="{F53EBE25-B11B-4479-B5D8-1917F8E47E0E}" srcOrd="0" destOrd="0" presId="urn:microsoft.com/office/officeart/2011/layout/CircleProcess"/>
    <dgm:cxn modelId="{96DA4BDC-8E68-476B-A5DE-CD30BF052910}" type="presParOf" srcId="{37E309DA-DE3E-49B6-87CB-483D935C3C56}" destId="{849FDA1E-5600-4D2B-B96B-FC139CFA2B22}" srcOrd="7" destOrd="0" presId="urn:microsoft.com/office/officeart/2011/layout/CircleProcess"/>
    <dgm:cxn modelId="{23B3B072-2DD6-4CCB-9239-8113639523AE}" type="presParOf" srcId="{849FDA1E-5600-4D2B-B96B-FC139CFA2B22}" destId="{901D9E9F-B5E8-45ED-BB9D-C3B3AB913040}" srcOrd="0" destOrd="0" presId="urn:microsoft.com/office/officeart/2011/layout/CircleProcess"/>
    <dgm:cxn modelId="{5F74948E-AD9E-40B0-A8A7-1FB923A27918}" type="presParOf" srcId="{37E309DA-DE3E-49B6-87CB-483D935C3C56}" destId="{8C807D12-6AFB-4644-A107-8AB723FE9B66}" srcOrd="8" destOrd="0" presId="urn:microsoft.com/office/officeart/2011/layout/CircleProcess"/>
    <dgm:cxn modelId="{B3A90B8D-9B36-4472-8AED-6A9069B0B8C2}" type="presParOf" srcId="{37E309DA-DE3E-49B6-87CB-483D935C3C56}" destId="{2F9CEF08-A850-4D11-A562-F6C8156DED4C}" srcOrd="9" destOrd="0" presId="urn:microsoft.com/office/officeart/2011/layout/CircleProcess"/>
    <dgm:cxn modelId="{AA969058-75A7-45D7-BECB-5B7931E58B52}" type="presParOf" srcId="{2F9CEF08-A850-4D11-A562-F6C8156DED4C}" destId="{AAF053FC-4244-45C1-8338-A194577DC417}" srcOrd="0" destOrd="0" presId="urn:microsoft.com/office/officeart/2011/layout/CircleProcess"/>
    <dgm:cxn modelId="{694330BB-EFD4-4493-B4F6-57AA6E44D3FF}" type="presParOf" srcId="{37E309DA-DE3E-49B6-87CB-483D935C3C56}" destId="{03F56365-5844-476C-BDB0-D07EF9368C65}" srcOrd="10" destOrd="0" presId="urn:microsoft.com/office/officeart/2011/layout/CircleProcess"/>
    <dgm:cxn modelId="{B9EB4CED-F1F9-4DB2-B260-DE99FB93E154}" type="presParOf" srcId="{03F56365-5844-476C-BDB0-D07EF9368C65}" destId="{5DDEC7CF-04AD-4950-979E-947E55812F2F}" srcOrd="0" destOrd="0" presId="urn:microsoft.com/office/officeart/2011/layout/CircleProcess"/>
    <dgm:cxn modelId="{3D7528EC-E2D5-4A55-88C1-B782B497437F}" type="presParOf" srcId="{37E309DA-DE3E-49B6-87CB-483D935C3C56}" destId="{BF6EC782-FC3B-4232-A348-38ADDD6E1EB9}" srcOrd="11"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F52619-A78D-4A6A-B716-C2371A61C9D1}"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5BEA9AE6-0450-4455-A708-09022D073719}">
      <dgm:prSet/>
      <dgm:spPr/>
      <dgm:t>
        <a:bodyPr/>
        <a:lstStyle/>
        <a:p>
          <a:r>
            <a:rPr lang="en-US"/>
            <a:t>Logistic Regression</a:t>
          </a:r>
        </a:p>
      </dgm:t>
    </dgm:pt>
    <dgm:pt modelId="{4AC52B37-2AA4-4D27-AFE1-20DE40F58CC5}" type="parTrans" cxnId="{24B261FF-1539-44CB-8354-D33D5C20B067}">
      <dgm:prSet/>
      <dgm:spPr/>
      <dgm:t>
        <a:bodyPr/>
        <a:lstStyle/>
        <a:p>
          <a:endParaRPr lang="en-US"/>
        </a:p>
      </dgm:t>
    </dgm:pt>
    <dgm:pt modelId="{117E8FD5-0367-4B35-B1E4-D143509CF44F}" type="sibTrans" cxnId="{24B261FF-1539-44CB-8354-D33D5C20B067}">
      <dgm:prSet/>
      <dgm:spPr/>
      <dgm:t>
        <a:bodyPr/>
        <a:lstStyle/>
        <a:p>
          <a:endParaRPr lang="en-US"/>
        </a:p>
      </dgm:t>
    </dgm:pt>
    <dgm:pt modelId="{049738AA-F673-480E-9876-9D15CD787B53}">
      <dgm:prSet/>
      <dgm:spPr/>
      <dgm:t>
        <a:bodyPr/>
        <a:lstStyle/>
        <a:p>
          <a:r>
            <a:rPr lang="en-US"/>
            <a:t>Random Forest</a:t>
          </a:r>
        </a:p>
      </dgm:t>
    </dgm:pt>
    <dgm:pt modelId="{588B73E5-9162-488D-AB43-5EED5C7DFF8E}" type="parTrans" cxnId="{E7313C12-436D-4F90-8B41-905F1F9A9E56}">
      <dgm:prSet/>
      <dgm:spPr/>
      <dgm:t>
        <a:bodyPr/>
        <a:lstStyle/>
        <a:p>
          <a:endParaRPr lang="en-US"/>
        </a:p>
      </dgm:t>
    </dgm:pt>
    <dgm:pt modelId="{03B0C440-77ED-43F4-A518-BFA2455427D9}" type="sibTrans" cxnId="{E7313C12-436D-4F90-8B41-905F1F9A9E56}">
      <dgm:prSet/>
      <dgm:spPr/>
      <dgm:t>
        <a:bodyPr/>
        <a:lstStyle/>
        <a:p>
          <a:endParaRPr lang="en-US"/>
        </a:p>
      </dgm:t>
    </dgm:pt>
    <dgm:pt modelId="{2CB84363-C44D-4C84-AD1F-AE7CB739C89E}">
      <dgm:prSet/>
      <dgm:spPr/>
      <dgm:t>
        <a:bodyPr/>
        <a:lstStyle/>
        <a:p>
          <a:r>
            <a:rPr lang="en-US"/>
            <a:t>Neural Network</a:t>
          </a:r>
        </a:p>
      </dgm:t>
    </dgm:pt>
    <dgm:pt modelId="{2FB3541B-BFD2-42F0-AF80-6B9608AA5766}" type="parTrans" cxnId="{E246312C-D3D1-4724-9C33-3C44CE7B7CEA}">
      <dgm:prSet/>
      <dgm:spPr/>
      <dgm:t>
        <a:bodyPr/>
        <a:lstStyle/>
        <a:p>
          <a:endParaRPr lang="en-US"/>
        </a:p>
      </dgm:t>
    </dgm:pt>
    <dgm:pt modelId="{B5E2C951-58A3-4506-89E1-DEFD4572C31F}" type="sibTrans" cxnId="{E246312C-D3D1-4724-9C33-3C44CE7B7CEA}">
      <dgm:prSet/>
      <dgm:spPr/>
      <dgm:t>
        <a:bodyPr/>
        <a:lstStyle/>
        <a:p>
          <a:endParaRPr lang="en-US"/>
        </a:p>
      </dgm:t>
    </dgm:pt>
    <dgm:pt modelId="{A852D7F5-58BB-4EEC-96BA-7079BF7C8EB8}" type="pres">
      <dgm:prSet presAssocID="{CFF52619-A78D-4A6A-B716-C2371A61C9D1}" presName="diagram" presStyleCnt="0">
        <dgm:presLayoutVars>
          <dgm:dir/>
          <dgm:resizeHandles val="exact"/>
        </dgm:presLayoutVars>
      </dgm:prSet>
      <dgm:spPr/>
    </dgm:pt>
    <dgm:pt modelId="{4214E1E2-7C6C-44B0-AA8A-44E480422BCD}" type="pres">
      <dgm:prSet presAssocID="{5BEA9AE6-0450-4455-A708-09022D073719}" presName="node" presStyleLbl="node1" presStyleIdx="0" presStyleCnt="3">
        <dgm:presLayoutVars>
          <dgm:bulletEnabled val="1"/>
        </dgm:presLayoutVars>
      </dgm:prSet>
      <dgm:spPr/>
    </dgm:pt>
    <dgm:pt modelId="{74AF4546-AF07-4069-ADAE-A96D3E5ABAD4}" type="pres">
      <dgm:prSet presAssocID="{117E8FD5-0367-4B35-B1E4-D143509CF44F}" presName="sibTrans" presStyleCnt="0"/>
      <dgm:spPr/>
    </dgm:pt>
    <dgm:pt modelId="{2190DD83-F36C-4A7B-BE5F-AAD866FB37A7}" type="pres">
      <dgm:prSet presAssocID="{049738AA-F673-480E-9876-9D15CD787B53}" presName="node" presStyleLbl="node1" presStyleIdx="1" presStyleCnt="3">
        <dgm:presLayoutVars>
          <dgm:bulletEnabled val="1"/>
        </dgm:presLayoutVars>
      </dgm:prSet>
      <dgm:spPr/>
    </dgm:pt>
    <dgm:pt modelId="{5D588524-7384-4226-91EC-E2A4C067A447}" type="pres">
      <dgm:prSet presAssocID="{03B0C440-77ED-43F4-A518-BFA2455427D9}" presName="sibTrans" presStyleCnt="0"/>
      <dgm:spPr/>
    </dgm:pt>
    <dgm:pt modelId="{D1E043FC-F197-440F-A6F2-4C9AA655AA6A}" type="pres">
      <dgm:prSet presAssocID="{2CB84363-C44D-4C84-AD1F-AE7CB739C89E}" presName="node" presStyleLbl="node1" presStyleIdx="2" presStyleCnt="3">
        <dgm:presLayoutVars>
          <dgm:bulletEnabled val="1"/>
        </dgm:presLayoutVars>
      </dgm:prSet>
      <dgm:spPr/>
    </dgm:pt>
  </dgm:ptLst>
  <dgm:cxnLst>
    <dgm:cxn modelId="{6688680B-28C9-4E67-B929-1D4B98E8172B}" type="presOf" srcId="{2CB84363-C44D-4C84-AD1F-AE7CB739C89E}" destId="{D1E043FC-F197-440F-A6F2-4C9AA655AA6A}" srcOrd="0" destOrd="0" presId="urn:microsoft.com/office/officeart/2005/8/layout/default"/>
    <dgm:cxn modelId="{E7313C12-436D-4F90-8B41-905F1F9A9E56}" srcId="{CFF52619-A78D-4A6A-B716-C2371A61C9D1}" destId="{049738AA-F673-480E-9876-9D15CD787B53}" srcOrd="1" destOrd="0" parTransId="{588B73E5-9162-488D-AB43-5EED5C7DFF8E}" sibTransId="{03B0C440-77ED-43F4-A518-BFA2455427D9}"/>
    <dgm:cxn modelId="{E246312C-D3D1-4724-9C33-3C44CE7B7CEA}" srcId="{CFF52619-A78D-4A6A-B716-C2371A61C9D1}" destId="{2CB84363-C44D-4C84-AD1F-AE7CB739C89E}" srcOrd="2" destOrd="0" parTransId="{2FB3541B-BFD2-42F0-AF80-6B9608AA5766}" sibTransId="{B5E2C951-58A3-4506-89E1-DEFD4572C31F}"/>
    <dgm:cxn modelId="{A553543E-F96B-4454-AE16-8DE304D7DD5A}" type="presOf" srcId="{5BEA9AE6-0450-4455-A708-09022D073719}" destId="{4214E1E2-7C6C-44B0-AA8A-44E480422BCD}" srcOrd="0" destOrd="0" presId="urn:microsoft.com/office/officeart/2005/8/layout/default"/>
    <dgm:cxn modelId="{D42C147A-7361-4C66-A3B9-94E3460A015E}" type="presOf" srcId="{CFF52619-A78D-4A6A-B716-C2371A61C9D1}" destId="{A852D7F5-58BB-4EEC-96BA-7079BF7C8EB8}" srcOrd="0" destOrd="0" presId="urn:microsoft.com/office/officeart/2005/8/layout/default"/>
    <dgm:cxn modelId="{728FE6F8-2D1D-4AFF-856C-C9CB05EFB99D}" type="presOf" srcId="{049738AA-F673-480E-9876-9D15CD787B53}" destId="{2190DD83-F36C-4A7B-BE5F-AAD866FB37A7}" srcOrd="0" destOrd="0" presId="urn:microsoft.com/office/officeart/2005/8/layout/default"/>
    <dgm:cxn modelId="{24B261FF-1539-44CB-8354-D33D5C20B067}" srcId="{CFF52619-A78D-4A6A-B716-C2371A61C9D1}" destId="{5BEA9AE6-0450-4455-A708-09022D073719}" srcOrd="0" destOrd="0" parTransId="{4AC52B37-2AA4-4D27-AFE1-20DE40F58CC5}" sibTransId="{117E8FD5-0367-4B35-B1E4-D143509CF44F}"/>
    <dgm:cxn modelId="{941AD180-8C57-4A50-8936-2F5A0A6E720D}" type="presParOf" srcId="{A852D7F5-58BB-4EEC-96BA-7079BF7C8EB8}" destId="{4214E1E2-7C6C-44B0-AA8A-44E480422BCD}" srcOrd="0" destOrd="0" presId="urn:microsoft.com/office/officeart/2005/8/layout/default"/>
    <dgm:cxn modelId="{FD6983CC-8C32-4BF6-B2A3-ABC759C27385}" type="presParOf" srcId="{A852D7F5-58BB-4EEC-96BA-7079BF7C8EB8}" destId="{74AF4546-AF07-4069-ADAE-A96D3E5ABAD4}" srcOrd="1" destOrd="0" presId="urn:microsoft.com/office/officeart/2005/8/layout/default"/>
    <dgm:cxn modelId="{100808D5-1AC2-4058-845C-37A16F769949}" type="presParOf" srcId="{A852D7F5-58BB-4EEC-96BA-7079BF7C8EB8}" destId="{2190DD83-F36C-4A7B-BE5F-AAD866FB37A7}" srcOrd="2" destOrd="0" presId="urn:microsoft.com/office/officeart/2005/8/layout/default"/>
    <dgm:cxn modelId="{30273998-130B-444A-B0E6-E4975F221670}" type="presParOf" srcId="{A852D7F5-58BB-4EEC-96BA-7079BF7C8EB8}" destId="{5D588524-7384-4226-91EC-E2A4C067A447}" srcOrd="3" destOrd="0" presId="urn:microsoft.com/office/officeart/2005/8/layout/default"/>
    <dgm:cxn modelId="{E6330D20-0CA3-4688-B95E-49FB46AE6ED4}" type="presParOf" srcId="{A852D7F5-58BB-4EEC-96BA-7079BF7C8EB8}" destId="{D1E043FC-F197-440F-A6F2-4C9AA655AA6A}"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A144C1-A334-4C5E-B254-B9E62447F130}"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512F7004-E8E4-433B-9888-4487C84FE825}">
      <dgm:prSet/>
      <dgm:spPr/>
      <dgm:t>
        <a:bodyPr/>
        <a:lstStyle/>
        <a:p>
          <a:r>
            <a:rPr lang="en-US"/>
            <a:t>Model: Sequential</a:t>
          </a:r>
        </a:p>
      </dgm:t>
    </dgm:pt>
    <dgm:pt modelId="{47776961-860C-4EF3-BB5A-9E0ECBB1A98D}" type="parTrans" cxnId="{0EAA3267-E435-4194-8C40-E1DFC0785CB3}">
      <dgm:prSet/>
      <dgm:spPr/>
      <dgm:t>
        <a:bodyPr/>
        <a:lstStyle/>
        <a:p>
          <a:endParaRPr lang="en-US"/>
        </a:p>
      </dgm:t>
    </dgm:pt>
    <dgm:pt modelId="{F9FCE058-6C35-405A-B64F-39E5D84DFF9E}" type="sibTrans" cxnId="{0EAA3267-E435-4194-8C40-E1DFC0785CB3}">
      <dgm:prSet/>
      <dgm:spPr/>
      <dgm:t>
        <a:bodyPr/>
        <a:lstStyle/>
        <a:p>
          <a:endParaRPr lang="en-US"/>
        </a:p>
      </dgm:t>
    </dgm:pt>
    <dgm:pt modelId="{CD93C0AF-6465-413A-8C42-A3F77B1C31D1}">
      <dgm:prSet/>
      <dgm:spPr/>
      <dgm:t>
        <a:bodyPr/>
        <a:lstStyle/>
        <a:p>
          <a:r>
            <a:rPr lang="en-US"/>
            <a:t>Architecture:</a:t>
          </a:r>
        </a:p>
      </dgm:t>
    </dgm:pt>
    <dgm:pt modelId="{8588C594-1DF4-4EA5-A1E8-FCD9207512B4}" type="parTrans" cxnId="{154CCCE3-48BD-4E31-A41B-34D46C22814F}">
      <dgm:prSet/>
      <dgm:spPr/>
      <dgm:t>
        <a:bodyPr/>
        <a:lstStyle/>
        <a:p>
          <a:endParaRPr lang="en-US"/>
        </a:p>
      </dgm:t>
    </dgm:pt>
    <dgm:pt modelId="{B8EE7C55-06C3-4CF1-8283-B20DF60EF83E}" type="sibTrans" cxnId="{154CCCE3-48BD-4E31-A41B-34D46C22814F}">
      <dgm:prSet/>
      <dgm:spPr/>
      <dgm:t>
        <a:bodyPr/>
        <a:lstStyle/>
        <a:p>
          <a:endParaRPr lang="en-US"/>
        </a:p>
      </dgm:t>
    </dgm:pt>
    <dgm:pt modelId="{51616C3A-FB41-46A4-A3EE-190ED895E4B5}">
      <dgm:prSet/>
      <dgm:spPr/>
      <dgm:t>
        <a:bodyPr/>
        <a:lstStyle/>
        <a:p>
          <a:r>
            <a:rPr lang="en-US"/>
            <a:t>Input layer (32 neurons)</a:t>
          </a:r>
        </a:p>
      </dgm:t>
    </dgm:pt>
    <dgm:pt modelId="{9FC48C97-7872-4FC9-8962-C7E7CE8A74E3}" type="parTrans" cxnId="{DE26E744-39EE-4320-B212-E9E4AD2F3257}">
      <dgm:prSet/>
      <dgm:spPr/>
      <dgm:t>
        <a:bodyPr/>
        <a:lstStyle/>
        <a:p>
          <a:endParaRPr lang="en-US"/>
        </a:p>
      </dgm:t>
    </dgm:pt>
    <dgm:pt modelId="{9381154C-FEE5-4F18-88CD-0E361D6328D8}" type="sibTrans" cxnId="{DE26E744-39EE-4320-B212-E9E4AD2F3257}">
      <dgm:prSet/>
      <dgm:spPr/>
      <dgm:t>
        <a:bodyPr/>
        <a:lstStyle/>
        <a:p>
          <a:endParaRPr lang="en-US"/>
        </a:p>
      </dgm:t>
    </dgm:pt>
    <dgm:pt modelId="{3F29668D-ECD4-4905-8180-9A5006902177}">
      <dgm:prSet/>
      <dgm:spPr/>
      <dgm:t>
        <a:bodyPr/>
        <a:lstStyle/>
        <a:p>
          <a:r>
            <a:rPr lang="en-US"/>
            <a:t>2 hidden layers (16 and 8 neurons): 20% dropout</a:t>
          </a:r>
        </a:p>
      </dgm:t>
    </dgm:pt>
    <dgm:pt modelId="{CF71318A-230E-439C-97DD-31D36ECBD8F5}" type="parTrans" cxnId="{2EE37013-C19A-4431-B0A7-3191E08C8E1B}">
      <dgm:prSet/>
      <dgm:spPr/>
      <dgm:t>
        <a:bodyPr/>
        <a:lstStyle/>
        <a:p>
          <a:endParaRPr lang="en-US"/>
        </a:p>
      </dgm:t>
    </dgm:pt>
    <dgm:pt modelId="{22B3BF5C-4224-4ADB-8A63-D60BDB0CDC78}" type="sibTrans" cxnId="{2EE37013-C19A-4431-B0A7-3191E08C8E1B}">
      <dgm:prSet/>
      <dgm:spPr/>
      <dgm:t>
        <a:bodyPr/>
        <a:lstStyle/>
        <a:p>
          <a:endParaRPr lang="en-US"/>
        </a:p>
      </dgm:t>
    </dgm:pt>
    <dgm:pt modelId="{EAF807F5-D215-4EF8-A8D2-2A3B31843A0B}">
      <dgm:prSet/>
      <dgm:spPr/>
      <dgm:t>
        <a:bodyPr/>
        <a:lstStyle/>
        <a:p>
          <a:r>
            <a:rPr lang="en-US"/>
            <a:t>Activation: ReLU + Sigmoid</a:t>
          </a:r>
        </a:p>
      </dgm:t>
    </dgm:pt>
    <dgm:pt modelId="{F8DA873A-4E48-498E-B2E1-37FE535C73AD}" type="parTrans" cxnId="{E276534D-5129-4D4C-AA42-D6DA36802D11}">
      <dgm:prSet/>
      <dgm:spPr/>
      <dgm:t>
        <a:bodyPr/>
        <a:lstStyle/>
        <a:p>
          <a:endParaRPr lang="en-US"/>
        </a:p>
      </dgm:t>
    </dgm:pt>
    <dgm:pt modelId="{F7C2F728-3BDB-40A0-83DA-583C83D660CF}" type="sibTrans" cxnId="{E276534D-5129-4D4C-AA42-D6DA36802D11}">
      <dgm:prSet/>
      <dgm:spPr/>
      <dgm:t>
        <a:bodyPr/>
        <a:lstStyle/>
        <a:p>
          <a:endParaRPr lang="en-US"/>
        </a:p>
      </dgm:t>
    </dgm:pt>
    <dgm:pt modelId="{78FACB26-B22E-4858-BF3B-7A7D6FF802C3}">
      <dgm:prSet/>
      <dgm:spPr/>
      <dgm:t>
        <a:bodyPr/>
        <a:lstStyle/>
        <a:p>
          <a:r>
            <a:rPr lang="en-US" dirty="0"/>
            <a:t>Training Epochs: 100</a:t>
          </a:r>
        </a:p>
      </dgm:t>
    </dgm:pt>
    <dgm:pt modelId="{0B8A8B63-278E-4084-8B27-96318004B88E}" type="parTrans" cxnId="{FE3F4840-7385-4DEF-B286-827706D2D8A8}">
      <dgm:prSet/>
      <dgm:spPr/>
      <dgm:t>
        <a:bodyPr/>
        <a:lstStyle/>
        <a:p>
          <a:endParaRPr lang="en-US"/>
        </a:p>
      </dgm:t>
    </dgm:pt>
    <dgm:pt modelId="{5B7C63BD-3DC1-4BD3-B1C8-181E39A2FC85}" type="sibTrans" cxnId="{FE3F4840-7385-4DEF-B286-827706D2D8A8}">
      <dgm:prSet/>
      <dgm:spPr/>
      <dgm:t>
        <a:bodyPr/>
        <a:lstStyle/>
        <a:p>
          <a:endParaRPr lang="en-US"/>
        </a:p>
      </dgm:t>
    </dgm:pt>
    <dgm:pt modelId="{D5164279-C5E5-40B3-8916-6FA386800845}">
      <dgm:prSet/>
      <dgm:spPr/>
      <dgm:t>
        <a:bodyPr/>
        <a:lstStyle/>
        <a:p>
          <a:r>
            <a:rPr lang="en-US" dirty="0">
              <a:solidFill>
                <a:schemeClr val="tx1">
                  <a:lumMod val="95000"/>
                  <a:lumOff val="5000"/>
                </a:schemeClr>
              </a:solidFill>
            </a:rPr>
            <a:t>Final Test Accuracy: **78%**</a:t>
          </a:r>
        </a:p>
      </dgm:t>
    </dgm:pt>
    <dgm:pt modelId="{FC9CCCED-26B2-40AE-BCB4-076AA5AA18CB}" type="parTrans" cxnId="{7B56AF77-E4F1-45CC-A524-08E9982C4418}">
      <dgm:prSet/>
      <dgm:spPr/>
      <dgm:t>
        <a:bodyPr/>
        <a:lstStyle/>
        <a:p>
          <a:endParaRPr lang="en-US"/>
        </a:p>
      </dgm:t>
    </dgm:pt>
    <dgm:pt modelId="{EE16BD43-E9C1-4643-9011-8E1DDB999364}" type="sibTrans" cxnId="{7B56AF77-E4F1-45CC-A524-08E9982C4418}">
      <dgm:prSet/>
      <dgm:spPr/>
      <dgm:t>
        <a:bodyPr/>
        <a:lstStyle/>
        <a:p>
          <a:endParaRPr lang="en-US"/>
        </a:p>
      </dgm:t>
    </dgm:pt>
    <dgm:pt modelId="{E535E855-4FB0-49AA-8E56-02B645C850AB}">
      <dgm:prSet/>
      <dgm:spPr/>
      <dgm:t>
        <a:bodyPr/>
        <a:lstStyle/>
        <a:p>
          <a:r>
            <a:rPr lang="en-US" dirty="0">
              <a:solidFill>
                <a:schemeClr val="tx1">
                  <a:lumMod val="95000"/>
                  <a:lumOff val="5000"/>
                </a:schemeClr>
              </a:solidFill>
            </a:rPr>
            <a:t>Validation Accuracy (last epoch): 78.3%</a:t>
          </a:r>
        </a:p>
      </dgm:t>
    </dgm:pt>
    <dgm:pt modelId="{4145DD99-5068-469B-AE17-40D2EA1E150F}" type="parTrans" cxnId="{38689797-8B41-4C11-A2D9-8B08BEAE28A9}">
      <dgm:prSet/>
      <dgm:spPr/>
      <dgm:t>
        <a:bodyPr/>
        <a:lstStyle/>
        <a:p>
          <a:endParaRPr lang="en-US"/>
        </a:p>
      </dgm:t>
    </dgm:pt>
    <dgm:pt modelId="{4070B76C-ADDA-4E0A-9B22-DEE0A0CD0683}" type="sibTrans" cxnId="{38689797-8B41-4C11-A2D9-8B08BEAE28A9}">
      <dgm:prSet/>
      <dgm:spPr/>
      <dgm:t>
        <a:bodyPr/>
        <a:lstStyle/>
        <a:p>
          <a:endParaRPr lang="en-US"/>
        </a:p>
      </dgm:t>
    </dgm:pt>
    <dgm:pt modelId="{822EB625-F042-42A1-B971-71E82D8A6B97}">
      <dgm:prSet/>
      <dgm:spPr/>
      <dgm:t>
        <a:bodyPr/>
        <a:lstStyle/>
        <a:p>
          <a:r>
            <a:rPr lang="en-US" dirty="0">
              <a:solidFill>
                <a:schemeClr val="tx1">
                  <a:lumMod val="95000"/>
                  <a:lumOff val="5000"/>
                </a:schemeClr>
              </a:solidFill>
            </a:rPr>
            <a:t>Training Accuracy (last epoch): 93.6%</a:t>
          </a:r>
        </a:p>
      </dgm:t>
    </dgm:pt>
    <dgm:pt modelId="{9BC4DD12-4495-4536-89B4-AE626C28A320}" type="parTrans" cxnId="{B94DA285-84C2-4F26-A5BD-8BF79F215E2A}">
      <dgm:prSet/>
      <dgm:spPr/>
      <dgm:t>
        <a:bodyPr/>
        <a:lstStyle/>
        <a:p>
          <a:endParaRPr lang="en-US"/>
        </a:p>
      </dgm:t>
    </dgm:pt>
    <dgm:pt modelId="{98D63AEB-1888-4D6A-8A4F-3CE670C8857A}" type="sibTrans" cxnId="{B94DA285-84C2-4F26-A5BD-8BF79F215E2A}">
      <dgm:prSet/>
      <dgm:spPr/>
      <dgm:t>
        <a:bodyPr/>
        <a:lstStyle/>
        <a:p>
          <a:endParaRPr lang="en-US"/>
        </a:p>
      </dgm:t>
    </dgm:pt>
    <dgm:pt modelId="{5697A937-CE2B-47F8-B7C5-1EF03740329F}" type="pres">
      <dgm:prSet presAssocID="{00A144C1-A334-4C5E-B254-B9E62447F130}" presName="linear" presStyleCnt="0">
        <dgm:presLayoutVars>
          <dgm:dir/>
          <dgm:animLvl val="lvl"/>
          <dgm:resizeHandles val="exact"/>
        </dgm:presLayoutVars>
      </dgm:prSet>
      <dgm:spPr/>
    </dgm:pt>
    <dgm:pt modelId="{B5D70B44-EFD4-4D0C-8242-261EDB2E4E1F}" type="pres">
      <dgm:prSet presAssocID="{512F7004-E8E4-433B-9888-4487C84FE825}" presName="parentLin" presStyleCnt="0"/>
      <dgm:spPr/>
    </dgm:pt>
    <dgm:pt modelId="{7EB7775A-1CD1-4F14-80A2-D31A58335E88}" type="pres">
      <dgm:prSet presAssocID="{512F7004-E8E4-433B-9888-4487C84FE825}" presName="parentLeftMargin" presStyleLbl="node1" presStyleIdx="0" presStyleCnt="6"/>
      <dgm:spPr/>
    </dgm:pt>
    <dgm:pt modelId="{0294974F-1616-44E1-8970-F80C5022FB12}" type="pres">
      <dgm:prSet presAssocID="{512F7004-E8E4-433B-9888-4487C84FE825}" presName="parentText" presStyleLbl="node1" presStyleIdx="0" presStyleCnt="6">
        <dgm:presLayoutVars>
          <dgm:chMax val="0"/>
          <dgm:bulletEnabled val="1"/>
        </dgm:presLayoutVars>
      </dgm:prSet>
      <dgm:spPr/>
    </dgm:pt>
    <dgm:pt modelId="{5BFA5B3A-E3C2-455C-BF28-38B775642E42}" type="pres">
      <dgm:prSet presAssocID="{512F7004-E8E4-433B-9888-4487C84FE825}" presName="negativeSpace" presStyleCnt="0"/>
      <dgm:spPr/>
    </dgm:pt>
    <dgm:pt modelId="{3D50F764-D852-46DC-9F19-4385E58646AD}" type="pres">
      <dgm:prSet presAssocID="{512F7004-E8E4-433B-9888-4487C84FE825}" presName="childText" presStyleLbl="conFgAcc1" presStyleIdx="0" presStyleCnt="6">
        <dgm:presLayoutVars>
          <dgm:bulletEnabled val="1"/>
        </dgm:presLayoutVars>
      </dgm:prSet>
      <dgm:spPr/>
    </dgm:pt>
    <dgm:pt modelId="{A762E986-B38C-4DA3-8E81-519C18ED2B02}" type="pres">
      <dgm:prSet presAssocID="{F9FCE058-6C35-405A-B64F-39E5D84DFF9E}" presName="spaceBetweenRectangles" presStyleCnt="0"/>
      <dgm:spPr/>
    </dgm:pt>
    <dgm:pt modelId="{EFB2BDD6-20D7-4D9C-BFAC-0F804097101D}" type="pres">
      <dgm:prSet presAssocID="{CD93C0AF-6465-413A-8C42-A3F77B1C31D1}" presName="parentLin" presStyleCnt="0"/>
      <dgm:spPr/>
    </dgm:pt>
    <dgm:pt modelId="{BF2F9638-4FB0-4BB7-90F5-6DC25736CB53}" type="pres">
      <dgm:prSet presAssocID="{CD93C0AF-6465-413A-8C42-A3F77B1C31D1}" presName="parentLeftMargin" presStyleLbl="node1" presStyleIdx="0" presStyleCnt="6"/>
      <dgm:spPr/>
    </dgm:pt>
    <dgm:pt modelId="{B3459E58-B663-4372-8688-9EC45FD3D64E}" type="pres">
      <dgm:prSet presAssocID="{CD93C0AF-6465-413A-8C42-A3F77B1C31D1}" presName="parentText" presStyleLbl="node1" presStyleIdx="1" presStyleCnt="6">
        <dgm:presLayoutVars>
          <dgm:chMax val="0"/>
          <dgm:bulletEnabled val="1"/>
        </dgm:presLayoutVars>
      </dgm:prSet>
      <dgm:spPr/>
    </dgm:pt>
    <dgm:pt modelId="{34DB75DF-97F4-4018-B2E1-52D58E9517AE}" type="pres">
      <dgm:prSet presAssocID="{CD93C0AF-6465-413A-8C42-A3F77B1C31D1}" presName="negativeSpace" presStyleCnt="0"/>
      <dgm:spPr/>
    </dgm:pt>
    <dgm:pt modelId="{74B4501F-7A15-4006-BF82-521FEFF478DF}" type="pres">
      <dgm:prSet presAssocID="{CD93C0AF-6465-413A-8C42-A3F77B1C31D1}" presName="childText" presStyleLbl="conFgAcc1" presStyleIdx="1" presStyleCnt="6">
        <dgm:presLayoutVars>
          <dgm:bulletEnabled val="1"/>
        </dgm:presLayoutVars>
      </dgm:prSet>
      <dgm:spPr/>
    </dgm:pt>
    <dgm:pt modelId="{AD0748F8-AD6C-4C49-A153-ECC9CD616D26}" type="pres">
      <dgm:prSet presAssocID="{B8EE7C55-06C3-4CF1-8283-B20DF60EF83E}" presName="spaceBetweenRectangles" presStyleCnt="0"/>
      <dgm:spPr/>
    </dgm:pt>
    <dgm:pt modelId="{1BD62133-91BC-4B69-A3C7-7B0AF461A24B}" type="pres">
      <dgm:prSet presAssocID="{78FACB26-B22E-4858-BF3B-7A7D6FF802C3}" presName="parentLin" presStyleCnt="0"/>
      <dgm:spPr/>
    </dgm:pt>
    <dgm:pt modelId="{B372366B-D017-4CB5-A122-6D81F14AC9E7}" type="pres">
      <dgm:prSet presAssocID="{78FACB26-B22E-4858-BF3B-7A7D6FF802C3}" presName="parentLeftMargin" presStyleLbl="node1" presStyleIdx="1" presStyleCnt="6"/>
      <dgm:spPr/>
    </dgm:pt>
    <dgm:pt modelId="{B19B7962-4C65-421E-8A05-D930655618E6}" type="pres">
      <dgm:prSet presAssocID="{78FACB26-B22E-4858-BF3B-7A7D6FF802C3}" presName="parentText" presStyleLbl="node1" presStyleIdx="2" presStyleCnt="6">
        <dgm:presLayoutVars>
          <dgm:chMax val="0"/>
          <dgm:bulletEnabled val="1"/>
        </dgm:presLayoutVars>
      </dgm:prSet>
      <dgm:spPr/>
    </dgm:pt>
    <dgm:pt modelId="{A55F1CF3-B97F-42B7-9537-943115A7FD5C}" type="pres">
      <dgm:prSet presAssocID="{78FACB26-B22E-4858-BF3B-7A7D6FF802C3}" presName="negativeSpace" presStyleCnt="0"/>
      <dgm:spPr/>
    </dgm:pt>
    <dgm:pt modelId="{D08C83FE-805A-4F70-8215-85690A31CC45}" type="pres">
      <dgm:prSet presAssocID="{78FACB26-B22E-4858-BF3B-7A7D6FF802C3}" presName="childText" presStyleLbl="conFgAcc1" presStyleIdx="2" presStyleCnt="6">
        <dgm:presLayoutVars>
          <dgm:bulletEnabled val="1"/>
        </dgm:presLayoutVars>
      </dgm:prSet>
      <dgm:spPr/>
    </dgm:pt>
    <dgm:pt modelId="{DBF9D75D-C7B3-477F-8DCA-83A5ECE6D5EA}" type="pres">
      <dgm:prSet presAssocID="{5B7C63BD-3DC1-4BD3-B1C8-181E39A2FC85}" presName="spaceBetweenRectangles" presStyleCnt="0"/>
      <dgm:spPr/>
    </dgm:pt>
    <dgm:pt modelId="{AF888F75-EF8C-425D-95B1-696153A55074}" type="pres">
      <dgm:prSet presAssocID="{822EB625-F042-42A1-B971-71E82D8A6B97}" presName="parentLin" presStyleCnt="0"/>
      <dgm:spPr/>
    </dgm:pt>
    <dgm:pt modelId="{7D0CAD76-CDC1-4737-BC5F-AED8983C9006}" type="pres">
      <dgm:prSet presAssocID="{822EB625-F042-42A1-B971-71E82D8A6B97}" presName="parentLeftMargin" presStyleLbl="node1" presStyleIdx="2" presStyleCnt="6"/>
      <dgm:spPr/>
    </dgm:pt>
    <dgm:pt modelId="{B5622945-A2E2-456A-B09A-76539B132E8C}" type="pres">
      <dgm:prSet presAssocID="{822EB625-F042-42A1-B971-71E82D8A6B97}" presName="parentText" presStyleLbl="node1" presStyleIdx="3" presStyleCnt="6">
        <dgm:presLayoutVars>
          <dgm:chMax val="0"/>
          <dgm:bulletEnabled val="1"/>
        </dgm:presLayoutVars>
      </dgm:prSet>
      <dgm:spPr/>
    </dgm:pt>
    <dgm:pt modelId="{F83260DD-84C4-48A4-AF31-CAD17E2FB3BC}" type="pres">
      <dgm:prSet presAssocID="{822EB625-F042-42A1-B971-71E82D8A6B97}" presName="negativeSpace" presStyleCnt="0"/>
      <dgm:spPr/>
    </dgm:pt>
    <dgm:pt modelId="{19A0DFD0-0A0D-4C77-8082-C603C0A33860}" type="pres">
      <dgm:prSet presAssocID="{822EB625-F042-42A1-B971-71E82D8A6B97}" presName="childText" presStyleLbl="conFgAcc1" presStyleIdx="3" presStyleCnt="6">
        <dgm:presLayoutVars>
          <dgm:bulletEnabled val="1"/>
        </dgm:presLayoutVars>
      </dgm:prSet>
      <dgm:spPr/>
    </dgm:pt>
    <dgm:pt modelId="{262C96F1-D86E-4C64-88A7-A02775C787BD}" type="pres">
      <dgm:prSet presAssocID="{98D63AEB-1888-4D6A-8A4F-3CE670C8857A}" presName="spaceBetweenRectangles" presStyleCnt="0"/>
      <dgm:spPr/>
    </dgm:pt>
    <dgm:pt modelId="{C9171FBD-61D6-4358-A763-CE17A05785D0}" type="pres">
      <dgm:prSet presAssocID="{E535E855-4FB0-49AA-8E56-02B645C850AB}" presName="parentLin" presStyleCnt="0"/>
      <dgm:spPr/>
    </dgm:pt>
    <dgm:pt modelId="{FA263693-22D9-4206-8B19-E96D70AF0CD2}" type="pres">
      <dgm:prSet presAssocID="{E535E855-4FB0-49AA-8E56-02B645C850AB}" presName="parentLeftMargin" presStyleLbl="node1" presStyleIdx="3" presStyleCnt="6"/>
      <dgm:spPr/>
    </dgm:pt>
    <dgm:pt modelId="{FE94EBEC-C3FF-49D9-9B5C-3CEAF96AFF81}" type="pres">
      <dgm:prSet presAssocID="{E535E855-4FB0-49AA-8E56-02B645C850AB}" presName="parentText" presStyleLbl="node1" presStyleIdx="4" presStyleCnt="6">
        <dgm:presLayoutVars>
          <dgm:chMax val="0"/>
          <dgm:bulletEnabled val="1"/>
        </dgm:presLayoutVars>
      </dgm:prSet>
      <dgm:spPr/>
    </dgm:pt>
    <dgm:pt modelId="{32D0B903-0B86-41E8-BD12-9B8A9759EBF2}" type="pres">
      <dgm:prSet presAssocID="{E535E855-4FB0-49AA-8E56-02B645C850AB}" presName="negativeSpace" presStyleCnt="0"/>
      <dgm:spPr/>
    </dgm:pt>
    <dgm:pt modelId="{28B56C92-0858-48D8-A58D-50AE57F2EDE3}" type="pres">
      <dgm:prSet presAssocID="{E535E855-4FB0-49AA-8E56-02B645C850AB}" presName="childText" presStyleLbl="conFgAcc1" presStyleIdx="4" presStyleCnt="6">
        <dgm:presLayoutVars>
          <dgm:bulletEnabled val="1"/>
        </dgm:presLayoutVars>
      </dgm:prSet>
      <dgm:spPr/>
    </dgm:pt>
    <dgm:pt modelId="{4FCA5EC6-C1D5-4A86-90AF-0BE61FF556C3}" type="pres">
      <dgm:prSet presAssocID="{4070B76C-ADDA-4E0A-9B22-DEE0A0CD0683}" presName="spaceBetweenRectangles" presStyleCnt="0"/>
      <dgm:spPr/>
    </dgm:pt>
    <dgm:pt modelId="{4C6B6739-4C0A-49AA-A2EF-026D67F952A1}" type="pres">
      <dgm:prSet presAssocID="{D5164279-C5E5-40B3-8916-6FA386800845}" presName="parentLin" presStyleCnt="0"/>
      <dgm:spPr/>
    </dgm:pt>
    <dgm:pt modelId="{5EDB9818-C8C6-45E4-B10E-73854E552EA7}" type="pres">
      <dgm:prSet presAssocID="{D5164279-C5E5-40B3-8916-6FA386800845}" presName="parentLeftMargin" presStyleLbl="node1" presStyleIdx="4" presStyleCnt="6"/>
      <dgm:spPr/>
    </dgm:pt>
    <dgm:pt modelId="{99DABDA6-EF6A-42EE-A1EC-0507B098E901}" type="pres">
      <dgm:prSet presAssocID="{D5164279-C5E5-40B3-8916-6FA386800845}" presName="parentText" presStyleLbl="node1" presStyleIdx="5" presStyleCnt="6">
        <dgm:presLayoutVars>
          <dgm:chMax val="0"/>
          <dgm:bulletEnabled val="1"/>
        </dgm:presLayoutVars>
      </dgm:prSet>
      <dgm:spPr/>
    </dgm:pt>
    <dgm:pt modelId="{DE6189D5-4D2C-466C-96F7-C6F5A46C5C5C}" type="pres">
      <dgm:prSet presAssocID="{D5164279-C5E5-40B3-8916-6FA386800845}" presName="negativeSpace" presStyleCnt="0"/>
      <dgm:spPr/>
    </dgm:pt>
    <dgm:pt modelId="{E5C124A6-B6D2-4206-91AE-0949BFACF91D}" type="pres">
      <dgm:prSet presAssocID="{D5164279-C5E5-40B3-8916-6FA386800845}" presName="childText" presStyleLbl="conFgAcc1" presStyleIdx="5" presStyleCnt="6">
        <dgm:presLayoutVars>
          <dgm:bulletEnabled val="1"/>
        </dgm:presLayoutVars>
      </dgm:prSet>
      <dgm:spPr/>
    </dgm:pt>
  </dgm:ptLst>
  <dgm:cxnLst>
    <dgm:cxn modelId="{2EE37013-C19A-4431-B0A7-3191E08C8E1B}" srcId="{CD93C0AF-6465-413A-8C42-A3F77B1C31D1}" destId="{3F29668D-ECD4-4905-8180-9A5006902177}" srcOrd="1" destOrd="0" parTransId="{CF71318A-230E-439C-97DD-31D36ECBD8F5}" sibTransId="{22B3BF5C-4224-4ADB-8A63-D60BDB0CDC78}"/>
    <dgm:cxn modelId="{9D8DEA20-2DFC-4D05-AD0A-E83F39CAA921}" type="presOf" srcId="{E535E855-4FB0-49AA-8E56-02B645C850AB}" destId="{FE94EBEC-C3FF-49D9-9B5C-3CEAF96AFF81}" srcOrd="1" destOrd="0" presId="urn:microsoft.com/office/officeart/2005/8/layout/list1"/>
    <dgm:cxn modelId="{F9F93624-D63C-4BED-90B9-75784333387E}" type="presOf" srcId="{51616C3A-FB41-46A4-A3EE-190ED895E4B5}" destId="{74B4501F-7A15-4006-BF82-521FEFF478DF}" srcOrd="0" destOrd="0" presId="urn:microsoft.com/office/officeart/2005/8/layout/list1"/>
    <dgm:cxn modelId="{682F7F2C-A46E-4374-AEA9-295A36318711}" type="presOf" srcId="{512F7004-E8E4-433B-9888-4487C84FE825}" destId="{7EB7775A-1CD1-4F14-80A2-D31A58335E88}" srcOrd="0" destOrd="0" presId="urn:microsoft.com/office/officeart/2005/8/layout/list1"/>
    <dgm:cxn modelId="{8CA92F2E-1812-4E0E-AB5C-F35BE181B327}" type="presOf" srcId="{512F7004-E8E4-433B-9888-4487C84FE825}" destId="{0294974F-1616-44E1-8970-F80C5022FB12}" srcOrd="1" destOrd="0" presId="urn:microsoft.com/office/officeart/2005/8/layout/list1"/>
    <dgm:cxn modelId="{5EEFCF3A-6316-4D5F-9B96-A057978672FD}" type="presOf" srcId="{D5164279-C5E5-40B3-8916-6FA386800845}" destId="{5EDB9818-C8C6-45E4-B10E-73854E552EA7}" srcOrd="0" destOrd="0" presId="urn:microsoft.com/office/officeart/2005/8/layout/list1"/>
    <dgm:cxn modelId="{FE3F4840-7385-4DEF-B286-827706D2D8A8}" srcId="{00A144C1-A334-4C5E-B254-B9E62447F130}" destId="{78FACB26-B22E-4858-BF3B-7A7D6FF802C3}" srcOrd="2" destOrd="0" parTransId="{0B8A8B63-278E-4084-8B27-96318004B88E}" sibTransId="{5B7C63BD-3DC1-4BD3-B1C8-181E39A2FC85}"/>
    <dgm:cxn modelId="{DE26E744-39EE-4320-B212-E9E4AD2F3257}" srcId="{CD93C0AF-6465-413A-8C42-A3F77B1C31D1}" destId="{51616C3A-FB41-46A4-A3EE-190ED895E4B5}" srcOrd="0" destOrd="0" parTransId="{9FC48C97-7872-4FC9-8962-C7E7CE8A74E3}" sibTransId="{9381154C-FEE5-4F18-88CD-0E361D6328D8}"/>
    <dgm:cxn modelId="{0EAA3267-E435-4194-8C40-E1DFC0785CB3}" srcId="{00A144C1-A334-4C5E-B254-B9E62447F130}" destId="{512F7004-E8E4-433B-9888-4487C84FE825}" srcOrd="0" destOrd="0" parTransId="{47776961-860C-4EF3-BB5A-9E0ECBB1A98D}" sibTransId="{F9FCE058-6C35-405A-B64F-39E5D84DFF9E}"/>
    <dgm:cxn modelId="{1EECD068-C713-4D82-A1EE-2B94BFFB1139}" type="presOf" srcId="{EAF807F5-D215-4EF8-A8D2-2A3B31843A0B}" destId="{74B4501F-7A15-4006-BF82-521FEFF478DF}" srcOrd="0" destOrd="2" presId="urn:microsoft.com/office/officeart/2005/8/layout/list1"/>
    <dgm:cxn modelId="{E276534D-5129-4D4C-AA42-D6DA36802D11}" srcId="{CD93C0AF-6465-413A-8C42-A3F77B1C31D1}" destId="{EAF807F5-D215-4EF8-A8D2-2A3B31843A0B}" srcOrd="2" destOrd="0" parTransId="{F8DA873A-4E48-498E-B2E1-37FE535C73AD}" sibTransId="{F7C2F728-3BDB-40A0-83DA-583C83D660CF}"/>
    <dgm:cxn modelId="{7B56AF77-E4F1-45CC-A524-08E9982C4418}" srcId="{00A144C1-A334-4C5E-B254-B9E62447F130}" destId="{D5164279-C5E5-40B3-8916-6FA386800845}" srcOrd="5" destOrd="0" parTransId="{FC9CCCED-26B2-40AE-BCB4-076AA5AA18CB}" sibTransId="{EE16BD43-E9C1-4643-9011-8E1DDB999364}"/>
    <dgm:cxn modelId="{B94DA285-84C2-4F26-A5BD-8BF79F215E2A}" srcId="{00A144C1-A334-4C5E-B254-B9E62447F130}" destId="{822EB625-F042-42A1-B971-71E82D8A6B97}" srcOrd="3" destOrd="0" parTransId="{9BC4DD12-4495-4536-89B4-AE626C28A320}" sibTransId="{98D63AEB-1888-4D6A-8A4F-3CE670C8857A}"/>
    <dgm:cxn modelId="{42EA4187-41A1-4720-8E4B-360917FA704F}" type="presOf" srcId="{CD93C0AF-6465-413A-8C42-A3F77B1C31D1}" destId="{BF2F9638-4FB0-4BB7-90F5-6DC25736CB53}" srcOrd="0" destOrd="0" presId="urn:microsoft.com/office/officeart/2005/8/layout/list1"/>
    <dgm:cxn modelId="{79F80B8B-AC79-4E79-A1C4-AA92D1E6EEAA}" type="presOf" srcId="{00A144C1-A334-4C5E-B254-B9E62447F130}" destId="{5697A937-CE2B-47F8-B7C5-1EF03740329F}" srcOrd="0" destOrd="0" presId="urn:microsoft.com/office/officeart/2005/8/layout/list1"/>
    <dgm:cxn modelId="{9BEF9294-6DC0-4D0E-8AFE-A9DBC23809E0}" type="presOf" srcId="{E535E855-4FB0-49AA-8E56-02B645C850AB}" destId="{FA263693-22D9-4206-8B19-E96D70AF0CD2}" srcOrd="0" destOrd="0" presId="urn:microsoft.com/office/officeart/2005/8/layout/list1"/>
    <dgm:cxn modelId="{38689797-8B41-4C11-A2D9-8B08BEAE28A9}" srcId="{00A144C1-A334-4C5E-B254-B9E62447F130}" destId="{E535E855-4FB0-49AA-8E56-02B645C850AB}" srcOrd="4" destOrd="0" parTransId="{4145DD99-5068-469B-AE17-40D2EA1E150F}" sibTransId="{4070B76C-ADDA-4E0A-9B22-DEE0A0CD0683}"/>
    <dgm:cxn modelId="{FAD35CA8-2D0A-4804-872D-9FD801C5933E}" type="presOf" srcId="{CD93C0AF-6465-413A-8C42-A3F77B1C31D1}" destId="{B3459E58-B663-4372-8688-9EC45FD3D64E}" srcOrd="1" destOrd="0" presId="urn:microsoft.com/office/officeart/2005/8/layout/list1"/>
    <dgm:cxn modelId="{BF66BBB0-A1F5-426E-A01F-E6A70F49C9A8}" type="presOf" srcId="{D5164279-C5E5-40B3-8916-6FA386800845}" destId="{99DABDA6-EF6A-42EE-A1EC-0507B098E901}" srcOrd="1" destOrd="0" presId="urn:microsoft.com/office/officeart/2005/8/layout/list1"/>
    <dgm:cxn modelId="{DD7CEDBF-7B9A-4C82-8C6D-DD3BEC72151C}" type="presOf" srcId="{3F29668D-ECD4-4905-8180-9A5006902177}" destId="{74B4501F-7A15-4006-BF82-521FEFF478DF}" srcOrd="0" destOrd="1" presId="urn:microsoft.com/office/officeart/2005/8/layout/list1"/>
    <dgm:cxn modelId="{154CCCE3-48BD-4E31-A41B-34D46C22814F}" srcId="{00A144C1-A334-4C5E-B254-B9E62447F130}" destId="{CD93C0AF-6465-413A-8C42-A3F77B1C31D1}" srcOrd="1" destOrd="0" parTransId="{8588C594-1DF4-4EA5-A1E8-FCD9207512B4}" sibTransId="{B8EE7C55-06C3-4CF1-8283-B20DF60EF83E}"/>
    <dgm:cxn modelId="{B277D1E7-6D05-4829-8BB8-DEBFDABF2A10}" type="presOf" srcId="{78FACB26-B22E-4858-BF3B-7A7D6FF802C3}" destId="{B19B7962-4C65-421E-8A05-D930655618E6}" srcOrd="1" destOrd="0" presId="urn:microsoft.com/office/officeart/2005/8/layout/list1"/>
    <dgm:cxn modelId="{FE0156EE-457D-4D53-AC94-9519500ED8CF}" type="presOf" srcId="{822EB625-F042-42A1-B971-71E82D8A6B97}" destId="{B5622945-A2E2-456A-B09A-76539B132E8C}" srcOrd="1" destOrd="0" presId="urn:microsoft.com/office/officeart/2005/8/layout/list1"/>
    <dgm:cxn modelId="{F4CA3DF6-4414-4707-ACAC-308B45015AFC}" type="presOf" srcId="{78FACB26-B22E-4858-BF3B-7A7D6FF802C3}" destId="{B372366B-D017-4CB5-A122-6D81F14AC9E7}" srcOrd="0" destOrd="0" presId="urn:microsoft.com/office/officeart/2005/8/layout/list1"/>
    <dgm:cxn modelId="{885465FD-A311-422A-A97A-5B553994C5F3}" type="presOf" srcId="{822EB625-F042-42A1-B971-71E82D8A6B97}" destId="{7D0CAD76-CDC1-4737-BC5F-AED8983C9006}" srcOrd="0" destOrd="0" presId="urn:microsoft.com/office/officeart/2005/8/layout/list1"/>
    <dgm:cxn modelId="{EBC8736A-A221-4A63-ABBB-35A5ED49E3B5}" type="presParOf" srcId="{5697A937-CE2B-47F8-B7C5-1EF03740329F}" destId="{B5D70B44-EFD4-4D0C-8242-261EDB2E4E1F}" srcOrd="0" destOrd="0" presId="urn:microsoft.com/office/officeart/2005/8/layout/list1"/>
    <dgm:cxn modelId="{CDEAA587-E558-4CFB-801D-285F8948B4B9}" type="presParOf" srcId="{B5D70B44-EFD4-4D0C-8242-261EDB2E4E1F}" destId="{7EB7775A-1CD1-4F14-80A2-D31A58335E88}" srcOrd="0" destOrd="0" presId="urn:microsoft.com/office/officeart/2005/8/layout/list1"/>
    <dgm:cxn modelId="{3827CE9C-9FE1-49F4-8F0F-FFF632DD0576}" type="presParOf" srcId="{B5D70B44-EFD4-4D0C-8242-261EDB2E4E1F}" destId="{0294974F-1616-44E1-8970-F80C5022FB12}" srcOrd="1" destOrd="0" presId="urn:microsoft.com/office/officeart/2005/8/layout/list1"/>
    <dgm:cxn modelId="{A4884866-628A-4DC7-B786-8CD343ACF3E7}" type="presParOf" srcId="{5697A937-CE2B-47F8-B7C5-1EF03740329F}" destId="{5BFA5B3A-E3C2-455C-BF28-38B775642E42}" srcOrd="1" destOrd="0" presId="urn:microsoft.com/office/officeart/2005/8/layout/list1"/>
    <dgm:cxn modelId="{57A44F80-86A8-4784-B434-8751CC3FDF95}" type="presParOf" srcId="{5697A937-CE2B-47F8-B7C5-1EF03740329F}" destId="{3D50F764-D852-46DC-9F19-4385E58646AD}" srcOrd="2" destOrd="0" presId="urn:microsoft.com/office/officeart/2005/8/layout/list1"/>
    <dgm:cxn modelId="{1FB9F61C-4497-4116-9F6B-241D723E1EE1}" type="presParOf" srcId="{5697A937-CE2B-47F8-B7C5-1EF03740329F}" destId="{A762E986-B38C-4DA3-8E81-519C18ED2B02}" srcOrd="3" destOrd="0" presId="urn:microsoft.com/office/officeart/2005/8/layout/list1"/>
    <dgm:cxn modelId="{6D1763B1-DFB1-4AFA-B979-4441E219CECC}" type="presParOf" srcId="{5697A937-CE2B-47F8-B7C5-1EF03740329F}" destId="{EFB2BDD6-20D7-4D9C-BFAC-0F804097101D}" srcOrd="4" destOrd="0" presId="urn:microsoft.com/office/officeart/2005/8/layout/list1"/>
    <dgm:cxn modelId="{1D8748E6-FA71-44E2-9A58-B417CAC877A0}" type="presParOf" srcId="{EFB2BDD6-20D7-4D9C-BFAC-0F804097101D}" destId="{BF2F9638-4FB0-4BB7-90F5-6DC25736CB53}" srcOrd="0" destOrd="0" presId="urn:microsoft.com/office/officeart/2005/8/layout/list1"/>
    <dgm:cxn modelId="{CDD5CD1F-1B95-439F-94DB-2BD5081E06D4}" type="presParOf" srcId="{EFB2BDD6-20D7-4D9C-BFAC-0F804097101D}" destId="{B3459E58-B663-4372-8688-9EC45FD3D64E}" srcOrd="1" destOrd="0" presId="urn:microsoft.com/office/officeart/2005/8/layout/list1"/>
    <dgm:cxn modelId="{F45F9D82-4818-4B9B-8008-323A69645B58}" type="presParOf" srcId="{5697A937-CE2B-47F8-B7C5-1EF03740329F}" destId="{34DB75DF-97F4-4018-B2E1-52D58E9517AE}" srcOrd="5" destOrd="0" presId="urn:microsoft.com/office/officeart/2005/8/layout/list1"/>
    <dgm:cxn modelId="{428333C4-4041-4BF6-A355-1722193610E2}" type="presParOf" srcId="{5697A937-CE2B-47F8-B7C5-1EF03740329F}" destId="{74B4501F-7A15-4006-BF82-521FEFF478DF}" srcOrd="6" destOrd="0" presId="urn:microsoft.com/office/officeart/2005/8/layout/list1"/>
    <dgm:cxn modelId="{54013216-4568-4445-AD8D-DCDD98AD1270}" type="presParOf" srcId="{5697A937-CE2B-47F8-B7C5-1EF03740329F}" destId="{AD0748F8-AD6C-4C49-A153-ECC9CD616D26}" srcOrd="7" destOrd="0" presId="urn:microsoft.com/office/officeart/2005/8/layout/list1"/>
    <dgm:cxn modelId="{1B6C5DAB-272C-4FB7-B80D-D9796B5E9AC9}" type="presParOf" srcId="{5697A937-CE2B-47F8-B7C5-1EF03740329F}" destId="{1BD62133-91BC-4B69-A3C7-7B0AF461A24B}" srcOrd="8" destOrd="0" presId="urn:microsoft.com/office/officeart/2005/8/layout/list1"/>
    <dgm:cxn modelId="{AADF2D4C-074D-4C06-9525-759E269D8812}" type="presParOf" srcId="{1BD62133-91BC-4B69-A3C7-7B0AF461A24B}" destId="{B372366B-D017-4CB5-A122-6D81F14AC9E7}" srcOrd="0" destOrd="0" presId="urn:microsoft.com/office/officeart/2005/8/layout/list1"/>
    <dgm:cxn modelId="{7F7AB546-8997-4CAE-A3CE-B7E6A4A4A852}" type="presParOf" srcId="{1BD62133-91BC-4B69-A3C7-7B0AF461A24B}" destId="{B19B7962-4C65-421E-8A05-D930655618E6}" srcOrd="1" destOrd="0" presId="urn:microsoft.com/office/officeart/2005/8/layout/list1"/>
    <dgm:cxn modelId="{6FD52FF6-EABA-452D-951E-29E13AA75D98}" type="presParOf" srcId="{5697A937-CE2B-47F8-B7C5-1EF03740329F}" destId="{A55F1CF3-B97F-42B7-9537-943115A7FD5C}" srcOrd="9" destOrd="0" presId="urn:microsoft.com/office/officeart/2005/8/layout/list1"/>
    <dgm:cxn modelId="{EB57F8E3-E96B-42D8-898D-DEE31147CBC5}" type="presParOf" srcId="{5697A937-CE2B-47F8-B7C5-1EF03740329F}" destId="{D08C83FE-805A-4F70-8215-85690A31CC45}" srcOrd="10" destOrd="0" presId="urn:microsoft.com/office/officeart/2005/8/layout/list1"/>
    <dgm:cxn modelId="{CA6B33D8-093E-45DF-884C-CA20EAB3ED7A}" type="presParOf" srcId="{5697A937-CE2B-47F8-B7C5-1EF03740329F}" destId="{DBF9D75D-C7B3-477F-8DCA-83A5ECE6D5EA}" srcOrd="11" destOrd="0" presId="urn:microsoft.com/office/officeart/2005/8/layout/list1"/>
    <dgm:cxn modelId="{74CEA4DA-DBC2-47C9-8378-300C4A21485D}" type="presParOf" srcId="{5697A937-CE2B-47F8-B7C5-1EF03740329F}" destId="{AF888F75-EF8C-425D-95B1-696153A55074}" srcOrd="12" destOrd="0" presId="urn:microsoft.com/office/officeart/2005/8/layout/list1"/>
    <dgm:cxn modelId="{B7E30AB1-9B6B-4217-B501-0602D76214B7}" type="presParOf" srcId="{AF888F75-EF8C-425D-95B1-696153A55074}" destId="{7D0CAD76-CDC1-4737-BC5F-AED8983C9006}" srcOrd="0" destOrd="0" presId="urn:microsoft.com/office/officeart/2005/8/layout/list1"/>
    <dgm:cxn modelId="{4F9A36B1-BC0E-4373-AD43-A1F229893634}" type="presParOf" srcId="{AF888F75-EF8C-425D-95B1-696153A55074}" destId="{B5622945-A2E2-456A-B09A-76539B132E8C}" srcOrd="1" destOrd="0" presId="urn:microsoft.com/office/officeart/2005/8/layout/list1"/>
    <dgm:cxn modelId="{BD7123CC-39D4-445B-A7AD-9E09D517062B}" type="presParOf" srcId="{5697A937-CE2B-47F8-B7C5-1EF03740329F}" destId="{F83260DD-84C4-48A4-AF31-CAD17E2FB3BC}" srcOrd="13" destOrd="0" presId="urn:microsoft.com/office/officeart/2005/8/layout/list1"/>
    <dgm:cxn modelId="{A12F4E94-F142-49B8-A6FD-2436AE79F1E1}" type="presParOf" srcId="{5697A937-CE2B-47F8-B7C5-1EF03740329F}" destId="{19A0DFD0-0A0D-4C77-8082-C603C0A33860}" srcOrd="14" destOrd="0" presId="urn:microsoft.com/office/officeart/2005/8/layout/list1"/>
    <dgm:cxn modelId="{0849B206-9610-41CF-8A0E-ACA1586AEAA2}" type="presParOf" srcId="{5697A937-CE2B-47F8-B7C5-1EF03740329F}" destId="{262C96F1-D86E-4C64-88A7-A02775C787BD}" srcOrd="15" destOrd="0" presId="urn:microsoft.com/office/officeart/2005/8/layout/list1"/>
    <dgm:cxn modelId="{7247D3BD-36DC-49AC-BCE0-91062FB75ACC}" type="presParOf" srcId="{5697A937-CE2B-47F8-B7C5-1EF03740329F}" destId="{C9171FBD-61D6-4358-A763-CE17A05785D0}" srcOrd="16" destOrd="0" presId="urn:microsoft.com/office/officeart/2005/8/layout/list1"/>
    <dgm:cxn modelId="{EA8195B1-4B61-439F-B70F-2E9460D89D6F}" type="presParOf" srcId="{C9171FBD-61D6-4358-A763-CE17A05785D0}" destId="{FA263693-22D9-4206-8B19-E96D70AF0CD2}" srcOrd="0" destOrd="0" presId="urn:microsoft.com/office/officeart/2005/8/layout/list1"/>
    <dgm:cxn modelId="{41E48BEF-890D-4156-BD83-03F173BC2A68}" type="presParOf" srcId="{C9171FBD-61D6-4358-A763-CE17A05785D0}" destId="{FE94EBEC-C3FF-49D9-9B5C-3CEAF96AFF81}" srcOrd="1" destOrd="0" presId="urn:microsoft.com/office/officeart/2005/8/layout/list1"/>
    <dgm:cxn modelId="{94DFB6FE-96AB-4B7B-8FC4-BE774C340B78}" type="presParOf" srcId="{5697A937-CE2B-47F8-B7C5-1EF03740329F}" destId="{32D0B903-0B86-41E8-BD12-9B8A9759EBF2}" srcOrd="17" destOrd="0" presId="urn:microsoft.com/office/officeart/2005/8/layout/list1"/>
    <dgm:cxn modelId="{1B375AB3-933B-4925-AE59-2FA43A467DB8}" type="presParOf" srcId="{5697A937-CE2B-47F8-B7C5-1EF03740329F}" destId="{28B56C92-0858-48D8-A58D-50AE57F2EDE3}" srcOrd="18" destOrd="0" presId="urn:microsoft.com/office/officeart/2005/8/layout/list1"/>
    <dgm:cxn modelId="{D2241EBC-DE13-43CD-94DB-A700445CF1FB}" type="presParOf" srcId="{5697A937-CE2B-47F8-B7C5-1EF03740329F}" destId="{4FCA5EC6-C1D5-4A86-90AF-0BE61FF556C3}" srcOrd="19" destOrd="0" presId="urn:microsoft.com/office/officeart/2005/8/layout/list1"/>
    <dgm:cxn modelId="{E60C57EF-1BB1-4457-97B6-75862F71311E}" type="presParOf" srcId="{5697A937-CE2B-47F8-B7C5-1EF03740329F}" destId="{4C6B6739-4C0A-49AA-A2EF-026D67F952A1}" srcOrd="20" destOrd="0" presId="urn:microsoft.com/office/officeart/2005/8/layout/list1"/>
    <dgm:cxn modelId="{DD518A62-BB50-48C6-9CB0-9BEA33CF5ABE}" type="presParOf" srcId="{4C6B6739-4C0A-49AA-A2EF-026D67F952A1}" destId="{5EDB9818-C8C6-45E4-B10E-73854E552EA7}" srcOrd="0" destOrd="0" presId="urn:microsoft.com/office/officeart/2005/8/layout/list1"/>
    <dgm:cxn modelId="{EBCE5645-86D8-4FF2-9214-6B850E68DF24}" type="presParOf" srcId="{4C6B6739-4C0A-49AA-A2EF-026D67F952A1}" destId="{99DABDA6-EF6A-42EE-A1EC-0507B098E901}" srcOrd="1" destOrd="0" presId="urn:microsoft.com/office/officeart/2005/8/layout/list1"/>
    <dgm:cxn modelId="{F48E5238-A086-46D8-95BC-891FFE661519}" type="presParOf" srcId="{5697A937-CE2B-47F8-B7C5-1EF03740329F}" destId="{DE6189D5-4D2C-466C-96F7-C6F5A46C5C5C}" srcOrd="21" destOrd="0" presId="urn:microsoft.com/office/officeart/2005/8/layout/list1"/>
    <dgm:cxn modelId="{1016E8A4-2AC6-4AE3-AAA7-FB4C6C1F0776}" type="presParOf" srcId="{5697A937-CE2B-47F8-B7C5-1EF03740329F}" destId="{E5C124A6-B6D2-4206-91AE-0949BFACF91D}"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BD567C-DD9A-4100-B24E-41E0672444DE}" type="doc">
      <dgm:prSet loTypeId="urn:microsoft.com/office/officeart/2011/layout/CircleProcess" loCatId="process" qsTypeId="urn:microsoft.com/office/officeart/2005/8/quickstyle/simple1" qsCatId="simple" csTypeId="urn:microsoft.com/office/officeart/2005/8/colors/accent1_2" csCatId="accent1"/>
      <dgm:spPr/>
      <dgm:t>
        <a:bodyPr/>
        <a:lstStyle/>
        <a:p>
          <a:endParaRPr lang="en-US"/>
        </a:p>
      </dgm:t>
    </dgm:pt>
    <dgm:pt modelId="{7E9E0207-CDF1-43D0-BB01-5ADE50D4DE5B}">
      <dgm:prSet/>
      <dgm:spPr/>
      <dgm:t>
        <a:bodyPr/>
        <a:lstStyle/>
        <a:p>
          <a:r>
            <a:rPr lang="en-US"/>
            <a:t>Database created using PostgreSQL</a:t>
          </a:r>
        </a:p>
      </dgm:t>
    </dgm:pt>
    <dgm:pt modelId="{6EE57E38-1ED3-47B6-8A9D-768044E7025D}" type="parTrans" cxnId="{7750DE5E-14B5-430A-AC1B-4A3C387EBFE5}">
      <dgm:prSet/>
      <dgm:spPr/>
      <dgm:t>
        <a:bodyPr/>
        <a:lstStyle/>
        <a:p>
          <a:endParaRPr lang="en-US"/>
        </a:p>
      </dgm:t>
    </dgm:pt>
    <dgm:pt modelId="{E2D7BE50-5065-44D8-A290-1E51D3E9033C}" type="sibTrans" cxnId="{7750DE5E-14B5-430A-AC1B-4A3C387EBFE5}">
      <dgm:prSet/>
      <dgm:spPr/>
      <dgm:t>
        <a:bodyPr/>
        <a:lstStyle/>
        <a:p>
          <a:endParaRPr lang="en-US"/>
        </a:p>
      </dgm:t>
    </dgm:pt>
    <dgm:pt modelId="{7F9816E7-2BA7-4B76-8D8B-49F7D52F2CD9}">
      <dgm:prSet/>
      <dgm:spPr/>
      <dgm:t>
        <a:bodyPr/>
        <a:lstStyle/>
        <a:p>
          <a:r>
            <a:rPr lang="en-US"/>
            <a:t>Created database using output from the code</a:t>
          </a:r>
        </a:p>
      </dgm:t>
    </dgm:pt>
    <dgm:pt modelId="{85E5C9FD-B925-4D82-92B0-0CBB28DBAB8F}" type="parTrans" cxnId="{B974BAE3-6BCA-4203-BDC8-B464EC255600}">
      <dgm:prSet/>
      <dgm:spPr/>
      <dgm:t>
        <a:bodyPr/>
        <a:lstStyle/>
        <a:p>
          <a:endParaRPr lang="en-US"/>
        </a:p>
      </dgm:t>
    </dgm:pt>
    <dgm:pt modelId="{7913D84A-1FA4-4ED2-9EBB-EC7035B6BFEC}" type="sibTrans" cxnId="{B974BAE3-6BCA-4203-BDC8-B464EC255600}">
      <dgm:prSet/>
      <dgm:spPr/>
      <dgm:t>
        <a:bodyPr/>
        <a:lstStyle/>
        <a:p>
          <a:endParaRPr lang="en-US"/>
        </a:p>
      </dgm:t>
    </dgm:pt>
    <dgm:pt modelId="{1511A606-C349-4957-971D-56F9F8E78606}">
      <dgm:prSet/>
      <dgm:spPr/>
      <dgm:t>
        <a:bodyPr/>
        <a:lstStyle/>
        <a:p>
          <a:r>
            <a:rPr lang="en-US"/>
            <a:t>“Select All” to confirm accuracy of input</a:t>
          </a:r>
        </a:p>
      </dgm:t>
    </dgm:pt>
    <dgm:pt modelId="{7DCA1BE2-7F68-46F5-B7EF-4785F3E99DD1}" type="parTrans" cxnId="{E75E1B7F-8825-45AA-8C6B-55587E88FA06}">
      <dgm:prSet/>
      <dgm:spPr/>
      <dgm:t>
        <a:bodyPr/>
        <a:lstStyle/>
        <a:p>
          <a:endParaRPr lang="en-US"/>
        </a:p>
      </dgm:t>
    </dgm:pt>
    <dgm:pt modelId="{1E697A57-2735-4A37-BDCD-13AB4B7BA3D3}" type="sibTrans" cxnId="{E75E1B7F-8825-45AA-8C6B-55587E88FA06}">
      <dgm:prSet/>
      <dgm:spPr/>
      <dgm:t>
        <a:bodyPr/>
        <a:lstStyle/>
        <a:p>
          <a:endParaRPr lang="en-US"/>
        </a:p>
      </dgm:t>
    </dgm:pt>
    <dgm:pt modelId="{5CAFE0FB-072B-4502-B565-63FD94A41E3D}">
      <dgm:prSet/>
      <dgm:spPr/>
      <dgm:t>
        <a:bodyPr/>
        <a:lstStyle/>
        <a:p>
          <a:r>
            <a:rPr lang="en-US"/>
            <a:t>Used for creation of graphs.</a:t>
          </a:r>
        </a:p>
      </dgm:t>
    </dgm:pt>
    <dgm:pt modelId="{DE95086E-3ACB-4662-8F13-5E55CF4E4D12}" type="parTrans" cxnId="{F7DD11E2-78CA-4556-9F03-6E8B512256F6}">
      <dgm:prSet/>
      <dgm:spPr/>
      <dgm:t>
        <a:bodyPr/>
        <a:lstStyle/>
        <a:p>
          <a:endParaRPr lang="en-US"/>
        </a:p>
      </dgm:t>
    </dgm:pt>
    <dgm:pt modelId="{456B03F9-AA25-4797-916E-4425D18E7392}" type="sibTrans" cxnId="{F7DD11E2-78CA-4556-9F03-6E8B512256F6}">
      <dgm:prSet/>
      <dgm:spPr/>
      <dgm:t>
        <a:bodyPr/>
        <a:lstStyle/>
        <a:p>
          <a:endParaRPr lang="en-US"/>
        </a:p>
      </dgm:t>
    </dgm:pt>
    <dgm:pt modelId="{68960431-8E7E-41DA-952B-E7CB2B2A3303}">
      <dgm:prSet/>
      <dgm:spPr/>
      <dgm:t>
        <a:bodyPr/>
        <a:lstStyle/>
        <a:p>
          <a:r>
            <a:rPr lang="en-US"/>
            <a:t>Can now be used as a resource for others to do additional analysis</a:t>
          </a:r>
        </a:p>
      </dgm:t>
    </dgm:pt>
    <dgm:pt modelId="{2036C8B6-E73B-4F11-BCBA-E28704A38B88}" type="parTrans" cxnId="{7BC9AC09-3204-43C1-925B-2FD22E80DD22}">
      <dgm:prSet/>
      <dgm:spPr/>
      <dgm:t>
        <a:bodyPr/>
        <a:lstStyle/>
        <a:p>
          <a:endParaRPr lang="en-US"/>
        </a:p>
      </dgm:t>
    </dgm:pt>
    <dgm:pt modelId="{D827C595-9622-45B8-9EF9-09AF5D1ECDD6}" type="sibTrans" cxnId="{7BC9AC09-3204-43C1-925B-2FD22E80DD22}">
      <dgm:prSet/>
      <dgm:spPr/>
      <dgm:t>
        <a:bodyPr/>
        <a:lstStyle/>
        <a:p>
          <a:endParaRPr lang="en-US"/>
        </a:p>
      </dgm:t>
    </dgm:pt>
    <dgm:pt modelId="{43ACF342-EA0F-4F05-B1C1-D6AF705CB661}" type="pres">
      <dgm:prSet presAssocID="{09BD567C-DD9A-4100-B24E-41E0672444DE}" presName="Name0" presStyleCnt="0">
        <dgm:presLayoutVars>
          <dgm:chMax val="11"/>
          <dgm:chPref val="11"/>
          <dgm:dir/>
          <dgm:resizeHandles/>
        </dgm:presLayoutVars>
      </dgm:prSet>
      <dgm:spPr/>
    </dgm:pt>
    <dgm:pt modelId="{2D45086B-EF84-4CA2-B0B8-2FA609E09EBD}" type="pres">
      <dgm:prSet presAssocID="{68960431-8E7E-41DA-952B-E7CB2B2A3303}" presName="Accent4" presStyleCnt="0"/>
      <dgm:spPr/>
    </dgm:pt>
    <dgm:pt modelId="{1927D74A-0140-402F-8F94-7FCBFF838CF5}" type="pres">
      <dgm:prSet presAssocID="{68960431-8E7E-41DA-952B-E7CB2B2A3303}" presName="Accent" presStyleLbl="node1" presStyleIdx="0" presStyleCnt="4"/>
      <dgm:spPr/>
    </dgm:pt>
    <dgm:pt modelId="{C755162E-ACA3-4824-95FE-0E7CB17C8E20}" type="pres">
      <dgm:prSet presAssocID="{68960431-8E7E-41DA-952B-E7CB2B2A3303}" presName="ParentBackground4" presStyleCnt="0"/>
      <dgm:spPr/>
    </dgm:pt>
    <dgm:pt modelId="{2D65EEA9-2C13-4DBC-B273-AA04325ADBCE}" type="pres">
      <dgm:prSet presAssocID="{68960431-8E7E-41DA-952B-E7CB2B2A3303}" presName="ParentBackground" presStyleLbl="fgAcc1" presStyleIdx="0" presStyleCnt="4"/>
      <dgm:spPr/>
    </dgm:pt>
    <dgm:pt modelId="{B11491E6-83EB-4FFE-9954-9052028ADE54}" type="pres">
      <dgm:prSet presAssocID="{68960431-8E7E-41DA-952B-E7CB2B2A3303}" presName="Parent4" presStyleLbl="revTx" presStyleIdx="0" presStyleCnt="1">
        <dgm:presLayoutVars>
          <dgm:chMax val="1"/>
          <dgm:chPref val="1"/>
          <dgm:bulletEnabled val="1"/>
        </dgm:presLayoutVars>
      </dgm:prSet>
      <dgm:spPr/>
    </dgm:pt>
    <dgm:pt modelId="{8E15EA26-8AFA-4630-A114-3778D539ACA6}" type="pres">
      <dgm:prSet presAssocID="{5CAFE0FB-072B-4502-B565-63FD94A41E3D}" presName="Accent3" presStyleCnt="0"/>
      <dgm:spPr/>
    </dgm:pt>
    <dgm:pt modelId="{557BD148-A411-46E8-B4BB-5498AF4F670E}" type="pres">
      <dgm:prSet presAssocID="{5CAFE0FB-072B-4502-B565-63FD94A41E3D}" presName="Accent" presStyleLbl="node1" presStyleIdx="1" presStyleCnt="4"/>
      <dgm:spPr/>
    </dgm:pt>
    <dgm:pt modelId="{BD465394-8C8F-4B25-9754-2A6A762DD39A}" type="pres">
      <dgm:prSet presAssocID="{5CAFE0FB-072B-4502-B565-63FD94A41E3D}" presName="ParentBackground3" presStyleCnt="0"/>
      <dgm:spPr/>
    </dgm:pt>
    <dgm:pt modelId="{869B9BE7-2548-47F9-B11D-952CAB0E1CF9}" type="pres">
      <dgm:prSet presAssocID="{5CAFE0FB-072B-4502-B565-63FD94A41E3D}" presName="ParentBackground" presStyleLbl="fgAcc1" presStyleIdx="1" presStyleCnt="4"/>
      <dgm:spPr/>
    </dgm:pt>
    <dgm:pt modelId="{9D7747B4-AAC1-46CD-ABC3-85EC0A4F67F8}" type="pres">
      <dgm:prSet presAssocID="{5CAFE0FB-072B-4502-B565-63FD94A41E3D}" presName="Parent3" presStyleLbl="revTx" presStyleIdx="0" presStyleCnt="1">
        <dgm:presLayoutVars>
          <dgm:chMax val="1"/>
          <dgm:chPref val="1"/>
          <dgm:bulletEnabled val="1"/>
        </dgm:presLayoutVars>
      </dgm:prSet>
      <dgm:spPr/>
    </dgm:pt>
    <dgm:pt modelId="{58D267EE-9895-4870-8D32-93B8681A32B3}" type="pres">
      <dgm:prSet presAssocID="{1511A606-C349-4957-971D-56F9F8E78606}" presName="Accent2" presStyleCnt="0"/>
      <dgm:spPr/>
    </dgm:pt>
    <dgm:pt modelId="{F15F0CCD-8B7B-4D3A-973B-9ADB47C099DD}" type="pres">
      <dgm:prSet presAssocID="{1511A606-C349-4957-971D-56F9F8E78606}" presName="Accent" presStyleLbl="node1" presStyleIdx="2" presStyleCnt="4"/>
      <dgm:spPr/>
    </dgm:pt>
    <dgm:pt modelId="{00CF6D32-B8AC-4B5D-8955-B3E615FDA6D9}" type="pres">
      <dgm:prSet presAssocID="{1511A606-C349-4957-971D-56F9F8E78606}" presName="ParentBackground2" presStyleCnt="0"/>
      <dgm:spPr/>
    </dgm:pt>
    <dgm:pt modelId="{4263645F-581A-4351-AB8C-137D9AAA3711}" type="pres">
      <dgm:prSet presAssocID="{1511A606-C349-4957-971D-56F9F8E78606}" presName="ParentBackground" presStyleLbl="fgAcc1" presStyleIdx="2" presStyleCnt="4"/>
      <dgm:spPr/>
    </dgm:pt>
    <dgm:pt modelId="{7D5140C2-6A54-4CF8-8898-53DB65C9F12C}" type="pres">
      <dgm:prSet presAssocID="{1511A606-C349-4957-971D-56F9F8E78606}" presName="Parent2" presStyleLbl="revTx" presStyleIdx="0" presStyleCnt="1">
        <dgm:presLayoutVars>
          <dgm:chMax val="1"/>
          <dgm:chPref val="1"/>
          <dgm:bulletEnabled val="1"/>
        </dgm:presLayoutVars>
      </dgm:prSet>
      <dgm:spPr/>
    </dgm:pt>
    <dgm:pt modelId="{EFABE4DE-FCE1-4F6A-B5D1-AFA66F0CE99F}" type="pres">
      <dgm:prSet presAssocID="{7E9E0207-CDF1-43D0-BB01-5ADE50D4DE5B}" presName="Accent1" presStyleCnt="0"/>
      <dgm:spPr/>
    </dgm:pt>
    <dgm:pt modelId="{323E8598-23F6-4F44-86AD-1FC3EBCE44E6}" type="pres">
      <dgm:prSet presAssocID="{7E9E0207-CDF1-43D0-BB01-5ADE50D4DE5B}" presName="Accent" presStyleLbl="node1" presStyleIdx="3" presStyleCnt="4"/>
      <dgm:spPr/>
    </dgm:pt>
    <dgm:pt modelId="{F5921865-5BA5-4384-B303-6FCEFFCC1A77}" type="pres">
      <dgm:prSet presAssocID="{7E9E0207-CDF1-43D0-BB01-5ADE50D4DE5B}" presName="ParentBackground1" presStyleCnt="0"/>
      <dgm:spPr/>
    </dgm:pt>
    <dgm:pt modelId="{CA7791E6-742F-45A2-ACFE-DCAEF82D226F}" type="pres">
      <dgm:prSet presAssocID="{7E9E0207-CDF1-43D0-BB01-5ADE50D4DE5B}" presName="ParentBackground" presStyleLbl="fgAcc1" presStyleIdx="3" presStyleCnt="4"/>
      <dgm:spPr/>
    </dgm:pt>
    <dgm:pt modelId="{16AA1D0B-3B2A-4F27-8725-7B98D8A63460}" type="pres">
      <dgm:prSet presAssocID="{7E9E0207-CDF1-43D0-BB01-5ADE50D4DE5B}" presName="Child1" presStyleLbl="revTx" presStyleIdx="0" presStyleCnt="1">
        <dgm:presLayoutVars>
          <dgm:chMax val="0"/>
          <dgm:chPref val="0"/>
          <dgm:bulletEnabled val="1"/>
        </dgm:presLayoutVars>
      </dgm:prSet>
      <dgm:spPr/>
    </dgm:pt>
    <dgm:pt modelId="{3F4B3498-79FF-4441-B905-B93AFAFA522F}" type="pres">
      <dgm:prSet presAssocID="{7E9E0207-CDF1-43D0-BB01-5ADE50D4DE5B}" presName="Parent1" presStyleLbl="revTx" presStyleIdx="0" presStyleCnt="1">
        <dgm:presLayoutVars>
          <dgm:chMax val="1"/>
          <dgm:chPref val="1"/>
          <dgm:bulletEnabled val="1"/>
        </dgm:presLayoutVars>
      </dgm:prSet>
      <dgm:spPr/>
    </dgm:pt>
  </dgm:ptLst>
  <dgm:cxnLst>
    <dgm:cxn modelId="{7BC9AC09-3204-43C1-925B-2FD22E80DD22}" srcId="{09BD567C-DD9A-4100-B24E-41E0672444DE}" destId="{68960431-8E7E-41DA-952B-E7CB2B2A3303}" srcOrd="3" destOrd="0" parTransId="{2036C8B6-E73B-4F11-BCBA-E28704A38B88}" sibTransId="{D827C595-9622-45B8-9EF9-09AF5D1ECDD6}"/>
    <dgm:cxn modelId="{6187EB11-C79B-4FE0-B622-9DE803F1FF3B}" type="presOf" srcId="{5CAFE0FB-072B-4502-B565-63FD94A41E3D}" destId="{869B9BE7-2548-47F9-B11D-952CAB0E1CF9}" srcOrd="0" destOrd="0" presId="urn:microsoft.com/office/officeart/2011/layout/CircleProcess"/>
    <dgm:cxn modelId="{F5387D15-218A-4B96-BEE8-710D83961256}" type="presOf" srcId="{7E9E0207-CDF1-43D0-BB01-5ADE50D4DE5B}" destId="{3F4B3498-79FF-4441-B905-B93AFAFA522F}" srcOrd="1" destOrd="0" presId="urn:microsoft.com/office/officeart/2011/layout/CircleProcess"/>
    <dgm:cxn modelId="{16F0F817-ED4B-47CB-B998-04FE289F0B0B}" type="presOf" srcId="{09BD567C-DD9A-4100-B24E-41E0672444DE}" destId="{43ACF342-EA0F-4F05-B1C1-D6AF705CB661}" srcOrd="0" destOrd="0" presId="urn:microsoft.com/office/officeart/2011/layout/CircleProcess"/>
    <dgm:cxn modelId="{362AD43C-D745-4617-BE57-0061C1B741FB}" type="presOf" srcId="{68960431-8E7E-41DA-952B-E7CB2B2A3303}" destId="{2D65EEA9-2C13-4DBC-B273-AA04325ADBCE}" srcOrd="0" destOrd="0" presId="urn:microsoft.com/office/officeart/2011/layout/CircleProcess"/>
    <dgm:cxn modelId="{7750DE5E-14B5-430A-AC1B-4A3C387EBFE5}" srcId="{09BD567C-DD9A-4100-B24E-41E0672444DE}" destId="{7E9E0207-CDF1-43D0-BB01-5ADE50D4DE5B}" srcOrd="0" destOrd="0" parTransId="{6EE57E38-1ED3-47B6-8A9D-768044E7025D}" sibTransId="{E2D7BE50-5065-44D8-A290-1E51D3E9033C}"/>
    <dgm:cxn modelId="{E5122D41-5725-43C7-8658-DBEAFBFF814A}" type="presOf" srcId="{5CAFE0FB-072B-4502-B565-63FD94A41E3D}" destId="{9D7747B4-AAC1-46CD-ABC3-85EC0A4F67F8}" srcOrd="1" destOrd="0" presId="urn:microsoft.com/office/officeart/2011/layout/CircleProcess"/>
    <dgm:cxn modelId="{ABE39862-5D4C-4BA4-924E-1F9E9C4A14A3}" type="presOf" srcId="{68960431-8E7E-41DA-952B-E7CB2B2A3303}" destId="{B11491E6-83EB-4FFE-9954-9052028ADE54}" srcOrd="1" destOrd="0" presId="urn:microsoft.com/office/officeart/2011/layout/CircleProcess"/>
    <dgm:cxn modelId="{750FE46F-9A93-47B6-9287-AA7B31D375C8}" type="presOf" srcId="{1511A606-C349-4957-971D-56F9F8E78606}" destId="{7D5140C2-6A54-4CF8-8898-53DB65C9F12C}" srcOrd="1" destOrd="0" presId="urn:microsoft.com/office/officeart/2011/layout/CircleProcess"/>
    <dgm:cxn modelId="{F4E9DB79-9582-47F9-A09E-631283466BD9}" type="presOf" srcId="{7F9816E7-2BA7-4B76-8D8B-49F7D52F2CD9}" destId="{16AA1D0B-3B2A-4F27-8725-7B98D8A63460}" srcOrd="0" destOrd="0" presId="urn:microsoft.com/office/officeart/2011/layout/CircleProcess"/>
    <dgm:cxn modelId="{E75E1B7F-8825-45AA-8C6B-55587E88FA06}" srcId="{09BD567C-DD9A-4100-B24E-41E0672444DE}" destId="{1511A606-C349-4957-971D-56F9F8E78606}" srcOrd="1" destOrd="0" parTransId="{7DCA1BE2-7F68-46F5-B7EF-4785F3E99DD1}" sibTransId="{1E697A57-2735-4A37-BDCD-13AB4B7BA3D3}"/>
    <dgm:cxn modelId="{9B9A4484-FD7F-4F8F-9028-245C2A145530}" type="presOf" srcId="{1511A606-C349-4957-971D-56F9F8E78606}" destId="{4263645F-581A-4351-AB8C-137D9AAA3711}" srcOrd="0" destOrd="0" presId="urn:microsoft.com/office/officeart/2011/layout/CircleProcess"/>
    <dgm:cxn modelId="{9541FF9A-019C-4CF3-90E9-99568CBFDC9B}" type="presOf" srcId="{7E9E0207-CDF1-43D0-BB01-5ADE50D4DE5B}" destId="{CA7791E6-742F-45A2-ACFE-DCAEF82D226F}" srcOrd="0" destOrd="0" presId="urn:microsoft.com/office/officeart/2011/layout/CircleProcess"/>
    <dgm:cxn modelId="{F7DD11E2-78CA-4556-9F03-6E8B512256F6}" srcId="{09BD567C-DD9A-4100-B24E-41E0672444DE}" destId="{5CAFE0FB-072B-4502-B565-63FD94A41E3D}" srcOrd="2" destOrd="0" parTransId="{DE95086E-3ACB-4662-8F13-5E55CF4E4D12}" sibTransId="{456B03F9-AA25-4797-916E-4425D18E7392}"/>
    <dgm:cxn modelId="{B974BAE3-6BCA-4203-BDC8-B464EC255600}" srcId="{7E9E0207-CDF1-43D0-BB01-5ADE50D4DE5B}" destId="{7F9816E7-2BA7-4B76-8D8B-49F7D52F2CD9}" srcOrd="0" destOrd="0" parTransId="{85E5C9FD-B925-4D82-92B0-0CBB28DBAB8F}" sibTransId="{7913D84A-1FA4-4ED2-9EBB-EC7035B6BFEC}"/>
    <dgm:cxn modelId="{1CA98F9D-03BB-43CC-9074-1766F4BC1CB6}" type="presParOf" srcId="{43ACF342-EA0F-4F05-B1C1-D6AF705CB661}" destId="{2D45086B-EF84-4CA2-B0B8-2FA609E09EBD}" srcOrd="0" destOrd="0" presId="urn:microsoft.com/office/officeart/2011/layout/CircleProcess"/>
    <dgm:cxn modelId="{4E729316-CDDD-4F72-AED8-A9770FAADCA6}" type="presParOf" srcId="{2D45086B-EF84-4CA2-B0B8-2FA609E09EBD}" destId="{1927D74A-0140-402F-8F94-7FCBFF838CF5}" srcOrd="0" destOrd="0" presId="urn:microsoft.com/office/officeart/2011/layout/CircleProcess"/>
    <dgm:cxn modelId="{4C6E7423-8F7C-41D3-9B35-C0E746F23F62}" type="presParOf" srcId="{43ACF342-EA0F-4F05-B1C1-D6AF705CB661}" destId="{C755162E-ACA3-4824-95FE-0E7CB17C8E20}" srcOrd="1" destOrd="0" presId="urn:microsoft.com/office/officeart/2011/layout/CircleProcess"/>
    <dgm:cxn modelId="{2F66E06B-156E-4DF2-98A8-424D8C529844}" type="presParOf" srcId="{C755162E-ACA3-4824-95FE-0E7CB17C8E20}" destId="{2D65EEA9-2C13-4DBC-B273-AA04325ADBCE}" srcOrd="0" destOrd="0" presId="urn:microsoft.com/office/officeart/2011/layout/CircleProcess"/>
    <dgm:cxn modelId="{EE032BAF-0464-4CEF-A83E-45C54A65D194}" type="presParOf" srcId="{43ACF342-EA0F-4F05-B1C1-D6AF705CB661}" destId="{B11491E6-83EB-4FFE-9954-9052028ADE54}" srcOrd="2" destOrd="0" presId="urn:microsoft.com/office/officeart/2011/layout/CircleProcess"/>
    <dgm:cxn modelId="{AE168772-0632-453B-AB60-055B2D6C5F04}" type="presParOf" srcId="{43ACF342-EA0F-4F05-B1C1-D6AF705CB661}" destId="{8E15EA26-8AFA-4630-A114-3778D539ACA6}" srcOrd="3" destOrd="0" presId="urn:microsoft.com/office/officeart/2011/layout/CircleProcess"/>
    <dgm:cxn modelId="{6F7AB242-21C4-404B-8BB2-0723B1505132}" type="presParOf" srcId="{8E15EA26-8AFA-4630-A114-3778D539ACA6}" destId="{557BD148-A411-46E8-B4BB-5498AF4F670E}" srcOrd="0" destOrd="0" presId="urn:microsoft.com/office/officeart/2011/layout/CircleProcess"/>
    <dgm:cxn modelId="{99BE3419-3F40-480C-B421-8CCD2B628EEE}" type="presParOf" srcId="{43ACF342-EA0F-4F05-B1C1-D6AF705CB661}" destId="{BD465394-8C8F-4B25-9754-2A6A762DD39A}" srcOrd="4" destOrd="0" presId="urn:microsoft.com/office/officeart/2011/layout/CircleProcess"/>
    <dgm:cxn modelId="{5AC344EE-EB54-4862-AAA6-2512CA971EB4}" type="presParOf" srcId="{BD465394-8C8F-4B25-9754-2A6A762DD39A}" destId="{869B9BE7-2548-47F9-B11D-952CAB0E1CF9}" srcOrd="0" destOrd="0" presId="urn:microsoft.com/office/officeart/2011/layout/CircleProcess"/>
    <dgm:cxn modelId="{4225CCEB-5B91-448F-99A0-2555F447DA3B}" type="presParOf" srcId="{43ACF342-EA0F-4F05-B1C1-D6AF705CB661}" destId="{9D7747B4-AAC1-46CD-ABC3-85EC0A4F67F8}" srcOrd="5" destOrd="0" presId="urn:microsoft.com/office/officeart/2011/layout/CircleProcess"/>
    <dgm:cxn modelId="{2BC64607-7E80-44C7-BA3E-DB9AF4AE58B2}" type="presParOf" srcId="{43ACF342-EA0F-4F05-B1C1-D6AF705CB661}" destId="{58D267EE-9895-4870-8D32-93B8681A32B3}" srcOrd="6" destOrd="0" presId="urn:microsoft.com/office/officeart/2011/layout/CircleProcess"/>
    <dgm:cxn modelId="{4B61D326-2531-4ECE-B979-837505DB44A6}" type="presParOf" srcId="{58D267EE-9895-4870-8D32-93B8681A32B3}" destId="{F15F0CCD-8B7B-4D3A-973B-9ADB47C099DD}" srcOrd="0" destOrd="0" presId="urn:microsoft.com/office/officeart/2011/layout/CircleProcess"/>
    <dgm:cxn modelId="{179CEDB3-C11E-4A10-A5FB-F086568FA21F}" type="presParOf" srcId="{43ACF342-EA0F-4F05-B1C1-D6AF705CB661}" destId="{00CF6D32-B8AC-4B5D-8955-B3E615FDA6D9}" srcOrd="7" destOrd="0" presId="urn:microsoft.com/office/officeart/2011/layout/CircleProcess"/>
    <dgm:cxn modelId="{118FD24C-F617-4C7E-A344-D868D3AF88A0}" type="presParOf" srcId="{00CF6D32-B8AC-4B5D-8955-B3E615FDA6D9}" destId="{4263645F-581A-4351-AB8C-137D9AAA3711}" srcOrd="0" destOrd="0" presId="urn:microsoft.com/office/officeart/2011/layout/CircleProcess"/>
    <dgm:cxn modelId="{3DCA1DB4-0A39-4B68-85CB-E4333A8FC743}" type="presParOf" srcId="{43ACF342-EA0F-4F05-B1C1-D6AF705CB661}" destId="{7D5140C2-6A54-4CF8-8898-53DB65C9F12C}" srcOrd="8" destOrd="0" presId="urn:microsoft.com/office/officeart/2011/layout/CircleProcess"/>
    <dgm:cxn modelId="{31934B16-7852-4AED-8F77-CEB3CC40CAEA}" type="presParOf" srcId="{43ACF342-EA0F-4F05-B1C1-D6AF705CB661}" destId="{EFABE4DE-FCE1-4F6A-B5D1-AFA66F0CE99F}" srcOrd="9" destOrd="0" presId="urn:microsoft.com/office/officeart/2011/layout/CircleProcess"/>
    <dgm:cxn modelId="{026A88C0-E7FE-442A-9873-7EFAB41A9D78}" type="presParOf" srcId="{EFABE4DE-FCE1-4F6A-B5D1-AFA66F0CE99F}" destId="{323E8598-23F6-4F44-86AD-1FC3EBCE44E6}" srcOrd="0" destOrd="0" presId="urn:microsoft.com/office/officeart/2011/layout/CircleProcess"/>
    <dgm:cxn modelId="{EAF13570-3E37-411F-B209-15795072AA0F}" type="presParOf" srcId="{43ACF342-EA0F-4F05-B1C1-D6AF705CB661}" destId="{F5921865-5BA5-4384-B303-6FCEFFCC1A77}" srcOrd="10" destOrd="0" presId="urn:microsoft.com/office/officeart/2011/layout/CircleProcess"/>
    <dgm:cxn modelId="{A386AFE8-8AD3-4AB1-BF8A-89CD328D0E21}" type="presParOf" srcId="{F5921865-5BA5-4384-B303-6FCEFFCC1A77}" destId="{CA7791E6-742F-45A2-ACFE-DCAEF82D226F}" srcOrd="0" destOrd="0" presId="urn:microsoft.com/office/officeart/2011/layout/CircleProcess"/>
    <dgm:cxn modelId="{A2431A98-91B2-47E3-9D87-998DA16CD431}" type="presParOf" srcId="{43ACF342-EA0F-4F05-B1C1-D6AF705CB661}" destId="{16AA1D0B-3B2A-4F27-8725-7B98D8A63460}" srcOrd="11" destOrd="0" presId="urn:microsoft.com/office/officeart/2011/layout/CircleProcess"/>
    <dgm:cxn modelId="{46000E3D-A096-4E2E-A71E-A2035E9E7F19}" type="presParOf" srcId="{43ACF342-EA0F-4F05-B1C1-D6AF705CB661}" destId="{3F4B3498-79FF-4441-B905-B93AFAFA522F}" srcOrd="12"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5ECFFD-1A8D-47F4-839F-44BFCADADA3A}">
      <dsp:nvSpPr>
        <dsp:cNvPr id="0" name=""/>
        <dsp:cNvSpPr/>
      </dsp:nvSpPr>
      <dsp:spPr>
        <a:xfrm>
          <a:off x="6284882" y="1322635"/>
          <a:ext cx="1880926" cy="188102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94816D-BCA0-4EFE-AC6B-5C37C877CFD1}">
      <dsp:nvSpPr>
        <dsp:cNvPr id="0" name=""/>
        <dsp:cNvSpPr/>
      </dsp:nvSpPr>
      <dsp:spPr>
        <a:xfrm>
          <a:off x="6347795" y="1385346"/>
          <a:ext cx="1755907" cy="175559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Split data into 80% training and 20% test sets</a:t>
          </a:r>
        </a:p>
      </dsp:txBody>
      <dsp:txXfrm>
        <a:off x="6598639" y="1636193"/>
        <a:ext cx="1254219" cy="1253905"/>
      </dsp:txXfrm>
    </dsp:sp>
    <dsp:sp modelId="{42A10BA9-BEE4-4F12-ACC4-743D744A0D25}">
      <dsp:nvSpPr>
        <dsp:cNvPr id="0" name=""/>
        <dsp:cNvSpPr/>
      </dsp:nvSpPr>
      <dsp:spPr>
        <a:xfrm rot="2700000">
          <a:off x="4332962" y="1322502"/>
          <a:ext cx="1880957" cy="188095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9BFE3A-8E1B-4544-B042-AC68A6AFFEF6}">
      <dsp:nvSpPr>
        <dsp:cNvPr id="0" name=""/>
        <dsp:cNvSpPr/>
      </dsp:nvSpPr>
      <dsp:spPr>
        <a:xfrm>
          <a:off x="4403956" y="1385346"/>
          <a:ext cx="1755907" cy="175559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Scaled features using StandardScaler</a:t>
          </a:r>
        </a:p>
      </dsp:txBody>
      <dsp:txXfrm>
        <a:off x="4654800" y="1636193"/>
        <a:ext cx="1254219" cy="1253905"/>
      </dsp:txXfrm>
    </dsp:sp>
    <dsp:sp modelId="{F53EBE25-B11B-4479-B5D8-1917F8E47E0E}">
      <dsp:nvSpPr>
        <dsp:cNvPr id="0" name=""/>
        <dsp:cNvSpPr/>
      </dsp:nvSpPr>
      <dsp:spPr>
        <a:xfrm rot="2700000">
          <a:off x="2397188" y="1322502"/>
          <a:ext cx="1880957" cy="188095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1D9E9F-B5E8-45ED-BB9D-C3B3AB913040}">
      <dsp:nvSpPr>
        <dsp:cNvPr id="0" name=""/>
        <dsp:cNvSpPr/>
      </dsp:nvSpPr>
      <dsp:spPr>
        <a:xfrm>
          <a:off x="2460116" y="1385346"/>
          <a:ext cx="1755907" cy="175559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Renamed 'condition' column to 'target'</a:t>
          </a:r>
        </a:p>
      </dsp:txBody>
      <dsp:txXfrm>
        <a:off x="2710960" y="1636193"/>
        <a:ext cx="1254219" cy="1253905"/>
      </dsp:txXfrm>
    </dsp:sp>
    <dsp:sp modelId="{AAF053FC-4244-45C1-8338-A194577DC417}">
      <dsp:nvSpPr>
        <dsp:cNvPr id="0" name=""/>
        <dsp:cNvSpPr/>
      </dsp:nvSpPr>
      <dsp:spPr>
        <a:xfrm rot="2700000">
          <a:off x="453349" y="1322502"/>
          <a:ext cx="1880957" cy="1880957"/>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DEC7CF-04AD-4950-979E-947E55812F2F}">
      <dsp:nvSpPr>
        <dsp:cNvPr id="0" name=""/>
        <dsp:cNvSpPr/>
      </dsp:nvSpPr>
      <dsp:spPr>
        <a:xfrm>
          <a:off x="516277" y="1385346"/>
          <a:ext cx="1755907" cy="1755599"/>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a:t>Loaded and cleaned dataset with Pandas</a:t>
          </a:r>
        </a:p>
      </dsp:txBody>
      <dsp:txXfrm>
        <a:off x="767121" y="1636193"/>
        <a:ext cx="1254219" cy="12539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4E1E2-7C6C-44B0-AA8A-44E480422BCD}">
      <dsp:nvSpPr>
        <dsp:cNvPr id="0" name=""/>
        <dsp:cNvSpPr/>
      </dsp:nvSpPr>
      <dsp:spPr>
        <a:xfrm>
          <a:off x="1137723" y="2283"/>
          <a:ext cx="2724676" cy="1634806"/>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Logistic Regression</a:t>
          </a:r>
        </a:p>
      </dsp:txBody>
      <dsp:txXfrm>
        <a:off x="1137723" y="2283"/>
        <a:ext cx="2724676" cy="1634806"/>
      </dsp:txXfrm>
    </dsp:sp>
    <dsp:sp modelId="{2190DD83-F36C-4A7B-BE5F-AAD866FB37A7}">
      <dsp:nvSpPr>
        <dsp:cNvPr id="0" name=""/>
        <dsp:cNvSpPr/>
      </dsp:nvSpPr>
      <dsp:spPr>
        <a:xfrm>
          <a:off x="1137723" y="1909556"/>
          <a:ext cx="2724676" cy="1634806"/>
        </a:xfrm>
        <a:prstGeom prst="rect">
          <a:avLst/>
        </a:prstGeom>
        <a:gradFill rotWithShape="0">
          <a:gsLst>
            <a:gs pos="0">
              <a:schemeClr val="accent2">
                <a:hueOff val="2340759"/>
                <a:satOff val="-2919"/>
                <a:lumOff val="686"/>
                <a:alphaOff val="0"/>
                <a:tint val="100000"/>
                <a:shade val="100000"/>
                <a:satMod val="130000"/>
              </a:schemeClr>
            </a:gs>
            <a:gs pos="100000">
              <a:schemeClr val="accent2">
                <a:hueOff val="2340759"/>
                <a:satOff val="-2919"/>
                <a:lumOff val="68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Random Forest</a:t>
          </a:r>
        </a:p>
      </dsp:txBody>
      <dsp:txXfrm>
        <a:off x="1137723" y="1909556"/>
        <a:ext cx="2724676" cy="1634806"/>
      </dsp:txXfrm>
    </dsp:sp>
    <dsp:sp modelId="{D1E043FC-F197-440F-A6F2-4C9AA655AA6A}">
      <dsp:nvSpPr>
        <dsp:cNvPr id="0" name=""/>
        <dsp:cNvSpPr/>
      </dsp:nvSpPr>
      <dsp:spPr>
        <a:xfrm>
          <a:off x="1137723" y="3816830"/>
          <a:ext cx="2724676" cy="1634806"/>
        </a:xfrm>
        <a:prstGeom prst="rect">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t>Neural Network</a:t>
          </a:r>
        </a:p>
      </dsp:txBody>
      <dsp:txXfrm>
        <a:off x="1137723" y="3816830"/>
        <a:ext cx="2724676" cy="16348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0F764-D852-46DC-9F19-4385E58646AD}">
      <dsp:nvSpPr>
        <dsp:cNvPr id="0" name=""/>
        <dsp:cNvSpPr/>
      </dsp:nvSpPr>
      <dsp:spPr>
        <a:xfrm>
          <a:off x="0" y="751887"/>
          <a:ext cx="4718785" cy="3528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94974F-1616-44E1-8970-F80C5022FB12}">
      <dsp:nvSpPr>
        <dsp:cNvPr id="0" name=""/>
        <dsp:cNvSpPr/>
      </dsp:nvSpPr>
      <dsp:spPr>
        <a:xfrm>
          <a:off x="235939" y="545247"/>
          <a:ext cx="3303149" cy="4132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a:t>Model: Sequential</a:t>
          </a:r>
        </a:p>
      </dsp:txBody>
      <dsp:txXfrm>
        <a:off x="256114" y="565422"/>
        <a:ext cx="3262799" cy="372930"/>
      </dsp:txXfrm>
    </dsp:sp>
    <dsp:sp modelId="{74B4501F-7A15-4006-BF82-521FEFF478DF}">
      <dsp:nvSpPr>
        <dsp:cNvPr id="0" name=""/>
        <dsp:cNvSpPr/>
      </dsp:nvSpPr>
      <dsp:spPr>
        <a:xfrm>
          <a:off x="0" y="1386927"/>
          <a:ext cx="4718785" cy="1058400"/>
        </a:xfrm>
        <a:prstGeom prst="rect">
          <a:avLst/>
        </a:prstGeom>
        <a:solidFill>
          <a:schemeClr val="lt1">
            <a:alpha val="90000"/>
            <a:hueOff val="0"/>
            <a:satOff val="0"/>
            <a:lumOff val="0"/>
            <a:alphaOff val="0"/>
          </a:schemeClr>
        </a:solidFill>
        <a:ln w="25400" cap="flat" cmpd="sng" algn="ctr">
          <a:solidFill>
            <a:schemeClr val="accent5">
              <a:hueOff val="-1986775"/>
              <a:satOff val="7962"/>
              <a:lumOff val="17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6230" tIns="291592" rIns="36623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Input layer (32 neurons)</a:t>
          </a:r>
        </a:p>
        <a:p>
          <a:pPr marL="114300" lvl="1" indent="-114300" algn="l" defTabSz="622300">
            <a:lnSpc>
              <a:spcPct val="90000"/>
            </a:lnSpc>
            <a:spcBef>
              <a:spcPct val="0"/>
            </a:spcBef>
            <a:spcAft>
              <a:spcPct val="15000"/>
            </a:spcAft>
            <a:buChar char="•"/>
          </a:pPr>
          <a:r>
            <a:rPr lang="en-US" sz="1400" kern="1200"/>
            <a:t>2 hidden layers (16 and 8 neurons): 20% dropout</a:t>
          </a:r>
        </a:p>
        <a:p>
          <a:pPr marL="114300" lvl="1" indent="-114300" algn="l" defTabSz="622300">
            <a:lnSpc>
              <a:spcPct val="90000"/>
            </a:lnSpc>
            <a:spcBef>
              <a:spcPct val="0"/>
            </a:spcBef>
            <a:spcAft>
              <a:spcPct val="15000"/>
            </a:spcAft>
            <a:buChar char="•"/>
          </a:pPr>
          <a:r>
            <a:rPr lang="en-US" sz="1400" kern="1200"/>
            <a:t>Activation: ReLU + Sigmoid</a:t>
          </a:r>
        </a:p>
      </dsp:txBody>
      <dsp:txXfrm>
        <a:off x="0" y="1386927"/>
        <a:ext cx="4718785" cy="1058400"/>
      </dsp:txXfrm>
    </dsp:sp>
    <dsp:sp modelId="{B3459E58-B663-4372-8688-9EC45FD3D64E}">
      <dsp:nvSpPr>
        <dsp:cNvPr id="0" name=""/>
        <dsp:cNvSpPr/>
      </dsp:nvSpPr>
      <dsp:spPr>
        <a:xfrm>
          <a:off x="235939" y="1180287"/>
          <a:ext cx="3303149" cy="413280"/>
        </a:xfrm>
        <a:prstGeom prst="roundRect">
          <a:avLst/>
        </a:prstGeom>
        <a:solidFill>
          <a:schemeClr val="accent5">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a:t>Architecture:</a:t>
          </a:r>
        </a:p>
      </dsp:txBody>
      <dsp:txXfrm>
        <a:off x="256114" y="1200462"/>
        <a:ext cx="3262799" cy="372930"/>
      </dsp:txXfrm>
    </dsp:sp>
    <dsp:sp modelId="{D08C83FE-805A-4F70-8215-85690A31CC45}">
      <dsp:nvSpPr>
        <dsp:cNvPr id="0" name=""/>
        <dsp:cNvSpPr/>
      </dsp:nvSpPr>
      <dsp:spPr>
        <a:xfrm>
          <a:off x="0" y="2727567"/>
          <a:ext cx="4718785" cy="352800"/>
        </a:xfrm>
        <a:prstGeom prst="rect">
          <a:avLst/>
        </a:prstGeom>
        <a:solidFill>
          <a:schemeClr val="lt1">
            <a:alpha val="90000"/>
            <a:hueOff val="0"/>
            <a:satOff val="0"/>
            <a:lumOff val="0"/>
            <a:alphaOff val="0"/>
          </a:schemeClr>
        </a:solidFill>
        <a:ln w="25400" cap="flat" cmpd="sng" algn="ctr">
          <a:solidFill>
            <a:schemeClr val="accent5">
              <a:hueOff val="-3973551"/>
              <a:satOff val="15924"/>
              <a:lumOff val="3451"/>
              <a:alphaOff val="0"/>
            </a:schemeClr>
          </a:solidFill>
          <a:prstDash val="solid"/>
        </a:ln>
        <a:effectLst/>
      </dsp:spPr>
      <dsp:style>
        <a:lnRef idx="2">
          <a:scrgbClr r="0" g="0" b="0"/>
        </a:lnRef>
        <a:fillRef idx="1">
          <a:scrgbClr r="0" g="0" b="0"/>
        </a:fillRef>
        <a:effectRef idx="0">
          <a:scrgbClr r="0" g="0" b="0"/>
        </a:effectRef>
        <a:fontRef idx="minor"/>
      </dsp:style>
    </dsp:sp>
    <dsp:sp modelId="{B19B7962-4C65-421E-8A05-D930655618E6}">
      <dsp:nvSpPr>
        <dsp:cNvPr id="0" name=""/>
        <dsp:cNvSpPr/>
      </dsp:nvSpPr>
      <dsp:spPr>
        <a:xfrm>
          <a:off x="235939" y="2520927"/>
          <a:ext cx="3303149" cy="413280"/>
        </a:xfrm>
        <a:prstGeom prst="roundRect">
          <a:avLst/>
        </a:prstGeom>
        <a:solidFill>
          <a:schemeClr val="accent5">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dirty="0"/>
            <a:t>Training Epochs: 100</a:t>
          </a:r>
        </a:p>
      </dsp:txBody>
      <dsp:txXfrm>
        <a:off x="256114" y="2541102"/>
        <a:ext cx="3262799" cy="372930"/>
      </dsp:txXfrm>
    </dsp:sp>
    <dsp:sp modelId="{19A0DFD0-0A0D-4C77-8082-C603C0A33860}">
      <dsp:nvSpPr>
        <dsp:cNvPr id="0" name=""/>
        <dsp:cNvSpPr/>
      </dsp:nvSpPr>
      <dsp:spPr>
        <a:xfrm>
          <a:off x="0" y="3362607"/>
          <a:ext cx="4718785" cy="352800"/>
        </a:xfrm>
        <a:prstGeom prst="rect">
          <a:avLst/>
        </a:prstGeom>
        <a:solidFill>
          <a:schemeClr val="lt1">
            <a:alpha val="90000"/>
            <a:hueOff val="0"/>
            <a:satOff val="0"/>
            <a:lumOff val="0"/>
            <a:alphaOff val="0"/>
          </a:schemeClr>
        </a:solidFill>
        <a:ln w="25400" cap="flat" cmpd="sng" algn="ctr">
          <a:solidFill>
            <a:schemeClr val="accent5">
              <a:hueOff val="-5960326"/>
              <a:satOff val="23887"/>
              <a:lumOff val="5177"/>
              <a:alphaOff val="0"/>
            </a:schemeClr>
          </a:solidFill>
          <a:prstDash val="solid"/>
        </a:ln>
        <a:effectLst/>
      </dsp:spPr>
      <dsp:style>
        <a:lnRef idx="2">
          <a:scrgbClr r="0" g="0" b="0"/>
        </a:lnRef>
        <a:fillRef idx="1">
          <a:scrgbClr r="0" g="0" b="0"/>
        </a:fillRef>
        <a:effectRef idx="0">
          <a:scrgbClr r="0" g="0" b="0"/>
        </a:effectRef>
        <a:fontRef idx="minor"/>
      </dsp:style>
    </dsp:sp>
    <dsp:sp modelId="{B5622945-A2E2-456A-B09A-76539B132E8C}">
      <dsp:nvSpPr>
        <dsp:cNvPr id="0" name=""/>
        <dsp:cNvSpPr/>
      </dsp:nvSpPr>
      <dsp:spPr>
        <a:xfrm>
          <a:off x="235939" y="3155967"/>
          <a:ext cx="3303149" cy="413280"/>
        </a:xfrm>
        <a:prstGeom prst="roundRect">
          <a:avLst/>
        </a:prstGeom>
        <a:solidFill>
          <a:schemeClr val="accent5">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lumMod val="95000"/>
                  <a:lumOff val="5000"/>
                </a:schemeClr>
              </a:solidFill>
            </a:rPr>
            <a:t>Training Accuracy (last epoch): 93.6%</a:t>
          </a:r>
        </a:p>
      </dsp:txBody>
      <dsp:txXfrm>
        <a:off x="256114" y="3176142"/>
        <a:ext cx="3262799" cy="372930"/>
      </dsp:txXfrm>
    </dsp:sp>
    <dsp:sp modelId="{28B56C92-0858-48D8-A58D-50AE57F2EDE3}">
      <dsp:nvSpPr>
        <dsp:cNvPr id="0" name=""/>
        <dsp:cNvSpPr/>
      </dsp:nvSpPr>
      <dsp:spPr>
        <a:xfrm>
          <a:off x="0" y="3997647"/>
          <a:ext cx="4718785" cy="352800"/>
        </a:xfrm>
        <a:prstGeom prst="rect">
          <a:avLst/>
        </a:prstGeom>
        <a:solidFill>
          <a:schemeClr val="lt1">
            <a:alpha val="90000"/>
            <a:hueOff val="0"/>
            <a:satOff val="0"/>
            <a:lumOff val="0"/>
            <a:alphaOff val="0"/>
          </a:schemeClr>
        </a:solidFill>
        <a:ln w="25400" cap="flat" cmpd="sng" algn="ctr">
          <a:solidFill>
            <a:schemeClr val="accent5">
              <a:hueOff val="-7947101"/>
              <a:satOff val="31849"/>
              <a:lumOff val="6902"/>
              <a:alphaOff val="0"/>
            </a:schemeClr>
          </a:solidFill>
          <a:prstDash val="solid"/>
        </a:ln>
        <a:effectLst/>
      </dsp:spPr>
      <dsp:style>
        <a:lnRef idx="2">
          <a:scrgbClr r="0" g="0" b="0"/>
        </a:lnRef>
        <a:fillRef idx="1">
          <a:scrgbClr r="0" g="0" b="0"/>
        </a:fillRef>
        <a:effectRef idx="0">
          <a:scrgbClr r="0" g="0" b="0"/>
        </a:effectRef>
        <a:fontRef idx="minor"/>
      </dsp:style>
    </dsp:sp>
    <dsp:sp modelId="{FE94EBEC-C3FF-49D9-9B5C-3CEAF96AFF81}">
      <dsp:nvSpPr>
        <dsp:cNvPr id="0" name=""/>
        <dsp:cNvSpPr/>
      </dsp:nvSpPr>
      <dsp:spPr>
        <a:xfrm>
          <a:off x="235939" y="3791007"/>
          <a:ext cx="3303149" cy="413280"/>
        </a:xfrm>
        <a:prstGeom prst="roundRect">
          <a:avLst/>
        </a:prstGeom>
        <a:solidFill>
          <a:schemeClr val="accent5">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lumMod val="95000"/>
                  <a:lumOff val="5000"/>
                </a:schemeClr>
              </a:solidFill>
            </a:rPr>
            <a:t>Validation Accuracy (last epoch): 78.3%</a:t>
          </a:r>
        </a:p>
      </dsp:txBody>
      <dsp:txXfrm>
        <a:off x="256114" y="3811182"/>
        <a:ext cx="3262799" cy="372930"/>
      </dsp:txXfrm>
    </dsp:sp>
    <dsp:sp modelId="{E5C124A6-B6D2-4206-91AE-0949BFACF91D}">
      <dsp:nvSpPr>
        <dsp:cNvPr id="0" name=""/>
        <dsp:cNvSpPr/>
      </dsp:nvSpPr>
      <dsp:spPr>
        <a:xfrm>
          <a:off x="0" y="4632687"/>
          <a:ext cx="4718785" cy="35280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99DABDA6-EF6A-42EE-A1EC-0507B098E901}">
      <dsp:nvSpPr>
        <dsp:cNvPr id="0" name=""/>
        <dsp:cNvSpPr/>
      </dsp:nvSpPr>
      <dsp:spPr>
        <a:xfrm>
          <a:off x="235939" y="4426047"/>
          <a:ext cx="3303149" cy="41328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851" tIns="0" rIns="124851" bIns="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lumMod val="95000"/>
                  <a:lumOff val="5000"/>
                </a:schemeClr>
              </a:solidFill>
            </a:rPr>
            <a:t>Final Test Accuracy: **78%**</a:t>
          </a:r>
        </a:p>
      </dsp:txBody>
      <dsp:txXfrm>
        <a:off x="256114" y="4446222"/>
        <a:ext cx="3262799"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27D74A-0140-402F-8F94-7FCBFF838CF5}">
      <dsp:nvSpPr>
        <dsp:cNvPr id="0" name=""/>
        <dsp:cNvSpPr/>
      </dsp:nvSpPr>
      <dsp:spPr>
        <a:xfrm>
          <a:off x="6274496" y="990605"/>
          <a:ext cx="1871923" cy="187201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65EEA9-2C13-4DBC-B273-AA04325ADBCE}">
      <dsp:nvSpPr>
        <dsp:cNvPr id="0" name=""/>
        <dsp:cNvSpPr/>
      </dsp:nvSpPr>
      <dsp:spPr>
        <a:xfrm>
          <a:off x="6337107" y="1053017"/>
          <a:ext cx="1747503" cy="174719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Can now be used as a resource for others to do additional analysis</a:t>
          </a:r>
        </a:p>
      </dsp:txBody>
      <dsp:txXfrm>
        <a:off x="6586751" y="1302663"/>
        <a:ext cx="1248216" cy="1247903"/>
      </dsp:txXfrm>
    </dsp:sp>
    <dsp:sp modelId="{557BD148-A411-46E8-B4BB-5498AF4F670E}">
      <dsp:nvSpPr>
        <dsp:cNvPr id="0" name=""/>
        <dsp:cNvSpPr/>
      </dsp:nvSpPr>
      <dsp:spPr>
        <a:xfrm rot="2700000">
          <a:off x="4331918" y="990474"/>
          <a:ext cx="1871954" cy="187195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9B9BE7-2548-47F9-B11D-952CAB0E1CF9}">
      <dsp:nvSpPr>
        <dsp:cNvPr id="0" name=""/>
        <dsp:cNvSpPr/>
      </dsp:nvSpPr>
      <dsp:spPr>
        <a:xfrm>
          <a:off x="4402572" y="1053017"/>
          <a:ext cx="1747503" cy="174719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Used for creation of graphs.</a:t>
          </a:r>
        </a:p>
      </dsp:txBody>
      <dsp:txXfrm>
        <a:off x="4652215" y="1302663"/>
        <a:ext cx="1248216" cy="1247903"/>
      </dsp:txXfrm>
    </dsp:sp>
    <dsp:sp modelId="{F15F0CCD-8B7B-4D3A-973B-9ADB47C099DD}">
      <dsp:nvSpPr>
        <dsp:cNvPr id="0" name=""/>
        <dsp:cNvSpPr/>
      </dsp:nvSpPr>
      <dsp:spPr>
        <a:xfrm rot="2700000">
          <a:off x="2405409" y="990474"/>
          <a:ext cx="1871954" cy="187195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63645F-581A-4351-AB8C-137D9AAA3711}">
      <dsp:nvSpPr>
        <dsp:cNvPr id="0" name=""/>
        <dsp:cNvSpPr/>
      </dsp:nvSpPr>
      <dsp:spPr>
        <a:xfrm>
          <a:off x="2468036" y="1053017"/>
          <a:ext cx="1747503" cy="174719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“Select All” to confirm accuracy of input</a:t>
          </a:r>
        </a:p>
      </dsp:txBody>
      <dsp:txXfrm>
        <a:off x="2717680" y="1302663"/>
        <a:ext cx="1248216" cy="1247903"/>
      </dsp:txXfrm>
    </dsp:sp>
    <dsp:sp modelId="{323E8598-23F6-4F44-86AD-1FC3EBCE44E6}">
      <dsp:nvSpPr>
        <dsp:cNvPr id="0" name=""/>
        <dsp:cNvSpPr/>
      </dsp:nvSpPr>
      <dsp:spPr>
        <a:xfrm rot="2700000">
          <a:off x="470874" y="990474"/>
          <a:ext cx="1871954" cy="1871954"/>
        </a:xfrm>
        <a:prstGeom prst="teardrop">
          <a:avLst>
            <a:gd name="adj" fmla="val 1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7791E6-742F-45A2-ACFE-DCAEF82D226F}">
      <dsp:nvSpPr>
        <dsp:cNvPr id="0" name=""/>
        <dsp:cNvSpPr/>
      </dsp:nvSpPr>
      <dsp:spPr>
        <a:xfrm>
          <a:off x="533501" y="1053017"/>
          <a:ext cx="1747503" cy="1747196"/>
        </a:xfrm>
        <a:prstGeom prst="ellipse">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Database created using PostgreSQL</a:t>
          </a:r>
        </a:p>
      </dsp:txBody>
      <dsp:txXfrm>
        <a:off x="783144" y="1302663"/>
        <a:ext cx="1248216" cy="1247903"/>
      </dsp:txXfrm>
    </dsp:sp>
    <dsp:sp modelId="{16AA1D0B-3B2A-4F27-8725-7B98D8A63460}">
      <dsp:nvSpPr>
        <dsp:cNvPr id="0" name=""/>
        <dsp:cNvSpPr/>
      </dsp:nvSpPr>
      <dsp:spPr>
        <a:xfrm>
          <a:off x="533501" y="2897116"/>
          <a:ext cx="1747503" cy="10261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57150" lvl="1" indent="-57150" algn="l" defTabSz="488950">
            <a:lnSpc>
              <a:spcPct val="90000"/>
            </a:lnSpc>
            <a:spcBef>
              <a:spcPct val="0"/>
            </a:spcBef>
            <a:spcAft>
              <a:spcPct val="15000"/>
            </a:spcAft>
            <a:buChar char="•"/>
          </a:pPr>
          <a:r>
            <a:rPr lang="en-US" sz="1100" kern="1200"/>
            <a:t>Created database using output from the code</a:t>
          </a:r>
        </a:p>
      </dsp:txBody>
      <dsp:txXfrm>
        <a:off x="533501" y="2897116"/>
        <a:ext cx="1747503" cy="1026178"/>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8321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Welcome to our Heart Disease Prediction project. This presentation outlines our </a:t>
            </a:r>
            <a:r>
              <a:rPr lang="en-US" dirty="0"/>
              <a:t>code, neural network </a:t>
            </a:r>
            <a:r>
              <a:rPr dirty="0"/>
              <a:t>modeling approach, tools, and key results</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is our final neural network model. It achieved </a:t>
            </a:r>
            <a:r>
              <a:rPr lang="en-US" dirty="0"/>
              <a:t>78</a:t>
            </a:r>
            <a:r>
              <a:rPr dirty="0"/>
              <a:t>% test accuracy, meeting and exceeding the 75% requirement.</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By the last epoch, training accuracy was very high at 93.6%</a:t>
            </a:r>
          </a:p>
          <a:p>
            <a:endParaRPr lang="en-US" dirty="0"/>
          </a:p>
          <a:p>
            <a:r>
              <a:rPr lang="en-US" dirty="0"/>
              <a:t>Validation accuracy, as expected was lower than the training accuracy but performed well. Validation accuracy represents how the model is performing on data it hasn’t seen but it is still being used to learn when to stop or adjust.</a:t>
            </a:r>
          </a:p>
          <a:p>
            <a:endParaRPr lang="en-US" dirty="0"/>
          </a:p>
          <a:p>
            <a:r>
              <a:rPr lang="en-US" dirty="0"/>
              <a:t>Test accuracy is the performance on unseen data.</a:t>
            </a:r>
          </a:p>
        </p:txBody>
      </p:sp>
    </p:spTree>
    <p:extLst>
      <p:ext uri="{BB962C8B-B14F-4D97-AF65-F5344CB8AC3E}">
        <p14:creationId xmlns:p14="http://schemas.microsoft.com/office/powerpoint/2010/main" val="3376645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line chart shows how accuracy improved over training. The validation accuracy stabilized near 78%.</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Predictions were saved to SQLite and exported to CSV for Tableau. This enabled deeper exploration of results and model performance.</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Multiple tables were created using the various factors used in the model.</a:t>
            </a:r>
          </a:p>
        </p:txBody>
      </p:sp>
    </p:spTree>
    <p:extLst>
      <p:ext uri="{BB962C8B-B14F-4D97-AF65-F5344CB8AC3E}">
        <p14:creationId xmlns:p14="http://schemas.microsoft.com/office/powerpoint/2010/main" val="1342267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boxplot shows that patients with heart disease (target = 1) tend to be older on average than those without it. There is overlap, but the median age is visibly higher in the positive class.</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chart shows that males are more frequently represented in both classes, but particularly among those with heart disease. This is consistent with clinical trends.</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Patients reporting typical angina or asymptomatic chest pain are more likely to have heart disease. Those with non-anginal pain are more likely in the negative group.</a:t>
            </a:r>
            <a:endParaRPr lang="en-US" dirty="0"/>
          </a:p>
          <a:p>
            <a:r>
              <a:rPr lang="en-US" b="1" dirty="0"/>
              <a:t>Key Facts About Angina:</a:t>
            </a:r>
          </a:p>
          <a:p>
            <a:r>
              <a:rPr lang="en-US" b="1" dirty="0"/>
              <a:t>Feels like:</a:t>
            </a:r>
            <a:r>
              <a:rPr lang="en-US" dirty="0"/>
              <a:t> Pressure, squeezing, heaviness, tightness, or pain in the chest</a:t>
            </a:r>
          </a:p>
          <a:p>
            <a:r>
              <a:rPr lang="en-US" b="1" dirty="0"/>
              <a:t>Can also occur in:</a:t>
            </a:r>
            <a:r>
              <a:rPr lang="en-US" dirty="0"/>
              <a:t> Shoulders, arms, neck, jaw, or back</a:t>
            </a:r>
          </a:p>
          <a:p>
            <a:r>
              <a:rPr lang="en-US" b="1" dirty="0"/>
              <a:t>Usually triggered by:</a:t>
            </a:r>
            <a:r>
              <a:rPr lang="en-US" dirty="0"/>
              <a:t> Physical activity, stress, cold temperatures, or heavy meals</a:t>
            </a:r>
          </a:p>
          <a:p>
            <a:r>
              <a:rPr lang="en-US" b="1" dirty="0"/>
              <a:t>Goes away with:</a:t>
            </a:r>
            <a:r>
              <a:rPr lang="en-US" dirty="0"/>
              <a:t> Rest or medication like </a:t>
            </a:r>
            <a:r>
              <a:rPr lang="en-US" b="1" dirty="0"/>
              <a:t>nitroglycerin</a:t>
            </a:r>
            <a:endParaRPr lang="en-US" dirty="0"/>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While there's not a huge difference, those with heart disease show a slightly higher spread in resting blood pressure values.</a:t>
            </a: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Interestingly, cholesterol levels don't show a very clear difference between the two groups. This suggests cholesterol alone may not be a strong predictor in this dataset.</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The objective was to create a model that could predict heart disease based on demographic and health metrics</a:t>
            </a:r>
          </a:p>
          <a:p>
            <a:r>
              <a:rPr lang="en-US" dirty="0"/>
              <a:t>We used the UCI Heart Disease dataset which is popular for </a:t>
            </a:r>
            <a:r>
              <a:rPr lang="en-US" b="1" dirty="0"/>
              <a:t>training and evaluating classification models</a:t>
            </a:r>
            <a:r>
              <a:rPr lang="en-US" dirty="0"/>
              <a:t> in machine learning — especially for predicting the presence of </a:t>
            </a:r>
            <a:r>
              <a:rPr lang="en-US" b="1" dirty="0"/>
              <a:t>heart disease</a:t>
            </a:r>
            <a:r>
              <a:rPr lang="en-US" dirty="0"/>
              <a:t>.</a:t>
            </a:r>
          </a:p>
          <a:p>
            <a:r>
              <a:rPr lang="en-US" dirty="0"/>
              <a:t>We used three different models: Logistic Regression, Random Forest and Neural network to test the accuracy of predictions made using the model.</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High fasting blood sugar (above 120 mg/dL) is slightly more common among patients with heart disease, though the effect isn't dramatic. It could be a contributing risk factor.</a:t>
            </a:r>
          </a:p>
        </p:txBody>
      </p:sp>
      <p:sp>
        <p:nvSpPr>
          <p:cNvPr id="4" name="Slide Number Placeholder 3"/>
          <p:cNvSpPr>
            <a:spLocks noGrp="1"/>
          </p:cNvSpPr>
          <p:nvPr>
            <p:ph type="sldNum" sz="quarter" idx="5"/>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Abnormal EKG readings are more frequent in the heart disease group. This makes EKG a potentially helpful predictor.</a:t>
            </a:r>
          </a:p>
        </p:txBody>
      </p:sp>
      <p:sp>
        <p:nvSpPr>
          <p:cNvPr id="4" name="Slide Number Placeholder 3"/>
          <p:cNvSpPr>
            <a:spLocks noGrp="1"/>
          </p:cNvSpPr>
          <p:nvPr>
            <p:ph type="sldNum" sz="quarter" idx="5"/>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Patients without heart disease tend to achieve higher maximum heart rates. Lower max heart rate during exercise could be a strong indicator of heart conditions.</a:t>
            </a:r>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Exercise-induced angina is more common in patients with heart disease, making it a strong diagnostic factor.</a:t>
            </a:r>
            <a:r>
              <a:rPr lang="en-US" dirty="0"/>
              <a:t> Angina is a type of chest pain.</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Age and sex show clear influence on risk, while resting blood pressure shows minor variation.</a:t>
            </a:r>
          </a:p>
        </p:txBody>
      </p:sp>
      <p:sp>
        <p:nvSpPr>
          <p:cNvPr id="4" name="Slide Number Placeholder 3"/>
          <p:cNvSpPr>
            <a:spLocks noGrp="1"/>
          </p:cNvSpPr>
          <p:nvPr>
            <p:ph type="sldNum" sz="quarter" idx="5"/>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Chest pain type, EKG results, and max heart rate are strong predictors. Clear differences appear between the groups, highlighting these as critical features.</a:t>
            </a:r>
          </a:p>
        </p:txBody>
      </p:sp>
      <p:sp>
        <p:nvSpPr>
          <p:cNvPr id="4" name="Slide Number Placeholder 3"/>
          <p:cNvSpPr>
            <a:spLocks noGrp="1"/>
          </p:cNvSpPr>
          <p:nvPr>
            <p:ph type="sldNum" sz="quarter" idx="5"/>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includes cholesterol, fasting blood sugar, and exercise-induced angina. The last of these shows the strongest correlation with heart disease.</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Before getting started, the data was loaded and cleaned using Pandas. This include identifying the target and renaming several columns to be more user friendly. We used </a:t>
            </a:r>
            <a:r>
              <a:rPr lang="en-US" dirty="0" err="1"/>
              <a:t>StandardScaler</a:t>
            </a:r>
            <a:r>
              <a:rPr lang="en-US" dirty="0"/>
              <a:t> to scale the data and finally split the data into training and test sets with an 80/20 split.</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This chart shows the balance of our dataset. You can see that it was split fairly evenly between those patients with heart disease and those without.</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We used three models on our data logistic regression, random forest and neural network.</a:t>
            </a:r>
          </a:p>
          <a:p>
            <a:endParaRPr lang="en-US" dirty="0"/>
          </a:p>
          <a:p>
            <a:r>
              <a:rPr lang="en-US" dirty="0"/>
              <a:t>We will show the results of each model.</a:t>
            </a:r>
          </a:p>
        </p:txBody>
      </p:sp>
    </p:spTree>
    <p:extLst>
      <p:ext uri="{BB962C8B-B14F-4D97-AF65-F5344CB8AC3E}">
        <p14:creationId xmlns:p14="http://schemas.microsoft.com/office/powerpoint/2010/main" val="4180493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First logistic regression.</a:t>
            </a:r>
          </a:p>
          <a:p>
            <a:endParaRPr lang="en-US" dirty="0"/>
          </a:p>
          <a:p>
            <a:r>
              <a:rPr lang="en-US" dirty="0"/>
              <a:t>In the model 0 represents no heart disease and 1 represents the presence of heart disease</a:t>
            </a:r>
          </a:p>
          <a:p>
            <a:endParaRPr lang="en-US" dirty="0"/>
          </a:p>
          <a:p>
            <a:r>
              <a:rPr lang="en-US" dirty="0"/>
              <a:t>Starting with no heart disease, which is class 0, Precision of 77% means that of the patients predicted to be health 77% were actually healthy.</a:t>
            </a:r>
          </a:p>
          <a:p>
            <a:endParaRPr lang="en-US" dirty="0"/>
          </a:p>
          <a:p>
            <a:r>
              <a:rPr lang="en-US" dirty="0"/>
              <a:t>Recall means that the model caught 72% of the actually health patients. The f-1 score, combines precision and recall and shows the model is well balanced. That means that model does not have too many false positives or false negatives.</a:t>
            </a:r>
          </a:p>
          <a:p>
            <a:endParaRPr lang="en-US" dirty="0"/>
          </a:p>
          <a:p>
            <a:r>
              <a:rPr lang="en-US" dirty="0"/>
              <a:t>For class 1, those with heart disease, the precision was slight less at 70% compared to 77%.</a:t>
            </a:r>
          </a:p>
          <a:p>
            <a:r>
              <a:rPr lang="en-US" dirty="0"/>
              <a:t>However, the recall was a bit higher at 75% compared to 72% and the F1 scores was close.</a:t>
            </a:r>
          </a:p>
          <a:p>
            <a:endParaRPr lang="en-US" dirty="0"/>
          </a:p>
          <a:p>
            <a:r>
              <a:rPr lang="en-US" dirty="0"/>
              <a:t>Overall the model is little better at predicting most of the disease cases, but it will have some false positives.</a:t>
            </a:r>
          </a:p>
          <a:p>
            <a:endParaRPr lang="en-US" dirty="0"/>
          </a:p>
          <a:p>
            <a:r>
              <a:rPr lang="en-US" dirty="0"/>
              <a:t>The overall accuracy of the model was 73%. A bit less than the 75% threshold.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67561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23460-2F0F-83D9-38BA-516DC93099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6F80CA-8FB2-91D8-AEC1-2E1F6D0279EE}"/>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C478E2A2-E162-A204-FEA8-2EA7CA8E5028}"/>
              </a:ext>
            </a:extLst>
          </p:cNvPr>
          <p:cNvSpPr>
            <a:spLocks noGrp="1"/>
          </p:cNvSpPr>
          <p:nvPr>
            <p:ph type="body" sz="quarter" idx="3"/>
          </p:nvPr>
        </p:nvSpPr>
        <p:spPr/>
        <p:txBody>
          <a:bodyPr/>
          <a:lstStyle/>
          <a:p>
            <a:r>
              <a:t>The confusion matrix shows strong agreement between predictions and actual labels, especially on true positives and negatives.</a:t>
            </a:r>
          </a:p>
        </p:txBody>
      </p:sp>
      <p:sp>
        <p:nvSpPr>
          <p:cNvPr id="4" name="Slide Number Placeholder 3">
            <a:extLst>
              <a:ext uri="{FF2B5EF4-FFF2-40B4-BE49-F238E27FC236}">
                <a16:creationId xmlns:a16="http://schemas.microsoft.com/office/drawing/2014/main" id="{7AD96390-6F19-052C-BD31-9D51A09C1457}"/>
              </a:ext>
            </a:extLst>
          </p:cNvPr>
          <p:cNvSpPr>
            <a:spLocks noGrp="1"/>
          </p:cNvSpPr>
          <p:nvPr>
            <p:ph type="sldNum" sz="quarter" idx="5"/>
          </p:nvPr>
        </p:nvSpPr>
        <p:spPr/>
      </p:sp>
    </p:spTree>
    <p:extLst>
      <p:ext uri="{BB962C8B-B14F-4D97-AF65-F5344CB8AC3E}">
        <p14:creationId xmlns:p14="http://schemas.microsoft.com/office/powerpoint/2010/main" val="998034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C9349-D756-1B25-14A9-B85962380D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B6707-C944-AFFD-472A-56AE87874BBC}"/>
              </a:ext>
            </a:extLst>
          </p:cNvPr>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52CC9D3-91BB-16E4-7BC3-F60A1023FFF7}"/>
              </a:ext>
            </a:extLst>
          </p:cNvPr>
          <p:cNvSpPr>
            <a:spLocks noGrp="1"/>
          </p:cNvSpPr>
          <p:nvPr>
            <p:ph type="body" idx="1"/>
          </p:nvPr>
        </p:nvSpPr>
        <p:spPr>
          <a:xfrm>
            <a:off x="685800" y="4400550"/>
            <a:ext cx="5486400" cy="3600450"/>
          </a:xfrm>
          <a:prstGeom prst="rect">
            <a:avLst/>
          </a:prstGeom>
        </p:spPr>
        <p:txBody>
          <a:bodyPr/>
          <a:lstStyle/>
          <a:p>
            <a:r>
              <a:rPr lang="en-US" dirty="0"/>
              <a:t>Random Forest did not perform as well overall</a:t>
            </a:r>
          </a:p>
          <a:p>
            <a:endParaRPr lang="en-US" dirty="0"/>
          </a:p>
          <a:p>
            <a:endParaRPr lang="en-US" dirty="0"/>
          </a:p>
          <a:p>
            <a:r>
              <a:rPr lang="en-US" dirty="0"/>
              <a:t>Starting with no heart disease, which is class 0, Precision of 73% compared to 77% for logistic regression.</a:t>
            </a:r>
          </a:p>
          <a:p>
            <a:endParaRPr lang="en-US" dirty="0"/>
          </a:p>
          <a:p>
            <a:r>
              <a:rPr lang="en-US" dirty="0"/>
              <a:t>Recall means that the model caught 69% of the actually health patients which is slight less than the 71% from the logistic regression model. The f-1 score, combines precision and recall and shows the model is well balanced. That means that model does not have too many false positives or false negatives. Though a bit less balanced the logistic regression</a:t>
            </a:r>
          </a:p>
          <a:p>
            <a:endParaRPr lang="en-US" dirty="0"/>
          </a:p>
          <a:p>
            <a:r>
              <a:rPr lang="en-US" dirty="0"/>
              <a:t>For class 1, the results were also poorer than logistic regression.</a:t>
            </a:r>
          </a:p>
          <a:p>
            <a:endParaRPr lang="en-US" dirty="0"/>
          </a:p>
          <a:p>
            <a:r>
              <a:rPr lang="en-US" dirty="0"/>
              <a:t>Overall the model is little better at predicting most of the disease cases, but it will have some false positives.</a:t>
            </a:r>
          </a:p>
          <a:p>
            <a:endParaRPr lang="en-US" dirty="0"/>
          </a:p>
          <a:p>
            <a:r>
              <a:rPr lang="en-US" dirty="0"/>
              <a:t>The overall accuracy of the model was 73%. A bit less than the 75% threshold.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46712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a:t>We did take a look at the feature importance from Random Forest. And when looking at the neural network, this will prove to be pretty accurate with max heart rate achieved, chest pain type and age being important features for predicting heart disease.</a:t>
            </a:r>
          </a:p>
        </p:txBody>
      </p:sp>
    </p:spTree>
    <p:extLst>
      <p:ext uri="{BB962C8B-B14F-4D97-AF65-F5344CB8AC3E}">
        <p14:creationId xmlns:p14="http://schemas.microsoft.com/office/powerpoint/2010/main" val="200096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picture of an electromagnetic radiation">
            <a:extLst>
              <a:ext uri="{FF2B5EF4-FFF2-40B4-BE49-F238E27FC236}">
                <a16:creationId xmlns:a16="http://schemas.microsoft.com/office/drawing/2014/main" id="{B2AD6E22-3F2B-5BC2-6CE9-851792501578}"/>
              </a:ext>
            </a:extLst>
          </p:cNvPr>
          <p:cNvPicPr>
            <a:picLocks noChangeAspect="1"/>
          </p:cNvPicPr>
          <p:nvPr/>
        </p:nvPicPr>
        <p:blipFill>
          <a:blip r:embed="rId3">
            <a:alphaModFix amt="60000"/>
          </a:blip>
          <a:srcRect l="5890" r="4779" b="2"/>
          <a:stretch/>
        </p:blipFill>
        <p:spPr>
          <a:xfrm>
            <a:off x="20" y="10"/>
            <a:ext cx="9143980" cy="6857990"/>
          </a:xfrm>
          <a:prstGeom prst="rect">
            <a:avLst/>
          </a:prstGeom>
        </p:spPr>
      </p:pic>
      <p:sp>
        <p:nvSpPr>
          <p:cNvPr id="2" name="Title 1"/>
          <p:cNvSpPr>
            <a:spLocks noGrp="1"/>
          </p:cNvSpPr>
          <p:nvPr>
            <p:ph type="ctrTitle"/>
          </p:nvPr>
        </p:nvSpPr>
        <p:spPr>
          <a:xfrm>
            <a:off x="630936" y="600427"/>
            <a:ext cx="7406640" cy="3299902"/>
          </a:xfrm>
        </p:spPr>
        <p:txBody>
          <a:bodyPr>
            <a:normAutofit/>
          </a:bodyPr>
          <a:lstStyle/>
          <a:p>
            <a:pPr algn="l"/>
            <a:r>
              <a:rPr lang="en-US" sz="7100">
                <a:solidFill>
                  <a:srgbClr val="FFFFFF"/>
                </a:solidFill>
              </a:rPr>
              <a:t>Heart Disease Prediction Project</a:t>
            </a:r>
          </a:p>
        </p:txBody>
      </p:sp>
      <p:sp>
        <p:nvSpPr>
          <p:cNvPr id="3" name="Subtitle 2"/>
          <p:cNvSpPr>
            <a:spLocks noGrp="1"/>
          </p:cNvSpPr>
          <p:nvPr>
            <p:ph type="subTitle" idx="1"/>
          </p:nvPr>
        </p:nvSpPr>
        <p:spPr>
          <a:xfrm>
            <a:off x="644652" y="4072045"/>
            <a:ext cx="7406640" cy="1414355"/>
          </a:xfrm>
        </p:spPr>
        <p:txBody>
          <a:bodyPr>
            <a:normAutofit/>
          </a:bodyPr>
          <a:lstStyle/>
          <a:p>
            <a:pPr algn="l"/>
            <a:r>
              <a:rPr lang="en-US">
                <a:solidFill>
                  <a:srgbClr val="FFFFFF"/>
                </a:solidFill>
              </a:rPr>
              <a:t>Overview of Code and Model Outcomes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3384350"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5" name="Title 4">
            <a:extLst>
              <a:ext uri="{FF2B5EF4-FFF2-40B4-BE49-F238E27FC236}">
                <a16:creationId xmlns:a16="http://schemas.microsoft.com/office/drawing/2014/main" id="{7DD86F01-5EC0-45E2-E115-A4E7FDF1EEBD}"/>
              </a:ext>
            </a:extLst>
          </p:cNvPr>
          <p:cNvSpPr>
            <a:spLocks noGrp="1"/>
          </p:cNvSpPr>
          <p:nvPr>
            <p:ph type="title"/>
          </p:nvPr>
        </p:nvSpPr>
        <p:spPr>
          <a:xfrm>
            <a:off x="628650" y="643467"/>
            <a:ext cx="2213403" cy="5571066"/>
          </a:xfrm>
        </p:spPr>
        <p:txBody>
          <a:bodyPr>
            <a:normAutofit/>
          </a:bodyPr>
          <a:lstStyle/>
          <a:p>
            <a:r>
              <a:rPr lang="en-US">
                <a:solidFill>
                  <a:srgbClr val="FFFFFF"/>
                </a:solidFill>
              </a:rPr>
              <a:t>Neural Network</a:t>
            </a:r>
          </a:p>
        </p:txBody>
      </p:sp>
      <p:graphicFrame>
        <p:nvGraphicFramePr>
          <p:cNvPr id="7" name="Content Placeholder 2">
            <a:extLst>
              <a:ext uri="{FF2B5EF4-FFF2-40B4-BE49-F238E27FC236}">
                <a16:creationId xmlns:a16="http://schemas.microsoft.com/office/drawing/2014/main" id="{449E853D-1EB5-C7C6-E200-F6A39106E316}"/>
              </a:ext>
            </a:extLst>
          </p:cNvPr>
          <p:cNvGraphicFramePr>
            <a:graphicFrameLocks noGrp="1"/>
          </p:cNvGraphicFramePr>
          <p:nvPr>
            <p:ph idx="1"/>
            <p:extLst>
              <p:ext uri="{D42A27DB-BD31-4B8C-83A1-F6EECF244321}">
                <p14:modId xmlns:p14="http://schemas.microsoft.com/office/powerpoint/2010/main" val="3186927266"/>
              </p:ext>
            </p:extLst>
          </p:nvPr>
        </p:nvGraphicFramePr>
        <p:xfrm>
          <a:off x="3905730" y="643466"/>
          <a:ext cx="4718785" cy="55307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89903CE-2827-4DA8-76CF-A82C9D93B01E}"/>
              </a:ext>
            </a:extLst>
          </p:cNvPr>
          <p:cNvGraphicFramePr>
            <a:graphicFrameLocks noGrp="1"/>
          </p:cNvGraphicFramePr>
          <p:nvPr>
            <p:extLst>
              <p:ext uri="{D42A27DB-BD31-4B8C-83A1-F6EECF244321}">
                <p14:modId xmlns:p14="http://schemas.microsoft.com/office/powerpoint/2010/main" val="276285597"/>
              </p:ext>
            </p:extLst>
          </p:nvPr>
        </p:nvGraphicFramePr>
        <p:xfrm>
          <a:off x="278606" y="1965464"/>
          <a:ext cx="8229600" cy="365760"/>
        </p:xfrm>
        <a:graphic>
          <a:graphicData uri="http://schemas.openxmlformats.org/drawingml/2006/table">
            <a:tbl>
              <a:tblPr/>
              <a:tblGrid>
                <a:gridCol w="2743200">
                  <a:extLst>
                    <a:ext uri="{9D8B030D-6E8A-4147-A177-3AD203B41FA5}">
                      <a16:colId xmlns:a16="http://schemas.microsoft.com/office/drawing/2014/main" val="2962670330"/>
                    </a:ext>
                  </a:extLst>
                </a:gridCol>
                <a:gridCol w="2743200">
                  <a:extLst>
                    <a:ext uri="{9D8B030D-6E8A-4147-A177-3AD203B41FA5}">
                      <a16:colId xmlns:a16="http://schemas.microsoft.com/office/drawing/2014/main" val="327387204"/>
                    </a:ext>
                  </a:extLst>
                </a:gridCol>
                <a:gridCol w="2743200">
                  <a:extLst>
                    <a:ext uri="{9D8B030D-6E8A-4147-A177-3AD203B41FA5}">
                      <a16:colId xmlns:a16="http://schemas.microsoft.com/office/drawing/2014/main" val="1785697361"/>
                    </a:ext>
                  </a:extLst>
                </a:gridCol>
              </a:tblGrid>
              <a:tr h="0">
                <a:tc>
                  <a:txBody>
                    <a:bodyPr/>
                    <a:lstStyle/>
                    <a:p>
                      <a:r>
                        <a:rPr lang="en-US" dirty="0"/>
                        <a:t>Training Accuracy</a:t>
                      </a:r>
                    </a:p>
                  </a:txBody>
                  <a:tcPr anchor="ctr">
                    <a:lnL>
                      <a:noFill/>
                    </a:lnL>
                    <a:lnR>
                      <a:noFill/>
                    </a:lnR>
                    <a:lnT>
                      <a:noFill/>
                    </a:lnT>
                    <a:lnB>
                      <a:noFill/>
                    </a:lnB>
                    <a:noFill/>
                  </a:tcPr>
                </a:tc>
                <a:tc>
                  <a:txBody>
                    <a:bodyPr/>
                    <a:lstStyle/>
                    <a:p>
                      <a:r>
                        <a:rPr lang="en-US" dirty="0"/>
                        <a:t>93.6%</a:t>
                      </a:r>
                    </a:p>
                  </a:txBody>
                  <a:tcPr anchor="ctr">
                    <a:lnL>
                      <a:noFill/>
                    </a:lnL>
                    <a:lnR>
                      <a:noFill/>
                    </a:lnR>
                    <a:lnT>
                      <a:noFill/>
                    </a:lnT>
                    <a:lnB>
                      <a:noFill/>
                    </a:lnB>
                    <a:noFill/>
                  </a:tcPr>
                </a:tc>
                <a:tc>
                  <a:txBody>
                    <a:bodyPr/>
                    <a:lstStyle/>
                    <a:p>
                      <a:r>
                        <a:rPr lang="en-US" dirty="0"/>
                        <a:t>Learning was excellent</a:t>
                      </a:r>
                    </a:p>
                  </a:txBody>
                  <a:tcPr anchor="ctr">
                    <a:lnL>
                      <a:noFill/>
                    </a:lnL>
                    <a:lnR>
                      <a:noFill/>
                    </a:lnR>
                    <a:lnT>
                      <a:noFill/>
                    </a:lnT>
                    <a:lnB>
                      <a:noFill/>
                    </a:lnB>
                    <a:noFill/>
                  </a:tcPr>
                </a:tc>
                <a:extLst>
                  <a:ext uri="{0D108BD9-81ED-4DB2-BD59-A6C34878D82A}">
                    <a16:rowId xmlns:a16="http://schemas.microsoft.com/office/drawing/2014/main" val="3950675249"/>
                  </a:ext>
                </a:extLst>
              </a:tr>
            </a:tbl>
          </a:graphicData>
        </a:graphic>
      </p:graphicFrame>
      <p:graphicFrame>
        <p:nvGraphicFramePr>
          <p:cNvPr id="7" name="Table 6">
            <a:extLst>
              <a:ext uri="{FF2B5EF4-FFF2-40B4-BE49-F238E27FC236}">
                <a16:creationId xmlns:a16="http://schemas.microsoft.com/office/drawing/2014/main" id="{C502847C-32F1-E26C-3A8A-E223886E021D}"/>
              </a:ext>
            </a:extLst>
          </p:cNvPr>
          <p:cNvGraphicFramePr>
            <a:graphicFrameLocks noGrp="1"/>
          </p:cNvGraphicFramePr>
          <p:nvPr>
            <p:extLst>
              <p:ext uri="{D42A27DB-BD31-4B8C-83A1-F6EECF244321}">
                <p14:modId xmlns:p14="http://schemas.microsoft.com/office/powerpoint/2010/main" val="821727499"/>
              </p:ext>
            </p:extLst>
          </p:nvPr>
        </p:nvGraphicFramePr>
        <p:xfrm>
          <a:off x="278606" y="2779752"/>
          <a:ext cx="8229600" cy="1188720"/>
        </p:xfrm>
        <a:graphic>
          <a:graphicData uri="http://schemas.openxmlformats.org/drawingml/2006/table">
            <a:tbl>
              <a:tblPr/>
              <a:tblGrid>
                <a:gridCol w="2743200">
                  <a:extLst>
                    <a:ext uri="{9D8B030D-6E8A-4147-A177-3AD203B41FA5}">
                      <a16:colId xmlns:a16="http://schemas.microsoft.com/office/drawing/2014/main" val="1748396779"/>
                    </a:ext>
                  </a:extLst>
                </a:gridCol>
                <a:gridCol w="2743200">
                  <a:extLst>
                    <a:ext uri="{9D8B030D-6E8A-4147-A177-3AD203B41FA5}">
                      <a16:colId xmlns:a16="http://schemas.microsoft.com/office/drawing/2014/main" val="3631945278"/>
                    </a:ext>
                  </a:extLst>
                </a:gridCol>
                <a:gridCol w="2743200">
                  <a:extLst>
                    <a:ext uri="{9D8B030D-6E8A-4147-A177-3AD203B41FA5}">
                      <a16:colId xmlns:a16="http://schemas.microsoft.com/office/drawing/2014/main" val="857385403"/>
                    </a:ext>
                  </a:extLst>
                </a:gridCol>
              </a:tblGrid>
              <a:tr h="0">
                <a:tc>
                  <a:txBody>
                    <a:bodyPr/>
                    <a:lstStyle/>
                    <a:p>
                      <a:r>
                        <a:rPr lang="en-US" dirty="0"/>
                        <a:t>Validation Accuracy</a:t>
                      </a:r>
                    </a:p>
                  </a:txBody>
                  <a:tcPr anchor="ctr">
                    <a:lnL>
                      <a:noFill/>
                    </a:lnL>
                    <a:lnR>
                      <a:noFill/>
                    </a:lnR>
                    <a:lnT>
                      <a:noFill/>
                    </a:lnT>
                    <a:lnB>
                      <a:noFill/>
                    </a:lnB>
                    <a:noFill/>
                  </a:tcPr>
                </a:tc>
                <a:tc>
                  <a:txBody>
                    <a:bodyPr/>
                    <a:lstStyle/>
                    <a:p>
                      <a:r>
                        <a:rPr lang="en-US" dirty="0"/>
                        <a:t>78.3%</a:t>
                      </a:r>
                    </a:p>
                  </a:txBody>
                  <a:tcPr anchor="ctr">
                    <a:lnL>
                      <a:noFill/>
                    </a:lnL>
                    <a:lnR>
                      <a:noFill/>
                    </a:lnR>
                    <a:lnT>
                      <a:noFill/>
                    </a:lnT>
                    <a:lnB>
                      <a:noFill/>
                    </a:lnB>
                    <a:noFill/>
                  </a:tcPr>
                </a:tc>
                <a:tc>
                  <a:txBody>
                    <a:bodyPr/>
                    <a:lstStyle/>
                    <a:p>
                      <a:r>
                        <a:rPr lang="en-US" dirty="0"/>
                        <a:t>Slightly lower than training, shows some </a:t>
                      </a:r>
                      <a:r>
                        <a:rPr lang="en-US" b="0" dirty="0"/>
                        <a:t>generalization (as opposed to memorizing)</a:t>
                      </a:r>
                    </a:p>
                  </a:txBody>
                  <a:tcPr anchor="ctr">
                    <a:lnL>
                      <a:noFill/>
                    </a:lnL>
                    <a:lnR>
                      <a:noFill/>
                    </a:lnR>
                    <a:lnT>
                      <a:noFill/>
                    </a:lnT>
                    <a:lnB>
                      <a:noFill/>
                    </a:lnB>
                    <a:noFill/>
                  </a:tcPr>
                </a:tc>
                <a:extLst>
                  <a:ext uri="{0D108BD9-81ED-4DB2-BD59-A6C34878D82A}">
                    <a16:rowId xmlns:a16="http://schemas.microsoft.com/office/drawing/2014/main" val="4155238167"/>
                  </a:ext>
                </a:extLst>
              </a:tr>
            </a:tbl>
          </a:graphicData>
        </a:graphic>
      </p:graphicFrame>
      <p:graphicFrame>
        <p:nvGraphicFramePr>
          <p:cNvPr id="8" name="Table 7">
            <a:extLst>
              <a:ext uri="{FF2B5EF4-FFF2-40B4-BE49-F238E27FC236}">
                <a16:creationId xmlns:a16="http://schemas.microsoft.com/office/drawing/2014/main" id="{FCEB1C38-2801-DB72-D563-EA9BA5670A09}"/>
              </a:ext>
            </a:extLst>
          </p:cNvPr>
          <p:cNvGraphicFramePr>
            <a:graphicFrameLocks noGrp="1"/>
          </p:cNvGraphicFramePr>
          <p:nvPr>
            <p:extLst>
              <p:ext uri="{D42A27DB-BD31-4B8C-83A1-F6EECF244321}">
                <p14:modId xmlns:p14="http://schemas.microsoft.com/office/powerpoint/2010/main" val="3779490555"/>
              </p:ext>
            </p:extLst>
          </p:nvPr>
        </p:nvGraphicFramePr>
        <p:xfrm>
          <a:off x="278606" y="3980923"/>
          <a:ext cx="8229600" cy="640080"/>
        </p:xfrm>
        <a:graphic>
          <a:graphicData uri="http://schemas.openxmlformats.org/drawingml/2006/table">
            <a:tbl>
              <a:tblPr/>
              <a:tblGrid>
                <a:gridCol w="2743200">
                  <a:extLst>
                    <a:ext uri="{9D8B030D-6E8A-4147-A177-3AD203B41FA5}">
                      <a16:colId xmlns:a16="http://schemas.microsoft.com/office/drawing/2014/main" val="3893012991"/>
                    </a:ext>
                  </a:extLst>
                </a:gridCol>
                <a:gridCol w="2743200">
                  <a:extLst>
                    <a:ext uri="{9D8B030D-6E8A-4147-A177-3AD203B41FA5}">
                      <a16:colId xmlns:a16="http://schemas.microsoft.com/office/drawing/2014/main" val="2443933599"/>
                    </a:ext>
                  </a:extLst>
                </a:gridCol>
                <a:gridCol w="2743200">
                  <a:extLst>
                    <a:ext uri="{9D8B030D-6E8A-4147-A177-3AD203B41FA5}">
                      <a16:colId xmlns:a16="http://schemas.microsoft.com/office/drawing/2014/main" val="1067160087"/>
                    </a:ext>
                  </a:extLst>
                </a:gridCol>
              </a:tblGrid>
              <a:tr h="0">
                <a:tc>
                  <a:txBody>
                    <a:bodyPr/>
                    <a:lstStyle/>
                    <a:p>
                      <a:r>
                        <a:rPr lang="en-US" dirty="0"/>
                        <a:t>Test Accuracy</a:t>
                      </a:r>
                    </a:p>
                  </a:txBody>
                  <a:tcPr anchor="ctr">
                    <a:lnL>
                      <a:noFill/>
                    </a:lnL>
                    <a:lnR>
                      <a:noFill/>
                    </a:lnR>
                    <a:lnT>
                      <a:noFill/>
                    </a:lnT>
                    <a:lnB>
                      <a:noFill/>
                    </a:lnB>
                    <a:noFill/>
                  </a:tcPr>
                </a:tc>
                <a:tc>
                  <a:txBody>
                    <a:bodyPr/>
                    <a:lstStyle/>
                    <a:p>
                      <a:r>
                        <a:rPr lang="en-US" dirty="0"/>
                        <a:t>80.3%</a:t>
                      </a:r>
                    </a:p>
                  </a:txBody>
                  <a:tcPr anchor="ctr">
                    <a:lnL>
                      <a:noFill/>
                    </a:lnL>
                    <a:lnR>
                      <a:noFill/>
                    </a:lnR>
                    <a:lnT>
                      <a:noFill/>
                    </a:lnT>
                    <a:lnB>
                      <a:noFill/>
                    </a:lnB>
                    <a:noFill/>
                  </a:tcPr>
                </a:tc>
                <a:tc>
                  <a:txBody>
                    <a:bodyPr/>
                    <a:lstStyle/>
                    <a:p>
                      <a:r>
                        <a:rPr lang="en-US" dirty="0"/>
                        <a:t>Model performs well on new, unseen data</a:t>
                      </a:r>
                    </a:p>
                  </a:txBody>
                  <a:tcPr anchor="ctr">
                    <a:lnL>
                      <a:noFill/>
                    </a:lnL>
                    <a:lnR>
                      <a:noFill/>
                    </a:lnR>
                    <a:lnT>
                      <a:noFill/>
                    </a:lnT>
                    <a:lnB>
                      <a:noFill/>
                    </a:lnB>
                    <a:noFill/>
                  </a:tcPr>
                </a:tc>
                <a:extLst>
                  <a:ext uri="{0D108BD9-81ED-4DB2-BD59-A6C34878D82A}">
                    <a16:rowId xmlns:a16="http://schemas.microsoft.com/office/drawing/2014/main" val="2989521415"/>
                  </a:ext>
                </a:extLst>
              </a:tr>
            </a:tbl>
          </a:graphicData>
        </a:graphic>
      </p:graphicFrame>
      <p:graphicFrame>
        <p:nvGraphicFramePr>
          <p:cNvPr id="9" name="Table 8">
            <a:extLst>
              <a:ext uri="{FF2B5EF4-FFF2-40B4-BE49-F238E27FC236}">
                <a16:creationId xmlns:a16="http://schemas.microsoft.com/office/drawing/2014/main" id="{3E58E66D-1243-BFEB-C829-FD8B543B93E6}"/>
              </a:ext>
            </a:extLst>
          </p:cNvPr>
          <p:cNvGraphicFramePr>
            <a:graphicFrameLocks noGrp="1"/>
          </p:cNvGraphicFramePr>
          <p:nvPr>
            <p:extLst>
              <p:ext uri="{D42A27DB-BD31-4B8C-83A1-F6EECF244321}">
                <p14:modId xmlns:p14="http://schemas.microsoft.com/office/powerpoint/2010/main" val="1437432300"/>
              </p:ext>
            </p:extLst>
          </p:nvPr>
        </p:nvGraphicFramePr>
        <p:xfrm>
          <a:off x="278606" y="4926968"/>
          <a:ext cx="8229600" cy="640080"/>
        </p:xfrm>
        <a:graphic>
          <a:graphicData uri="http://schemas.openxmlformats.org/drawingml/2006/table">
            <a:tbl>
              <a:tblPr/>
              <a:tblGrid>
                <a:gridCol w="2743200">
                  <a:extLst>
                    <a:ext uri="{9D8B030D-6E8A-4147-A177-3AD203B41FA5}">
                      <a16:colId xmlns:a16="http://schemas.microsoft.com/office/drawing/2014/main" val="2789299453"/>
                    </a:ext>
                  </a:extLst>
                </a:gridCol>
                <a:gridCol w="2743200">
                  <a:extLst>
                    <a:ext uri="{9D8B030D-6E8A-4147-A177-3AD203B41FA5}">
                      <a16:colId xmlns:a16="http://schemas.microsoft.com/office/drawing/2014/main" val="2634105681"/>
                    </a:ext>
                  </a:extLst>
                </a:gridCol>
                <a:gridCol w="2743200">
                  <a:extLst>
                    <a:ext uri="{9D8B030D-6E8A-4147-A177-3AD203B41FA5}">
                      <a16:colId xmlns:a16="http://schemas.microsoft.com/office/drawing/2014/main" val="1921583755"/>
                    </a:ext>
                  </a:extLst>
                </a:gridCol>
              </a:tblGrid>
              <a:tr h="0">
                <a:tc>
                  <a:txBody>
                    <a:bodyPr/>
                    <a:lstStyle/>
                    <a:p>
                      <a:r>
                        <a:rPr lang="en-US" dirty="0"/>
                        <a:t>Loss comparison</a:t>
                      </a:r>
                    </a:p>
                  </a:txBody>
                  <a:tcPr anchor="ctr">
                    <a:lnL>
                      <a:noFill/>
                    </a:lnL>
                    <a:lnR>
                      <a:noFill/>
                    </a:lnR>
                    <a:lnT>
                      <a:noFill/>
                    </a:lnT>
                    <a:lnB>
                      <a:noFill/>
                    </a:lnB>
                    <a:noFill/>
                  </a:tcPr>
                </a:tc>
                <a:tc>
                  <a:txBody>
                    <a:bodyPr/>
                    <a:lstStyle/>
                    <a:p>
                      <a:r>
                        <a:rPr lang="en-US"/>
                        <a:t>Training &lt; Validation &gt; Test</a:t>
                      </a:r>
                    </a:p>
                  </a:txBody>
                  <a:tcPr anchor="ctr">
                    <a:lnL>
                      <a:noFill/>
                    </a:lnL>
                    <a:lnR>
                      <a:noFill/>
                    </a:lnR>
                    <a:lnT>
                      <a:noFill/>
                    </a:lnT>
                    <a:lnB>
                      <a:noFill/>
                    </a:lnB>
                    <a:noFill/>
                  </a:tcPr>
                </a:tc>
                <a:tc>
                  <a:txBody>
                    <a:bodyPr/>
                    <a:lstStyle/>
                    <a:p>
                      <a:r>
                        <a:rPr lang="en-US" b="0" dirty="0"/>
                        <a:t>Overfitting</a:t>
                      </a:r>
                      <a:r>
                        <a:rPr lang="en-US" dirty="0"/>
                        <a:t> even with the dropout</a:t>
                      </a:r>
                    </a:p>
                  </a:txBody>
                  <a:tcPr anchor="ctr">
                    <a:lnL>
                      <a:noFill/>
                    </a:lnL>
                    <a:lnR>
                      <a:noFill/>
                    </a:lnR>
                    <a:lnT>
                      <a:noFill/>
                    </a:lnT>
                    <a:lnB>
                      <a:noFill/>
                    </a:lnB>
                    <a:noFill/>
                  </a:tcPr>
                </a:tc>
                <a:extLst>
                  <a:ext uri="{0D108BD9-81ED-4DB2-BD59-A6C34878D82A}">
                    <a16:rowId xmlns:a16="http://schemas.microsoft.com/office/drawing/2014/main" val="733404206"/>
                  </a:ext>
                </a:extLst>
              </a:tr>
            </a:tbl>
          </a:graphicData>
        </a:graphic>
      </p:graphicFrame>
      <p:pic>
        <p:nvPicPr>
          <p:cNvPr id="11" name="Picture 10">
            <a:extLst>
              <a:ext uri="{FF2B5EF4-FFF2-40B4-BE49-F238E27FC236}">
                <a16:creationId xmlns:a16="http://schemas.microsoft.com/office/drawing/2014/main" id="{37C5D2E9-88F2-EA74-E686-44ED130094CF}"/>
              </a:ext>
            </a:extLst>
          </p:cNvPr>
          <p:cNvPicPr>
            <a:picLocks noChangeAspect="1"/>
          </p:cNvPicPr>
          <p:nvPr/>
        </p:nvPicPr>
        <p:blipFill>
          <a:blip r:embed="rId3"/>
          <a:stretch>
            <a:fillRect/>
          </a:stretch>
        </p:blipFill>
        <p:spPr>
          <a:xfrm>
            <a:off x="0" y="484694"/>
            <a:ext cx="9144000" cy="778565"/>
          </a:xfrm>
          <a:prstGeom prst="rect">
            <a:avLst/>
          </a:prstGeom>
        </p:spPr>
      </p:pic>
    </p:spTree>
    <p:extLst>
      <p:ext uri="{BB962C8B-B14F-4D97-AF65-F5344CB8AC3E}">
        <p14:creationId xmlns:p14="http://schemas.microsoft.com/office/powerpoint/2010/main" val="2742119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Neural Network Accuracy Over Epochs</a:t>
            </a:r>
          </a:p>
        </p:txBody>
      </p:sp>
      <p:pic>
        <p:nvPicPr>
          <p:cNvPr id="2050" name="Picture 2">
            <a:extLst>
              <a:ext uri="{FF2B5EF4-FFF2-40B4-BE49-F238E27FC236}">
                <a16:creationId xmlns:a16="http://schemas.microsoft.com/office/drawing/2014/main" id="{44C1E7B9-26A2-3CD1-D973-73DB4244B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2" y="1528763"/>
            <a:ext cx="5400675" cy="4333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Postgre</a:t>
            </a:r>
            <a:r>
              <a:rPr dirty="0"/>
              <a:t>SQL</a:t>
            </a:r>
          </a:p>
        </p:txBody>
      </p:sp>
      <p:graphicFrame>
        <p:nvGraphicFramePr>
          <p:cNvPr id="4" name="Content Placeholder 3">
            <a:extLst>
              <a:ext uri="{FF2B5EF4-FFF2-40B4-BE49-F238E27FC236}">
                <a16:creationId xmlns:a16="http://schemas.microsoft.com/office/drawing/2014/main" id="{8DD8989F-352C-183F-F79F-347C2D82361B}"/>
              </a:ext>
            </a:extLst>
          </p:cNvPr>
          <p:cNvGraphicFramePr>
            <a:graphicFrameLocks noGrp="1"/>
          </p:cNvGraphicFramePr>
          <p:nvPr>
            <p:ph idx="1"/>
            <p:extLst>
              <p:ext uri="{D42A27DB-BD31-4B8C-83A1-F6EECF244321}">
                <p14:modId xmlns:p14="http://schemas.microsoft.com/office/powerpoint/2010/main" val="1207042594"/>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42713" y="-1142284"/>
            <a:ext cx="68580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125298" y="-161647"/>
            <a:ext cx="4894564"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AI-generated content may be incorrect.">
            <a:extLst>
              <a:ext uri="{FF2B5EF4-FFF2-40B4-BE49-F238E27FC236}">
                <a16:creationId xmlns:a16="http://schemas.microsoft.com/office/drawing/2014/main" id="{CD748885-8748-30ED-FF0C-FB6CB118C28F}"/>
              </a:ext>
            </a:extLst>
          </p:cNvPr>
          <p:cNvPicPr>
            <a:picLocks noChangeAspect="1"/>
          </p:cNvPicPr>
          <p:nvPr/>
        </p:nvPicPr>
        <p:blipFill>
          <a:blip r:embed="rId3"/>
          <a:stretch>
            <a:fillRect/>
          </a:stretch>
        </p:blipFill>
        <p:spPr>
          <a:xfrm>
            <a:off x="1260802" y="642937"/>
            <a:ext cx="6622396" cy="5943600"/>
          </a:xfrm>
          <a:prstGeom prst="rect">
            <a:avLst/>
          </a:prstGeom>
        </p:spPr>
      </p:pic>
      <p:sp>
        <p:nvSpPr>
          <p:cNvPr id="4" name="AutoShape 2">
            <a:extLst>
              <a:ext uri="{FF2B5EF4-FFF2-40B4-BE49-F238E27FC236}">
                <a16:creationId xmlns:a16="http://schemas.microsoft.com/office/drawing/2014/main" id="{5A174688-AB52-46E8-A284-7CB74CFBBF3C}"/>
              </a:ext>
            </a:extLst>
          </p:cNvPr>
          <p:cNvSpPr>
            <a:spLocks noChangeAspect="1" noChangeArrowheads="1"/>
          </p:cNvSpPr>
          <p:nvPr/>
        </p:nvSpPr>
        <p:spPr bwMode="auto">
          <a:xfrm>
            <a:off x="3640931" y="2319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67968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 vs Target</a:t>
            </a:r>
          </a:p>
        </p:txBody>
      </p:sp>
      <p:pic>
        <p:nvPicPr>
          <p:cNvPr id="3" name="Picture 2" descr="age_vs_target.png"/>
          <p:cNvPicPr>
            <a:picLocks noChangeAspect="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2BD0DAA3-0D79-6BEE-CFBA-53198D14A505}"/>
              </a:ext>
            </a:extLst>
          </p:cNvPr>
          <p:cNvSpPr txBox="1"/>
          <p:nvPr/>
        </p:nvSpPr>
        <p:spPr>
          <a:xfrm>
            <a:off x="2643187" y="4966437"/>
            <a:ext cx="1421607" cy="369332"/>
          </a:xfrm>
          <a:prstGeom prst="rect">
            <a:avLst/>
          </a:prstGeom>
          <a:solidFill>
            <a:schemeClr val="bg1"/>
          </a:solidFill>
        </p:spPr>
        <p:txBody>
          <a:bodyPr wrap="square" rtlCol="0">
            <a:spAutoFit/>
          </a:bodyPr>
          <a:lstStyle/>
          <a:p>
            <a:r>
              <a:rPr lang="en-US" dirty="0"/>
              <a:t>No Disease</a:t>
            </a:r>
          </a:p>
        </p:txBody>
      </p:sp>
      <p:sp>
        <p:nvSpPr>
          <p:cNvPr id="5" name="TextBox 4">
            <a:extLst>
              <a:ext uri="{FF2B5EF4-FFF2-40B4-BE49-F238E27FC236}">
                <a16:creationId xmlns:a16="http://schemas.microsoft.com/office/drawing/2014/main" id="{7133C99A-D251-2C59-2257-D8711BD3DB99}"/>
              </a:ext>
            </a:extLst>
          </p:cNvPr>
          <p:cNvSpPr txBox="1"/>
          <p:nvPr/>
        </p:nvSpPr>
        <p:spPr>
          <a:xfrm>
            <a:off x="5750714" y="4973584"/>
            <a:ext cx="1421607" cy="369332"/>
          </a:xfrm>
          <a:prstGeom prst="rect">
            <a:avLst/>
          </a:prstGeom>
          <a:solidFill>
            <a:schemeClr val="bg1"/>
          </a:solidFill>
        </p:spPr>
        <p:txBody>
          <a:bodyPr wrap="square" rtlCol="0">
            <a:spAutoFit/>
          </a:bodyPr>
          <a:lstStyle/>
          <a:p>
            <a:pPr algn="ctr"/>
            <a:r>
              <a:rPr lang="en-US" dirty="0"/>
              <a:t>Disease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Sex vs Target</a:t>
            </a:r>
          </a:p>
        </p:txBody>
      </p:sp>
      <p:sp>
        <p:nvSpPr>
          <p:cNvPr id="4" name="TextBox 3">
            <a:extLst>
              <a:ext uri="{FF2B5EF4-FFF2-40B4-BE49-F238E27FC236}">
                <a16:creationId xmlns:a16="http://schemas.microsoft.com/office/drawing/2014/main" id="{B1C4C17E-6804-9ED8-E819-75A95224419B}"/>
              </a:ext>
            </a:extLst>
          </p:cNvPr>
          <p:cNvSpPr txBox="1"/>
          <p:nvPr/>
        </p:nvSpPr>
        <p:spPr>
          <a:xfrm>
            <a:off x="2232411" y="3229842"/>
            <a:ext cx="1421607" cy="369332"/>
          </a:xfrm>
          <a:prstGeom prst="rect">
            <a:avLst/>
          </a:prstGeom>
          <a:solidFill>
            <a:schemeClr val="bg1"/>
          </a:solidFill>
        </p:spPr>
        <p:txBody>
          <a:bodyPr wrap="square" rtlCol="0">
            <a:spAutoFit/>
          </a:bodyPr>
          <a:lstStyle/>
          <a:p>
            <a:pPr algn="ctr"/>
            <a:r>
              <a:rPr lang="en-US" dirty="0"/>
              <a:t>Female</a:t>
            </a:r>
          </a:p>
        </p:txBody>
      </p:sp>
      <p:sp>
        <p:nvSpPr>
          <p:cNvPr id="5" name="TextBox 4">
            <a:extLst>
              <a:ext uri="{FF2B5EF4-FFF2-40B4-BE49-F238E27FC236}">
                <a16:creationId xmlns:a16="http://schemas.microsoft.com/office/drawing/2014/main" id="{FBDD0869-C0AC-9C6C-6643-0EF10F51D768}"/>
              </a:ext>
            </a:extLst>
          </p:cNvPr>
          <p:cNvSpPr txBox="1"/>
          <p:nvPr/>
        </p:nvSpPr>
        <p:spPr>
          <a:xfrm>
            <a:off x="5361371" y="3200805"/>
            <a:ext cx="1421607" cy="369332"/>
          </a:xfrm>
          <a:prstGeom prst="rect">
            <a:avLst/>
          </a:prstGeom>
          <a:solidFill>
            <a:schemeClr val="bg1"/>
          </a:solidFill>
        </p:spPr>
        <p:txBody>
          <a:bodyPr wrap="square" rtlCol="0">
            <a:spAutoFit/>
          </a:bodyPr>
          <a:lstStyle/>
          <a:p>
            <a:pPr algn="ctr"/>
            <a:r>
              <a:rPr lang="en-US" dirty="0"/>
              <a:t>Male</a:t>
            </a:r>
          </a:p>
        </p:txBody>
      </p:sp>
      <p:sp>
        <p:nvSpPr>
          <p:cNvPr id="6" name="TextBox 5">
            <a:extLst>
              <a:ext uri="{FF2B5EF4-FFF2-40B4-BE49-F238E27FC236}">
                <a16:creationId xmlns:a16="http://schemas.microsoft.com/office/drawing/2014/main" id="{36182CFB-D62B-B322-09BF-11EF07483E12}"/>
              </a:ext>
            </a:extLst>
          </p:cNvPr>
          <p:cNvSpPr txBox="1"/>
          <p:nvPr/>
        </p:nvSpPr>
        <p:spPr>
          <a:xfrm>
            <a:off x="2085964" y="3045176"/>
            <a:ext cx="1250150" cy="369332"/>
          </a:xfrm>
          <a:prstGeom prst="rect">
            <a:avLst/>
          </a:prstGeom>
          <a:solidFill>
            <a:schemeClr val="bg1"/>
          </a:solidFill>
        </p:spPr>
        <p:txBody>
          <a:bodyPr wrap="square" rtlCol="0">
            <a:spAutoFit/>
          </a:bodyPr>
          <a:lstStyle/>
          <a:p>
            <a:r>
              <a:rPr lang="en-US" dirty="0"/>
              <a:t>No Disease</a:t>
            </a:r>
          </a:p>
        </p:txBody>
      </p:sp>
      <p:pic>
        <p:nvPicPr>
          <p:cNvPr id="11" name="Picture 10" descr="sex_vs_target.png">
            <a:extLst>
              <a:ext uri="{FF2B5EF4-FFF2-40B4-BE49-F238E27FC236}">
                <a16:creationId xmlns:a16="http://schemas.microsoft.com/office/drawing/2014/main" id="{C27C4C8B-BD42-1CC3-11BB-0F4ACE7C7B9B}"/>
              </a:ext>
            </a:extLst>
          </p:cNvPr>
          <p:cNvPicPr/>
          <p:nvPr/>
        </p:nvPicPr>
        <p:blipFill>
          <a:blip r:embed="rId3"/>
          <a:stretch>
            <a:fillRect/>
          </a:stretch>
        </p:blipFill>
        <p:spPr>
          <a:xfrm>
            <a:off x="1121558" y="1884416"/>
            <a:ext cx="7315200" cy="4180114"/>
          </a:xfrm>
          <a:prstGeom prst="rect">
            <a:avLst/>
          </a:prstGeom>
        </p:spPr>
      </p:pic>
      <p:sp>
        <p:nvSpPr>
          <p:cNvPr id="12" name="TextBox 11">
            <a:extLst>
              <a:ext uri="{FF2B5EF4-FFF2-40B4-BE49-F238E27FC236}">
                <a16:creationId xmlns:a16="http://schemas.microsoft.com/office/drawing/2014/main" id="{6E6729FF-865A-C0F2-8DFE-C225975603AF}"/>
              </a:ext>
            </a:extLst>
          </p:cNvPr>
          <p:cNvSpPr txBox="1"/>
          <p:nvPr/>
        </p:nvSpPr>
        <p:spPr>
          <a:xfrm>
            <a:off x="5375659" y="2658084"/>
            <a:ext cx="1250150" cy="369332"/>
          </a:xfrm>
          <a:prstGeom prst="rect">
            <a:avLst/>
          </a:prstGeom>
          <a:solidFill>
            <a:schemeClr val="bg1"/>
          </a:solidFill>
        </p:spPr>
        <p:txBody>
          <a:bodyPr wrap="square" rtlCol="0">
            <a:spAutoFit/>
          </a:bodyPr>
          <a:lstStyle/>
          <a:p>
            <a:r>
              <a:rPr lang="en-US" dirty="0"/>
              <a:t>No Disease</a:t>
            </a:r>
          </a:p>
        </p:txBody>
      </p:sp>
      <p:sp>
        <p:nvSpPr>
          <p:cNvPr id="13" name="TextBox 12">
            <a:extLst>
              <a:ext uri="{FF2B5EF4-FFF2-40B4-BE49-F238E27FC236}">
                <a16:creationId xmlns:a16="http://schemas.microsoft.com/office/drawing/2014/main" id="{3A99AD02-098C-641B-2D0B-6648426872D7}"/>
              </a:ext>
            </a:extLst>
          </p:cNvPr>
          <p:cNvSpPr txBox="1"/>
          <p:nvPr/>
        </p:nvSpPr>
        <p:spPr>
          <a:xfrm>
            <a:off x="6625808" y="2027900"/>
            <a:ext cx="1421607" cy="369332"/>
          </a:xfrm>
          <a:prstGeom prst="rect">
            <a:avLst/>
          </a:prstGeom>
          <a:solidFill>
            <a:schemeClr val="bg1"/>
          </a:solidFill>
        </p:spPr>
        <p:txBody>
          <a:bodyPr wrap="square" rtlCol="0">
            <a:spAutoFit/>
          </a:bodyPr>
          <a:lstStyle/>
          <a:p>
            <a:pPr algn="ctr"/>
            <a:r>
              <a:rPr lang="en-US" dirty="0"/>
              <a:t>Disease</a:t>
            </a:r>
          </a:p>
        </p:txBody>
      </p:sp>
      <p:sp>
        <p:nvSpPr>
          <p:cNvPr id="9" name="TextBox 8">
            <a:extLst>
              <a:ext uri="{FF2B5EF4-FFF2-40B4-BE49-F238E27FC236}">
                <a16:creationId xmlns:a16="http://schemas.microsoft.com/office/drawing/2014/main" id="{28C21954-CBF5-17D8-328F-48230B346091}"/>
              </a:ext>
            </a:extLst>
          </p:cNvPr>
          <p:cNvSpPr txBox="1"/>
          <p:nvPr/>
        </p:nvSpPr>
        <p:spPr>
          <a:xfrm>
            <a:off x="2185968" y="3137509"/>
            <a:ext cx="1250150" cy="369332"/>
          </a:xfrm>
          <a:prstGeom prst="rect">
            <a:avLst/>
          </a:prstGeom>
          <a:solidFill>
            <a:schemeClr val="bg1"/>
          </a:solidFill>
        </p:spPr>
        <p:txBody>
          <a:bodyPr wrap="square" rtlCol="0">
            <a:spAutoFit/>
          </a:bodyPr>
          <a:lstStyle/>
          <a:p>
            <a:r>
              <a:rPr lang="en-US" dirty="0"/>
              <a:t>No Disease</a:t>
            </a:r>
          </a:p>
        </p:txBody>
      </p:sp>
      <p:sp>
        <p:nvSpPr>
          <p:cNvPr id="10" name="TextBox 9">
            <a:extLst>
              <a:ext uri="{FF2B5EF4-FFF2-40B4-BE49-F238E27FC236}">
                <a16:creationId xmlns:a16="http://schemas.microsoft.com/office/drawing/2014/main" id="{E1BC8108-5D69-7979-6D10-9A148D524C3B}"/>
              </a:ext>
            </a:extLst>
          </p:cNvPr>
          <p:cNvSpPr txBox="1"/>
          <p:nvPr/>
        </p:nvSpPr>
        <p:spPr>
          <a:xfrm>
            <a:off x="3536139" y="4374856"/>
            <a:ext cx="1421607" cy="369332"/>
          </a:xfrm>
          <a:prstGeom prst="rect">
            <a:avLst/>
          </a:prstGeom>
          <a:solidFill>
            <a:schemeClr val="bg1"/>
          </a:solidFill>
        </p:spPr>
        <p:txBody>
          <a:bodyPr wrap="square" rtlCol="0">
            <a:spAutoFit/>
          </a:bodyPr>
          <a:lstStyle/>
          <a:p>
            <a:pPr algn="ctr"/>
            <a:r>
              <a:rPr lang="en-US" dirty="0"/>
              <a:t>Disease</a:t>
            </a:r>
          </a:p>
        </p:txBody>
      </p:sp>
      <p:sp>
        <p:nvSpPr>
          <p:cNvPr id="14" name="TextBox 13">
            <a:extLst>
              <a:ext uri="{FF2B5EF4-FFF2-40B4-BE49-F238E27FC236}">
                <a16:creationId xmlns:a16="http://schemas.microsoft.com/office/drawing/2014/main" id="{CAC5835C-6EC7-BEA4-10C8-69EF97D4FED2}"/>
              </a:ext>
            </a:extLst>
          </p:cNvPr>
          <p:cNvSpPr txBox="1"/>
          <p:nvPr/>
        </p:nvSpPr>
        <p:spPr>
          <a:xfrm>
            <a:off x="2871784" y="5479252"/>
            <a:ext cx="1092994" cy="369332"/>
          </a:xfrm>
          <a:prstGeom prst="rect">
            <a:avLst/>
          </a:prstGeom>
          <a:solidFill>
            <a:schemeClr val="bg1"/>
          </a:solidFill>
        </p:spPr>
        <p:txBody>
          <a:bodyPr wrap="square" rtlCol="0">
            <a:spAutoFit/>
          </a:bodyPr>
          <a:lstStyle/>
          <a:p>
            <a:r>
              <a:rPr lang="en-US" dirty="0"/>
              <a:t>Female</a:t>
            </a:r>
          </a:p>
        </p:txBody>
      </p:sp>
      <p:sp>
        <p:nvSpPr>
          <p:cNvPr id="15" name="TextBox 14">
            <a:extLst>
              <a:ext uri="{FF2B5EF4-FFF2-40B4-BE49-F238E27FC236}">
                <a16:creationId xmlns:a16="http://schemas.microsoft.com/office/drawing/2014/main" id="{85868CE9-0FC2-A95C-DE57-8770CF919D38}"/>
              </a:ext>
            </a:extLst>
          </p:cNvPr>
          <p:cNvSpPr txBox="1"/>
          <p:nvPr/>
        </p:nvSpPr>
        <p:spPr>
          <a:xfrm>
            <a:off x="6200771" y="5507921"/>
            <a:ext cx="1092994" cy="369332"/>
          </a:xfrm>
          <a:prstGeom prst="rect">
            <a:avLst/>
          </a:prstGeom>
          <a:solidFill>
            <a:schemeClr val="bg1"/>
          </a:solidFill>
        </p:spPr>
        <p:txBody>
          <a:bodyPr wrap="square" rtlCol="0">
            <a:spAutoFit/>
          </a:bodyPr>
          <a:lstStyle/>
          <a:p>
            <a:r>
              <a:rPr lang="en-US" dirty="0"/>
              <a:t>Male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Chest Pain Type vs Target</a:t>
            </a:r>
          </a:p>
        </p:txBody>
      </p:sp>
      <p:pic>
        <p:nvPicPr>
          <p:cNvPr id="3" name="Picture 2" descr="chest_pain_type_vs_target.png"/>
          <p:cNvPicPr>
            <a:picLocks noGrp="1" noRot="1" noChangeAspect="1" noMove="1" noResize="1" noEditPoints="1" noAdjustHandles="1" noChangeArrowheads="1" noChangeShapeType="1" noCrop="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5EE79165-E0EA-E301-7171-0B1D33470062}"/>
              </a:ext>
            </a:extLst>
          </p:cNvPr>
          <p:cNvSpPr txBox="1"/>
          <p:nvPr/>
        </p:nvSpPr>
        <p:spPr>
          <a:xfrm>
            <a:off x="1985964" y="4950618"/>
            <a:ext cx="1235869" cy="307777"/>
          </a:xfrm>
          <a:prstGeom prst="rect">
            <a:avLst/>
          </a:prstGeom>
          <a:solidFill>
            <a:schemeClr val="bg1"/>
          </a:solidFill>
        </p:spPr>
        <p:txBody>
          <a:bodyPr wrap="square" rtlCol="0">
            <a:spAutoFit/>
          </a:bodyPr>
          <a:lstStyle/>
          <a:p>
            <a:r>
              <a:rPr lang="en-US" sz="1400" dirty="0"/>
              <a:t>Typical Angina</a:t>
            </a:r>
          </a:p>
        </p:txBody>
      </p:sp>
      <p:sp>
        <p:nvSpPr>
          <p:cNvPr id="5" name="TextBox 4">
            <a:extLst>
              <a:ext uri="{FF2B5EF4-FFF2-40B4-BE49-F238E27FC236}">
                <a16:creationId xmlns:a16="http://schemas.microsoft.com/office/drawing/2014/main" id="{50DD3641-BB4D-4C08-19F7-5AF217513DF2}"/>
              </a:ext>
            </a:extLst>
          </p:cNvPr>
          <p:cNvSpPr txBox="1"/>
          <p:nvPr/>
        </p:nvSpPr>
        <p:spPr>
          <a:xfrm>
            <a:off x="3557587" y="4950618"/>
            <a:ext cx="1357311" cy="307777"/>
          </a:xfrm>
          <a:prstGeom prst="rect">
            <a:avLst/>
          </a:prstGeom>
          <a:solidFill>
            <a:schemeClr val="bg1"/>
          </a:solidFill>
        </p:spPr>
        <p:txBody>
          <a:bodyPr wrap="square" rtlCol="0">
            <a:spAutoFit/>
          </a:bodyPr>
          <a:lstStyle/>
          <a:p>
            <a:r>
              <a:rPr lang="en-US" sz="1400" dirty="0"/>
              <a:t>Atypical Angina</a:t>
            </a:r>
          </a:p>
        </p:txBody>
      </p:sp>
      <p:sp>
        <p:nvSpPr>
          <p:cNvPr id="6" name="TextBox 5">
            <a:extLst>
              <a:ext uri="{FF2B5EF4-FFF2-40B4-BE49-F238E27FC236}">
                <a16:creationId xmlns:a16="http://schemas.microsoft.com/office/drawing/2014/main" id="{2A56CEE8-6EE7-58AE-FBCB-6ADFBAEDA8D6}"/>
              </a:ext>
            </a:extLst>
          </p:cNvPr>
          <p:cNvSpPr txBox="1"/>
          <p:nvPr/>
        </p:nvSpPr>
        <p:spPr>
          <a:xfrm>
            <a:off x="5214937" y="4950618"/>
            <a:ext cx="1357311" cy="307777"/>
          </a:xfrm>
          <a:prstGeom prst="rect">
            <a:avLst/>
          </a:prstGeom>
          <a:solidFill>
            <a:schemeClr val="bg1"/>
          </a:solidFill>
        </p:spPr>
        <p:txBody>
          <a:bodyPr wrap="square" rtlCol="0">
            <a:spAutoFit/>
          </a:bodyPr>
          <a:lstStyle/>
          <a:p>
            <a:r>
              <a:rPr lang="en-US" sz="1400" dirty="0"/>
              <a:t>Non-Anginal</a:t>
            </a:r>
          </a:p>
        </p:txBody>
      </p:sp>
      <p:sp>
        <p:nvSpPr>
          <p:cNvPr id="7" name="TextBox 6">
            <a:extLst>
              <a:ext uri="{FF2B5EF4-FFF2-40B4-BE49-F238E27FC236}">
                <a16:creationId xmlns:a16="http://schemas.microsoft.com/office/drawing/2014/main" id="{F317CCC5-1001-0ED3-B887-FDB70E8CA1C0}"/>
              </a:ext>
            </a:extLst>
          </p:cNvPr>
          <p:cNvSpPr txBox="1"/>
          <p:nvPr/>
        </p:nvSpPr>
        <p:spPr>
          <a:xfrm>
            <a:off x="6772274" y="4950618"/>
            <a:ext cx="1357311" cy="307777"/>
          </a:xfrm>
          <a:prstGeom prst="rect">
            <a:avLst/>
          </a:prstGeom>
          <a:solidFill>
            <a:schemeClr val="bg1"/>
          </a:solidFill>
        </p:spPr>
        <p:txBody>
          <a:bodyPr wrap="square" rtlCol="0">
            <a:spAutoFit/>
          </a:bodyPr>
          <a:lstStyle/>
          <a:p>
            <a:r>
              <a:rPr lang="en-US" sz="1400" dirty="0"/>
              <a:t>No symptoms</a:t>
            </a:r>
          </a:p>
        </p:txBody>
      </p:sp>
      <p:sp>
        <p:nvSpPr>
          <p:cNvPr id="8" name="Rectangle 7">
            <a:extLst>
              <a:ext uri="{FF2B5EF4-FFF2-40B4-BE49-F238E27FC236}">
                <a16:creationId xmlns:a16="http://schemas.microsoft.com/office/drawing/2014/main" id="{5E18A812-339A-7725-4BEB-06C54247306F}"/>
              </a:ext>
            </a:extLst>
          </p:cNvPr>
          <p:cNvSpPr/>
          <p:nvPr/>
        </p:nvSpPr>
        <p:spPr>
          <a:xfrm>
            <a:off x="3564729" y="5215531"/>
            <a:ext cx="2014537" cy="57090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90815D1-D2D5-05DC-EBE7-6ECEA37CB2F3}"/>
              </a:ext>
            </a:extLst>
          </p:cNvPr>
          <p:cNvSpPr txBox="1"/>
          <p:nvPr/>
        </p:nvSpPr>
        <p:spPr>
          <a:xfrm>
            <a:off x="1800225" y="4099381"/>
            <a:ext cx="621507" cy="430887"/>
          </a:xfrm>
          <a:prstGeom prst="rect">
            <a:avLst/>
          </a:prstGeom>
          <a:noFill/>
        </p:spPr>
        <p:txBody>
          <a:bodyPr wrap="square" rtlCol="0">
            <a:spAutoFit/>
          </a:bodyPr>
          <a:lstStyle/>
          <a:p>
            <a:r>
              <a:rPr lang="en-US" sz="1100" dirty="0"/>
              <a:t>No </a:t>
            </a:r>
          </a:p>
          <a:p>
            <a:r>
              <a:rPr lang="en-US" sz="1100" dirty="0"/>
              <a:t>disease</a:t>
            </a:r>
          </a:p>
        </p:txBody>
      </p:sp>
      <p:sp>
        <p:nvSpPr>
          <p:cNvPr id="10" name="TextBox 9">
            <a:extLst>
              <a:ext uri="{FF2B5EF4-FFF2-40B4-BE49-F238E27FC236}">
                <a16:creationId xmlns:a16="http://schemas.microsoft.com/office/drawing/2014/main" id="{B4DE838F-E34B-2A81-BB57-A28C891BF8DC}"/>
              </a:ext>
            </a:extLst>
          </p:cNvPr>
          <p:cNvSpPr txBox="1"/>
          <p:nvPr/>
        </p:nvSpPr>
        <p:spPr>
          <a:xfrm>
            <a:off x="3374231" y="3337381"/>
            <a:ext cx="621507" cy="430887"/>
          </a:xfrm>
          <a:prstGeom prst="rect">
            <a:avLst/>
          </a:prstGeom>
          <a:noFill/>
        </p:spPr>
        <p:txBody>
          <a:bodyPr wrap="square" rtlCol="0">
            <a:spAutoFit/>
          </a:bodyPr>
          <a:lstStyle/>
          <a:p>
            <a:r>
              <a:rPr lang="en-US" sz="1100" dirty="0"/>
              <a:t>No </a:t>
            </a:r>
          </a:p>
          <a:p>
            <a:r>
              <a:rPr lang="en-US" sz="1100" dirty="0"/>
              <a:t>disease</a:t>
            </a:r>
          </a:p>
        </p:txBody>
      </p:sp>
      <p:sp>
        <p:nvSpPr>
          <p:cNvPr id="11" name="TextBox 10">
            <a:extLst>
              <a:ext uri="{FF2B5EF4-FFF2-40B4-BE49-F238E27FC236}">
                <a16:creationId xmlns:a16="http://schemas.microsoft.com/office/drawing/2014/main" id="{669027A0-7A51-D066-BF2B-C17369EBD2C9}"/>
              </a:ext>
            </a:extLst>
          </p:cNvPr>
          <p:cNvSpPr txBox="1"/>
          <p:nvPr/>
        </p:nvSpPr>
        <p:spPr>
          <a:xfrm>
            <a:off x="5076825" y="2620784"/>
            <a:ext cx="621507" cy="430887"/>
          </a:xfrm>
          <a:prstGeom prst="rect">
            <a:avLst/>
          </a:prstGeom>
          <a:noFill/>
        </p:spPr>
        <p:txBody>
          <a:bodyPr wrap="square" rtlCol="0">
            <a:spAutoFit/>
          </a:bodyPr>
          <a:lstStyle/>
          <a:p>
            <a:r>
              <a:rPr lang="en-US" sz="1100" dirty="0"/>
              <a:t>No </a:t>
            </a:r>
          </a:p>
          <a:p>
            <a:r>
              <a:rPr lang="en-US" sz="1100" dirty="0"/>
              <a:t>disease</a:t>
            </a:r>
          </a:p>
        </p:txBody>
      </p:sp>
      <p:sp>
        <p:nvSpPr>
          <p:cNvPr id="12" name="TextBox 11">
            <a:extLst>
              <a:ext uri="{FF2B5EF4-FFF2-40B4-BE49-F238E27FC236}">
                <a16:creationId xmlns:a16="http://schemas.microsoft.com/office/drawing/2014/main" id="{5BE9027E-8247-2F03-16BA-34BF6A3030AF}"/>
              </a:ext>
            </a:extLst>
          </p:cNvPr>
          <p:cNvSpPr txBox="1"/>
          <p:nvPr/>
        </p:nvSpPr>
        <p:spPr>
          <a:xfrm>
            <a:off x="6572248" y="3354814"/>
            <a:ext cx="621507" cy="430887"/>
          </a:xfrm>
          <a:prstGeom prst="rect">
            <a:avLst/>
          </a:prstGeom>
          <a:noFill/>
        </p:spPr>
        <p:txBody>
          <a:bodyPr wrap="square" rtlCol="0">
            <a:spAutoFit/>
          </a:bodyPr>
          <a:lstStyle/>
          <a:p>
            <a:r>
              <a:rPr lang="en-US" sz="1100" dirty="0"/>
              <a:t>No </a:t>
            </a:r>
          </a:p>
          <a:p>
            <a:r>
              <a:rPr lang="en-US" sz="1100" dirty="0"/>
              <a:t>disease</a:t>
            </a:r>
          </a:p>
        </p:txBody>
      </p:sp>
      <p:sp>
        <p:nvSpPr>
          <p:cNvPr id="13" name="TextBox 12">
            <a:extLst>
              <a:ext uri="{FF2B5EF4-FFF2-40B4-BE49-F238E27FC236}">
                <a16:creationId xmlns:a16="http://schemas.microsoft.com/office/drawing/2014/main" id="{E8D2D985-E522-75F9-6F30-E3B620D8437E}"/>
              </a:ext>
            </a:extLst>
          </p:cNvPr>
          <p:cNvSpPr txBox="1"/>
          <p:nvPr/>
        </p:nvSpPr>
        <p:spPr>
          <a:xfrm>
            <a:off x="2486025" y="4454286"/>
            <a:ext cx="621507" cy="261610"/>
          </a:xfrm>
          <a:prstGeom prst="rect">
            <a:avLst/>
          </a:prstGeom>
          <a:noFill/>
        </p:spPr>
        <p:txBody>
          <a:bodyPr wrap="square" rtlCol="0">
            <a:spAutoFit/>
          </a:bodyPr>
          <a:lstStyle/>
          <a:p>
            <a:r>
              <a:rPr lang="en-US" sz="1100" dirty="0"/>
              <a:t>Disease</a:t>
            </a:r>
          </a:p>
        </p:txBody>
      </p:sp>
      <p:sp>
        <p:nvSpPr>
          <p:cNvPr id="14" name="TextBox 13">
            <a:extLst>
              <a:ext uri="{FF2B5EF4-FFF2-40B4-BE49-F238E27FC236}">
                <a16:creationId xmlns:a16="http://schemas.microsoft.com/office/drawing/2014/main" id="{8D0D6CCB-4A3D-7C70-0669-8447670F4713}"/>
              </a:ext>
            </a:extLst>
          </p:cNvPr>
          <p:cNvSpPr txBox="1"/>
          <p:nvPr/>
        </p:nvSpPr>
        <p:spPr>
          <a:xfrm>
            <a:off x="4057650" y="4413706"/>
            <a:ext cx="621507" cy="261610"/>
          </a:xfrm>
          <a:prstGeom prst="rect">
            <a:avLst/>
          </a:prstGeom>
          <a:noFill/>
        </p:spPr>
        <p:txBody>
          <a:bodyPr wrap="square" rtlCol="0">
            <a:spAutoFit/>
          </a:bodyPr>
          <a:lstStyle/>
          <a:p>
            <a:r>
              <a:rPr lang="en-US" sz="1100" dirty="0"/>
              <a:t>Disease</a:t>
            </a:r>
          </a:p>
        </p:txBody>
      </p:sp>
      <p:sp>
        <p:nvSpPr>
          <p:cNvPr id="19" name="TextBox 18">
            <a:extLst>
              <a:ext uri="{FF2B5EF4-FFF2-40B4-BE49-F238E27FC236}">
                <a16:creationId xmlns:a16="http://schemas.microsoft.com/office/drawing/2014/main" id="{426C1ECB-5731-6513-F979-7C053B6BE700}"/>
              </a:ext>
            </a:extLst>
          </p:cNvPr>
          <p:cNvSpPr txBox="1"/>
          <p:nvPr/>
        </p:nvSpPr>
        <p:spPr>
          <a:xfrm>
            <a:off x="5698332" y="4152096"/>
            <a:ext cx="621507" cy="261610"/>
          </a:xfrm>
          <a:prstGeom prst="rect">
            <a:avLst/>
          </a:prstGeom>
          <a:noFill/>
        </p:spPr>
        <p:txBody>
          <a:bodyPr wrap="square" rtlCol="0">
            <a:spAutoFit/>
          </a:bodyPr>
          <a:lstStyle/>
          <a:p>
            <a:r>
              <a:rPr lang="en-US" sz="1100" dirty="0"/>
              <a:t>Disease</a:t>
            </a:r>
          </a:p>
        </p:txBody>
      </p:sp>
      <p:sp>
        <p:nvSpPr>
          <p:cNvPr id="20" name="TextBox 19">
            <a:extLst>
              <a:ext uri="{FF2B5EF4-FFF2-40B4-BE49-F238E27FC236}">
                <a16:creationId xmlns:a16="http://schemas.microsoft.com/office/drawing/2014/main" id="{ACA4449D-9FF3-D85D-E5F0-D15C64662359}"/>
              </a:ext>
            </a:extLst>
          </p:cNvPr>
          <p:cNvSpPr txBox="1"/>
          <p:nvPr/>
        </p:nvSpPr>
        <p:spPr>
          <a:xfrm>
            <a:off x="7269957" y="1647349"/>
            <a:ext cx="621507" cy="261610"/>
          </a:xfrm>
          <a:prstGeom prst="rect">
            <a:avLst/>
          </a:prstGeom>
          <a:noFill/>
        </p:spPr>
        <p:txBody>
          <a:bodyPr wrap="square" rtlCol="0">
            <a:spAutoFit/>
          </a:bodyPr>
          <a:lstStyle/>
          <a:p>
            <a:r>
              <a:rPr lang="en-US" sz="1100" dirty="0"/>
              <a:t>Disease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Resting Blood Pressure vs Target</a:t>
            </a:r>
          </a:p>
        </p:txBody>
      </p:sp>
      <p:pic>
        <p:nvPicPr>
          <p:cNvPr id="3" name="Picture 2" descr="resting_blood_pressure_vs_target.png"/>
          <p:cNvPicPr>
            <a:picLocks noChangeAspect="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1BA48D85-2281-B954-52E8-15710B5C8453}"/>
              </a:ext>
            </a:extLst>
          </p:cNvPr>
          <p:cNvSpPr txBox="1"/>
          <p:nvPr/>
        </p:nvSpPr>
        <p:spPr>
          <a:xfrm>
            <a:off x="2643187" y="4966437"/>
            <a:ext cx="1421607" cy="369332"/>
          </a:xfrm>
          <a:prstGeom prst="rect">
            <a:avLst/>
          </a:prstGeom>
          <a:solidFill>
            <a:schemeClr val="bg1"/>
          </a:solidFill>
        </p:spPr>
        <p:txBody>
          <a:bodyPr wrap="square" rtlCol="0">
            <a:spAutoFit/>
          </a:bodyPr>
          <a:lstStyle/>
          <a:p>
            <a:r>
              <a:rPr lang="en-US" dirty="0"/>
              <a:t>No Disease</a:t>
            </a:r>
          </a:p>
        </p:txBody>
      </p:sp>
      <p:sp>
        <p:nvSpPr>
          <p:cNvPr id="5" name="TextBox 4">
            <a:extLst>
              <a:ext uri="{FF2B5EF4-FFF2-40B4-BE49-F238E27FC236}">
                <a16:creationId xmlns:a16="http://schemas.microsoft.com/office/drawing/2014/main" id="{3595CD94-4D8F-3398-E0F4-F40996328687}"/>
              </a:ext>
            </a:extLst>
          </p:cNvPr>
          <p:cNvSpPr txBox="1"/>
          <p:nvPr/>
        </p:nvSpPr>
        <p:spPr>
          <a:xfrm>
            <a:off x="5750714" y="4973584"/>
            <a:ext cx="1421607" cy="369332"/>
          </a:xfrm>
          <a:prstGeom prst="rect">
            <a:avLst/>
          </a:prstGeom>
          <a:solidFill>
            <a:schemeClr val="bg1"/>
          </a:solidFill>
        </p:spPr>
        <p:txBody>
          <a:bodyPr wrap="square" rtlCol="0">
            <a:spAutoFit/>
          </a:bodyPr>
          <a:lstStyle/>
          <a:p>
            <a:pPr algn="ctr"/>
            <a:r>
              <a:rPr lang="en-US" dirty="0"/>
              <a:t>Disease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Cholesterol vs Target</a:t>
            </a:r>
          </a:p>
        </p:txBody>
      </p:sp>
      <p:pic>
        <p:nvPicPr>
          <p:cNvPr id="3" name="Picture 2" descr="cholesterol_vs_target.png"/>
          <p:cNvPicPr>
            <a:picLocks noChangeAspect="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6AED8A7F-FEEF-335F-D04F-D68727140E18}"/>
              </a:ext>
            </a:extLst>
          </p:cNvPr>
          <p:cNvSpPr txBox="1"/>
          <p:nvPr/>
        </p:nvSpPr>
        <p:spPr>
          <a:xfrm>
            <a:off x="2643187" y="4966437"/>
            <a:ext cx="1421607" cy="369332"/>
          </a:xfrm>
          <a:prstGeom prst="rect">
            <a:avLst/>
          </a:prstGeom>
          <a:solidFill>
            <a:schemeClr val="bg1"/>
          </a:solidFill>
        </p:spPr>
        <p:txBody>
          <a:bodyPr wrap="square" rtlCol="0">
            <a:spAutoFit/>
          </a:bodyPr>
          <a:lstStyle/>
          <a:p>
            <a:r>
              <a:rPr lang="en-US" dirty="0"/>
              <a:t>No Disease</a:t>
            </a:r>
          </a:p>
        </p:txBody>
      </p:sp>
      <p:sp>
        <p:nvSpPr>
          <p:cNvPr id="5" name="TextBox 4">
            <a:extLst>
              <a:ext uri="{FF2B5EF4-FFF2-40B4-BE49-F238E27FC236}">
                <a16:creationId xmlns:a16="http://schemas.microsoft.com/office/drawing/2014/main" id="{F499E9A2-B165-A404-3B8C-6EEC1C392E51}"/>
              </a:ext>
            </a:extLst>
          </p:cNvPr>
          <p:cNvSpPr txBox="1"/>
          <p:nvPr/>
        </p:nvSpPr>
        <p:spPr>
          <a:xfrm>
            <a:off x="5750714" y="4973584"/>
            <a:ext cx="1421607" cy="369332"/>
          </a:xfrm>
          <a:prstGeom prst="rect">
            <a:avLst/>
          </a:prstGeom>
          <a:solidFill>
            <a:schemeClr val="bg1"/>
          </a:solidFill>
        </p:spPr>
        <p:txBody>
          <a:bodyPr wrap="square" rtlCol="0">
            <a:spAutoFit/>
          </a:bodyPr>
          <a:lstStyle/>
          <a:p>
            <a:pPr algn="ctr"/>
            <a:r>
              <a:rPr lang="en-US" dirty="0"/>
              <a:t>Disease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01417" y="1138036"/>
            <a:ext cx="4083287" cy="1402470"/>
          </a:xfrm>
        </p:spPr>
        <p:txBody>
          <a:bodyPr anchor="t">
            <a:normAutofit/>
          </a:bodyPr>
          <a:lstStyle/>
          <a:p>
            <a:r>
              <a:rPr lang="en-US" sz="2800"/>
              <a:t>Project Overview</a:t>
            </a:r>
          </a:p>
        </p:txBody>
      </p:sp>
      <p:pic>
        <p:nvPicPr>
          <p:cNvPr id="5" name="Picture 4">
            <a:extLst>
              <a:ext uri="{FF2B5EF4-FFF2-40B4-BE49-F238E27FC236}">
                <a16:creationId xmlns:a16="http://schemas.microsoft.com/office/drawing/2014/main" id="{78BBC01A-E042-1EF7-E391-1B17869BC22C}"/>
              </a:ext>
            </a:extLst>
          </p:cNvPr>
          <p:cNvPicPr>
            <a:picLocks noChangeAspect="1"/>
          </p:cNvPicPr>
          <p:nvPr/>
        </p:nvPicPr>
        <p:blipFill>
          <a:blip r:embed="rId3"/>
          <a:srcRect l="16951" r="51361"/>
          <a:stretch/>
        </p:blipFill>
        <p:spPr>
          <a:xfrm>
            <a:off x="20" y="10"/>
            <a:ext cx="3863363"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78772" y="871146"/>
            <a:ext cx="552705"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401416" y="2122470"/>
            <a:ext cx="4083287" cy="3591207"/>
          </a:xfrm>
        </p:spPr>
        <p:txBody>
          <a:bodyPr>
            <a:normAutofit/>
          </a:bodyPr>
          <a:lstStyle/>
          <a:p>
            <a:pPr marL="0" indent="0" rtl="0" eaLnBrk="1" latinLnBrk="0" hangingPunct="1">
              <a:spcBef>
                <a:spcPts val="768"/>
              </a:spcBef>
              <a:buNone/>
            </a:pPr>
            <a:r>
              <a:rPr lang="en-US" sz="1700" b="1" dirty="0">
                <a:effectLst/>
                <a:latin typeface="Calibri" panose="020F0502020204030204" pitchFamily="34" charset="0"/>
              </a:rPr>
              <a:t>Objective</a:t>
            </a:r>
            <a:r>
              <a:rPr lang="en-US" sz="1700" dirty="0">
                <a:effectLst/>
                <a:latin typeface="Calibri" panose="020F0502020204030204" pitchFamily="34" charset="0"/>
              </a:rPr>
              <a:t>: Predict the probability of heart disease using patient data.</a:t>
            </a:r>
          </a:p>
          <a:p>
            <a:pPr marL="0" indent="0" rtl="0" eaLnBrk="1" latinLnBrk="0" hangingPunct="1">
              <a:spcBef>
                <a:spcPts val="768"/>
              </a:spcBef>
              <a:buNone/>
            </a:pPr>
            <a:r>
              <a:rPr lang="en-US" sz="1700" b="1" dirty="0">
                <a:effectLst/>
                <a:latin typeface="Calibri" panose="020F0502020204030204" pitchFamily="34" charset="0"/>
              </a:rPr>
              <a:t>Dataset</a:t>
            </a:r>
            <a:r>
              <a:rPr lang="en-US" sz="1700" dirty="0">
                <a:effectLst/>
                <a:latin typeface="Calibri" panose="020F0502020204030204" pitchFamily="34" charset="0"/>
              </a:rPr>
              <a:t>: UCI Heart Disease (Cleveland)</a:t>
            </a:r>
          </a:p>
          <a:p>
            <a:pPr marL="0" indent="0" rtl="0" eaLnBrk="1" latinLnBrk="0" hangingPunct="1">
              <a:spcBef>
                <a:spcPts val="768"/>
              </a:spcBef>
              <a:buNone/>
            </a:pPr>
            <a:r>
              <a:rPr lang="en-US" sz="1700" b="1" dirty="0">
                <a:effectLst/>
                <a:latin typeface="Calibri" panose="020F0502020204030204" pitchFamily="34" charset="0"/>
              </a:rPr>
              <a:t>Models</a:t>
            </a:r>
            <a:r>
              <a:rPr lang="en-US" sz="1700" dirty="0">
                <a:effectLst/>
                <a:latin typeface="Calibri" panose="020F0502020204030204" pitchFamily="34" charset="0"/>
              </a:rPr>
              <a:t>: Logistic Regression, Random Forest, Neural Network</a:t>
            </a:r>
          </a:p>
          <a:p>
            <a:pPr marL="0" indent="0" rtl="0" eaLnBrk="1" latinLnBrk="0" hangingPunct="1">
              <a:spcBef>
                <a:spcPts val="768"/>
              </a:spcBef>
              <a:buNone/>
            </a:pPr>
            <a:r>
              <a:rPr lang="en-US" sz="1700" b="1" dirty="0">
                <a:effectLst/>
                <a:latin typeface="Calibri" panose="020F0502020204030204" pitchFamily="34" charset="0"/>
              </a:rPr>
              <a:t>Technologies</a:t>
            </a:r>
            <a:r>
              <a:rPr lang="en-US" sz="1700" dirty="0">
                <a:effectLst/>
                <a:latin typeface="Calibri" panose="020F0502020204030204" pitchFamily="34" charset="0"/>
              </a:rPr>
              <a:t>: Python, Scikit-learn, </a:t>
            </a:r>
            <a:r>
              <a:rPr lang="en-US" sz="1700" dirty="0" err="1">
                <a:effectLst/>
                <a:latin typeface="Calibri" panose="020F0502020204030204" pitchFamily="34" charset="0"/>
              </a:rPr>
              <a:t>Keras</a:t>
            </a:r>
            <a:r>
              <a:rPr lang="en-US" sz="1700" dirty="0">
                <a:effectLst/>
                <a:latin typeface="Calibri" panose="020F0502020204030204" pitchFamily="34" charset="0"/>
              </a:rPr>
              <a:t>, Postgre</a:t>
            </a:r>
            <a:r>
              <a:rPr lang="en-US" sz="1700" dirty="0">
                <a:latin typeface="Calibri" panose="020F0502020204030204" pitchFamily="34" charset="0"/>
              </a:rPr>
              <a:t>SQL</a:t>
            </a:r>
            <a:endParaRPr lang="en-US" sz="17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Fasting Blood Sugar vs Target</a:t>
            </a:r>
          </a:p>
        </p:txBody>
      </p:sp>
      <p:pic>
        <p:nvPicPr>
          <p:cNvPr id="3" name="Picture 2" descr="fasting_blood_sugar_vs_target.png"/>
          <p:cNvPicPr>
            <a:picLocks noChangeAspect="1"/>
          </p:cNvPicPr>
          <p:nvPr/>
        </p:nvPicPr>
        <p:blipFill>
          <a:blip r:embed="rId3"/>
          <a:stretch>
            <a:fillRect/>
          </a:stretch>
        </p:blipFill>
        <p:spPr>
          <a:xfrm>
            <a:off x="950119" y="1371600"/>
            <a:ext cx="7315200" cy="4180114"/>
          </a:xfrm>
          <a:prstGeom prst="rect">
            <a:avLst/>
          </a:prstGeom>
        </p:spPr>
      </p:pic>
      <p:sp>
        <p:nvSpPr>
          <p:cNvPr id="4" name="TextBox 3">
            <a:extLst>
              <a:ext uri="{FF2B5EF4-FFF2-40B4-BE49-F238E27FC236}">
                <a16:creationId xmlns:a16="http://schemas.microsoft.com/office/drawing/2014/main" id="{0F5E2694-27D3-860F-FDB2-57F1D6782CD7}"/>
              </a:ext>
            </a:extLst>
          </p:cNvPr>
          <p:cNvSpPr txBox="1"/>
          <p:nvPr/>
        </p:nvSpPr>
        <p:spPr>
          <a:xfrm>
            <a:off x="2536031" y="4976747"/>
            <a:ext cx="1421607" cy="646331"/>
          </a:xfrm>
          <a:prstGeom prst="rect">
            <a:avLst/>
          </a:prstGeom>
          <a:solidFill>
            <a:schemeClr val="bg1"/>
          </a:solidFill>
        </p:spPr>
        <p:txBody>
          <a:bodyPr wrap="square" rtlCol="0">
            <a:spAutoFit/>
          </a:bodyPr>
          <a:lstStyle/>
          <a:p>
            <a:r>
              <a:rPr lang="en-US" dirty="0"/>
              <a:t>Less than 120mg/dl</a:t>
            </a:r>
          </a:p>
        </p:txBody>
      </p:sp>
      <p:sp>
        <p:nvSpPr>
          <p:cNvPr id="5" name="TextBox 4">
            <a:extLst>
              <a:ext uri="{FF2B5EF4-FFF2-40B4-BE49-F238E27FC236}">
                <a16:creationId xmlns:a16="http://schemas.microsoft.com/office/drawing/2014/main" id="{8FD48597-D198-1907-584F-DE58B181BFD6}"/>
              </a:ext>
            </a:extLst>
          </p:cNvPr>
          <p:cNvSpPr txBox="1"/>
          <p:nvPr/>
        </p:nvSpPr>
        <p:spPr>
          <a:xfrm>
            <a:off x="5750714" y="4973584"/>
            <a:ext cx="1421607" cy="369332"/>
          </a:xfrm>
          <a:prstGeom prst="rect">
            <a:avLst/>
          </a:prstGeom>
          <a:solidFill>
            <a:schemeClr val="bg1"/>
          </a:solidFill>
        </p:spPr>
        <p:txBody>
          <a:bodyPr wrap="square" rtlCol="0">
            <a:spAutoFit/>
          </a:bodyPr>
          <a:lstStyle/>
          <a:p>
            <a:pPr algn="ctr"/>
            <a:r>
              <a:rPr lang="en-US" dirty="0"/>
              <a:t>Disease</a:t>
            </a:r>
          </a:p>
        </p:txBody>
      </p:sp>
      <p:sp>
        <p:nvSpPr>
          <p:cNvPr id="6" name="TextBox 5">
            <a:extLst>
              <a:ext uri="{FF2B5EF4-FFF2-40B4-BE49-F238E27FC236}">
                <a16:creationId xmlns:a16="http://schemas.microsoft.com/office/drawing/2014/main" id="{46AE23FD-D374-4FA9-1441-87F2C9836041}"/>
              </a:ext>
            </a:extLst>
          </p:cNvPr>
          <p:cNvSpPr txBox="1"/>
          <p:nvPr/>
        </p:nvSpPr>
        <p:spPr>
          <a:xfrm>
            <a:off x="2035972" y="1651736"/>
            <a:ext cx="1293015" cy="369332"/>
          </a:xfrm>
          <a:prstGeom prst="rect">
            <a:avLst/>
          </a:prstGeom>
          <a:noFill/>
        </p:spPr>
        <p:txBody>
          <a:bodyPr wrap="square" rtlCol="0">
            <a:spAutoFit/>
          </a:bodyPr>
          <a:lstStyle/>
          <a:p>
            <a:r>
              <a:rPr lang="en-US" dirty="0"/>
              <a:t>No Disease</a:t>
            </a:r>
          </a:p>
        </p:txBody>
      </p:sp>
      <p:sp>
        <p:nvSpPr>
          <p:cNvPr id="7" name="TextBox 6">
            <a:extLst>
              <a:ext uri="{FF2B5EF4-FFF2-40B4-BE49-F238E27FC236}">
                <a16:creationId xmlns:a16="http://schemas.microsoft.com/office/drawing/2014/main" id="{986CAC93-4043-96EE-F09D-09FD34ACAC1C}"/>
              </a:ext>
            </a:extLst>
          </p:cNvPr>
          <p:cNvSpPr txBox="1"/>
          <p:nvPr/>
        </p:nvSpPr>
        <p:spPr>
          <a:xfrm>
            <a:off x="3353990" y="1991879"/>
            <a:ext cx="967979" cy="369332"/>
          </a:xfrm>
          <a:prstGeom prst="rect">
            <a:avLst/>
          </a:prstGeom>
          <a:solidFill>
            <a:schemeClr val="bg1"/>
          </a:solidFill>
        </p:spPr>
        <p:txBody>
          <a:bodyPr wrap="square" rtlCol="0">
            <a:spAutoFit/>
          </a:bodyPr>
          <a:lstStyle/>
          <a:p>
            <a:pPr algn="ctr"/>
            <a:r>
              <a:rPr lang="en-US" dirty="0"/>
              <a:t>Disease</a:t>
            </a:r>
          </a:p>
        </p:txBody>
      </p:sp>
      <p:sp>
        <p:nvSpPr>
          <p:cNvPr id="8" name="TextBox 7">
            <a:extLst>
              <a:ext uri="{FF2B5EF4-FFF2-40B4-BE49-F238E27FC236}">
                <a16:creationId xmlns:a16="http://schemas.microsoft.com/office/drawing/2014/main" id="{307BB2DA-EFE2-D226-1F2E-F8FE87D10B5B}"/>
              </a:ext>
            </a:extLst>
          </p:cNvPr>
          <p:cNvSpPr txBox="1"/>
          <p:nvPr/>
        </p:nvSpPr>
        <p:spPr>
          <a:xfrm>
            <a:off x="5281616" y="4083664"/>
            <a:ext cx="1293015" cy="369332"/>
          </a:xfrm>
          <a:prstGeom prst="rect">
            <a:avLst/>
          </a:prstGeom>
          <a:noFill/>
        </p:spPr>
        <p:txBody>
          <a:bodyPr wrap="square" rtlCol="0">
            <a:spAutoFit/>
          </a:bodyPr>
          <a:lstStyle/>
          <a:p>
            <a:r>
              <a:rPr lang="en-US" dirty="0"/>
              <a:t>No Disease</a:t>
            </a:r>
          </a:p>
        </p:txBody>
      </p:sp>
      <p:sp>
        <p:nvSpPr>
          <p:cNvPr id="9" name="TextBox 8">
            <a:extLst>
              <a:ext uri="{FF2B5EF4-FFF2-40B4-BE49-F238E27FC236}">
                <a16:creationId xmlns:a16="http://schemas.microsoft.com/office/drawing/2014/main" id="{BDB6446A-0193-B3CE-58BD-5ECC04663E30}"/>
              </a:ext>
            </a:extLst>
          </p:cNvPr>
          <p:cNvSpPr txBox="1"/>
          <p:nvPr/>
        </p:nvSpPr>
        <p:spPr>
          <a:xfrm>
            <a:off x="6599634" y="4106921"/>
            <a:ext cx="967979" cy="369332"/>
          </a:xfrm>
          <a:prstGeom prst="rect">
            <a:avLst/>
          </a:prstGeom>
          <a:noFill/>
        </p:spPr>
        <p:txBody>
          <a:bodyPr wrap="square" rtlCol="0">
            <a:spAutoFit/>
          </a:bodyPr>
          <a:lstStyle/>
          <a:p>
            <a:pPr algn="ctr"/>
            <a:r>
              <a:rPr lang="en-US" dirty="0"/>
              <a:t>Disease</a:t>
            </a:r>
          </a:p>
        </p:txBody>
      </p:sp>
      <p:sp>
        <p:nvSpPr>
          <p:cNvPr id="10" name="TextBox 9">
            <a:extLst>
              <a:ext uri="{FF2B5EF4-FFF2-40B4-BE49-F238E27FC236}">
                <a16:creationId xmlns:a16="http://schemas.microsoft.com/office/drawing/2014/main" id="{983AE660-574D-556E-A956-DE2A10C2C46E}"/>
              </a:ext>
            </a:extLst>
          </p:cNvPr>
          <p:cNvSpPr txBox="1"/>
          <p:nvPr/>
        </p:nvSpPr>
        <p:spPr>
          <a:xfrm>
            <a:off x="5963843" y="4955315"/>
            <a:ext cx="1421607" cy="646331"/>
          </a:xfrm>
          <a:prstGeom prst="rect">
            <a:avLst/>
          </a:prstGeom>
          <a:solidFill>
            <a:schemeClr val="bg1"/>
          </a:solidFill>
        </p:spPr>
        <p:txBody>
          <a:bodyPr wrap="square" rtlCol="0">
            <a:spAutoFit/>
          </a:bodyPr>
          <a:lstStyle/>
          <a:p>
            <a:r>
              <a:rPr lang="en-US" dirty="0"/>
              <a:t>Greater than 120mg/dl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Resting EKG Results vs Target</a:t>
            </a:r>
          </a:p>
        </p:txBody>
      </p:sp>
      <p:pic>
        <p:nvPicPr>
          <p:cNvPr id="3" name="Picture 2" descr="resting_EKG_results_vs_target.png"/>
          <p:cNvPicPr>
            <a:picLocks noGrp="1" noRot="1" noChangeAspect="1" noMove="1" noResize="1" noEditPoints="1" noAdjustHandles="1" noChangeArrowheads="1" noChangeShapeType="1" noCrop="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BA4E3168-5033-8D72-90AF-D27AC107BAE8}"/>
              </a:ext>
            </a:extLst>
          </p:cNvPr>
          <p:cNvSpPr txBox="1"/>
          <p:nvPr/>
        </p:nvSpPr>
        <p:spPr>
          <a:xfrm>
            <a:off x="2307432" y="4953892"/>
            <a:ext cx="721518" cy="307777"/>
          </a:xfrm>
          <a:prstGeom prst="rect">
            <a:avLst/>
          </a:prstGeom>
          <a:solidFill>
            <a:schemeClr val="bg1"/>
          </a:solidFill>
        </p:spPr>
        <p:txBody>
          <a:bodyPr wrap="square" rtlCol="0">
            <a:spAutoFit/>
          </a:bodyPr>
          <a:lstStyle/>
          <a:p>
            <a:r>
              <a:rPr lang="en-US" sz="1400" dirty="0"/>
              <a:t>Normal</a:t>
            </a:r>
          </a:p>
        </p:txBody>
      </p:sp>
      <p:sp>
        <p:nvSpPr>
          <p:cNvPr id="5" name="TextBox 4">
            <a:extLst>
              <a:ext uri="{FF2B5EF4-FFF2-40B4-BE49-F238E27FC236}">
                <a16:creationId xmlns:a16="http://schemas.microsoft.com/office/drawing/2014/main" id="{32F497C4-7B83-9517-FCFC-F4790320426C}"/>
              </a:ext>
            </a:extLst>
          </p:cNvPr>
          <p:cNvSpPr txBox="1"/>
          <p:nvPr/>
        </p:nvSpPr>
        <p:spPr>
          <a:xfrm>
            <a:off x="3864766" y="4968179"/>
            <a:ext cx="1914524" cy="307777"/>
          </a:xfrm>
          <a:prstGeom prst="rect">
            <a:avLst/>
          </a:prstGeom>
          <a:solidFill>
            <a:schemeClr val="bg1"/>
          </a:solidFill>
        </p:spPr>
        <p:txBody>
          <a:bodyPr wrap="square" rtlCol="0">
            <a:spAutoFit/>
          </a:bodyPr>
          <a:lstStyle/>
          <a:p>
            <a:r>
              <a:rPr lang="en-US" sz="1400" dirty="0"/>
              <a:t>Electrical Abnormality</a:t>
            </a:r>
          </a:p>
        </p:txBody>
      </p:sp>
      <p:sp>
        <p:nvSpPr>
          <p:cNvPr id="6" name="TextBox 5">
            <a:extLst>
              <a:ext uri="{FF2B5EF4-FFF2-40B4-BE49-F238E27FC236}">
                <a16:creationId xmlns:a16="http://schemas.microsoft.com/office/drawing/2014/main" id="{E7D7F43D-BF81-EC09-0953-EB19542720F6}"/>
              </a:ext>
            </a:extLst>
          </p:cNvPr>
          <p:cNvSpPr txBox="1"/>
          <p:nvPr/>
        </p:nvSpPr>
        <p:spPr>
          <a:xfrm>
            <a:off x="5893587" y="4950617"/>
            <a:ext cx="2228854" cy="307777"/>
          </a:xfrm>
          <a:prstGeom prst="rect">
            <a:avLst/>
          </a:prstGeom>
          <a:solidFill>
            <a:schemeClr val="bg1"/>
          </a:solidFill>
        </p:spPr>
        <p:txBody>
          <a:bodyPr wrap="square" rtlCol="0">
            <a:spAutoFit/>
          </a:bodyPr>
          <a:lstStyle/>
          <a:p>
            <a:r>
              <a:rPr lang="en-US" sz="1400" dirty="0"/>
              <a:t>Muscle Wall Abnormality</a:t>
            </a:r>
          </a:p>
        </p:txBody>
      </p:sp>
      <p:sp>
        <p:nvSpPr>
          <p:cNvPr id="7" name="Rectangle 6">
            <a:extLst>
              <a:ext uri="{FF2B5EF4-FFF2-40B4-BE49-F238E27FC236}">
                <a16:creationId xmlns:a16="http://schemas.microsoft.com/office/drawing/2014/main" id="{A83816C0-63F2-EFDF-B3C9-42F523BC7E00}"/>
              </a:ext>
            </a:extLst>
          </p:cNvPr>
          <p:cNvSpPr/>
          <p:nvPr/>
        </p:nvSpPr>
        <p:spPr>
          <a:xfrm>
            <a:off x="3971924" y="5258394"/>
            <a:ext cx="1971675" cy="6066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E8F43B6-3B01-547C-EEAF-C6631406FC49}"/>
              </a:ext>
            </a:extLst>
          </p:cNvPr>
          <p:cNvSpPr txBox="1"/>
          <p:nvPr/>
        </p:nvSpPr>
        <p:spPr>
          <a:xfrm>
            <a:off x="1660924" y="1599390"/>
            <a:ext cx="1293015" cy="338554"/>
          </a:xfrm>
          <a:prstGeom prst="rect">
            <a:avLst/>
          </a:prstGeom>
          <a:noFill/>
        </p:spPr>
        <p:txBody>
          <a:bodyPr wrap="square" rtlCol="0">
            <a:spAutoFit/>
          </a:bodyPr>
          <a:lstStyle/>
          <a:p>
            <a:r>
              <a:rPr lang="en-US" sz="1600" dirty="0"/>
              <a:t>No Disease</a:t>
            </a:r>
          </a:p>
        </p:txBody>
      </p:sp>
      <p:sp>
        <p:nvSpPr>
          <p:cNvPr id="9" name="TextBox 8">
            <a:extLst>
              <a:ext uri="{FF2B5EF4-FFF2-40B4-BE49-F238E27FC236}">
                <a16:creationId xmlns:a16="http://schemas.microsoft.com/office/drawing/2014/main" id="{8757EC3D-A21A-0C44-ADC6-5813A5DE32A3}"/>
              </a:ext>
            </a:extLst>
          </p:cNvPr>
          <p:cNvSpPr txBox="1"/>
          <p:nvPr/>
        </p:nvSpPr>
        <p:spPr>
          <a:xfrm>
            <a:off x="2670095" y="2755048"/>
            <a:ext cx="967979" cy="338554"/>
          </a:xfrm>
          <a:prstGeom prst="rect">
            <a:avLst/>
          </a:prstGeom>
          <a:solidFill>
            <a:schemeClr val="bg1"/>
          </a:solidFill>
        </p:spPr>
        <p:txBody>
          <a:bodyPr wrap="square" rtlCol="0">
            <a:spAutoFit/>
          </a:bodyPr>
          <a:lstStyle/>
          <a:p>
            <a:pPr algn="ctr"/>
            <a:r>
              <a:rPr lang="en-US" sz="1600" dirty="0"/>
              <a:t>Disease</a:t>
            </a:r>
          </a:p>
        </p:txBody>
      </p:sp>
      <p:sp>
        <p:nvSpPr>
          <p:cNvPr id="10" name="TextBox 9">
            <a:extLst>
              <a:ext uri="{FF2B5EF4-FFF2-40B4-BE49-F238E27FC236}">
                <a16:creationId xmlns:a16="http://schemas.microsoft.com/office/drawing/2014/main" id="{7F0A057A-58F1-98A0-AC7E-6243C21E2BD7}"/>
              </a:ext>
            </a:extLst>
          </p:cNvPr>
          <p:cNvSpPr txBox="1"/>
          <p:nvPr/>
        </p:nvSpPr>
        <p:spPr>
          <a:xfrm>
            <a:off x="5985029" y="2503011"/>
            <a:ext cx="1101571" cy="338554"/>
          </a:xfrm>
          <a:prstGeom prst="rect">
            <a:avLst/>
          </a:prstGeom>
          <a:noFill/>
        </p:spPr>
        <p:txBody>
          <a:bodyPr wrap="square" rtlCol="0">
            <a:spAutoFit/>
          </a:bodyPr>
          <a:lstStyle/>
          <a:p>
            <a:r>
              <a:rPr lang="en-US" sz="1600" dirty="0"/>
              <a:t>No Disease</a:t>
            </a:r>
          </a:p>
        </p:txBody>
      </p:sp>
      <p:sp>
        <p:nvSpPr>
          <p:cNvPr id="11" name="TextBox 10">
            <a:extLst>
              <a:ext uri="{FF2B5EF4-FFF2-40B4-BE49-F238E27FC236}">
                <a16:creationId xmlns:a16="http://schemas.microsoft.com/office/drawing/2014/main" id="{07D98FFB-EA9C-FC8C-4448-B5323545B411}"/>
              </a:ext>
            </a:extLst>
          </p:cNvPr>
          <p:cNvSpPr txBox="1"/>
          <p:nvPr/>
        </p:nvSpPr>
        <p:spPr>
          <a:xfrm>
            <a:off x="6927294" y="2105886"/>
            <a:ext cx="967979" cy="338554"/>
          </a:xfrm>
          <a:prstGeom prst="rect">
            <a:avLst/>
          </a:prstGeom>
          <a:noFill/>
        </p:spPr>
        <p:txBody>
          <a:bodyPr wrap="square" rtlCol="0">
            <a:spAutoFit/>
          </a:bodyPr>
          <a:lstStyle/>
          <a:p>
            <a:pPr algn="ctr"/>
            <a:r>
              <a:rPr lang="en-US" sz="1600" dirty="0"/>
              <a:t>Disease</a:t>
            </a:r>
          </a:p>
        </p:txBody>
      </p:sp>
      <p:sp>
        <p:nvSpPr>
          <p:cNvPr id="12" name="TextBox 11">
            <a:extLst>
              <a:ext uri="{FF2B5EF4-FFF2-40B4-BE49-F238E27FC236}">
                <a16:creationId xmlns:a16="http://schemas.microsoft.com/office/drawing/2014/main" id="{453E8C97-E5D2-1269-DD40-3816FDAA2592}"/>
              </a:ext>
            </a:extLst>
          </p:cNvPr>
          <p:cNvSpPr txBox="1"/>
          <p:nvPr/>
        </p:nvSpPr>
        <p:spPr>
          <a:xfrm>
            <a:off x="3737135" y="4551639"/>
            <a:ext cx="1116806" cy="338554"/>
          </a:xfrm>
          <a:prstGeom prst="rect">
            <a:avLst/>
          </a:prstGeom>
          <a:noFill/>
        </p:spPr>
        <p:txBody>
          <a:bodyPr wrap="square" rtlCol="0">
            <a:spAutoFit/>
          </a:bodyPr>
          <a:lstStyle/>
          <a:p>
            <a:r>
              <a:rPr lang="en-US" sz="1600" dirty="0"/>
              <a:t>No Disease</a:t>
            </a:r>
          </a:p>
        </p:txBody>
      </p:sp>
      <p:sp>
        <p:nvSpPr>
          <p:cNvPr id="14" name="TextBox 13">
            <a:extLst>
              <a:ext uri="{FF2B5EF4-FFF2-40B4-BE49-F238E27FC236}">
                <a16:creationId xmlns:a16="http://schemas.microsoft.com/office/drawing/2014/main" id="{4F4132C0-9612-4502-5C78-30F49D815AEE}"/>
              </a:ext>
            </a:extLst>
          </p:cNvPr>
          <p:cNvSpPr txBox="1"/>
          <p:nvPr/>
        </p:nvSpPr>
        <p:spPr>
          <a:xfrm>
            <a:off x="4835722" y="4542573"/>
            <a:ext cx="967979" cy="338554"/>
          </a:xfrm>
          <a:prstGeom prst="rect">
            <a:avLst/>
          </a:prstGeom>
          <a:noFill/>
        </p:spPr>
        <p:txBody>
          <a:bodyPr wrap="square" rtlCol="0">
            <a:spAutoFit/>
          </a:bodyPr>
          <a:lstStyle/>
          <a:p>
            <a:pPr algn="ctr"/>
            <a:r>
              <a:rPr lang="en-US" sz="1600" dirty="0"/>
              <a:t>Disease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Max Heart Rate Achieved vs Target</a:t>
            </a:r>
          </a:p>
        </p:txBody>
      </p:sp>
      <p:pic>
        <p:nvPicPr>
          <p:cNvPr id="3" name="Picture 2" descr="max_heart_rate_achieved_vs_target.png"/>
          <p:cNvPicPr>
            <a:picLocks noChangeAspect="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3A6F7406-E8E3-6D0A-5570-08D166ADFD50}"/>
              </a:ext>
            </a:extLst>
          </p:cNvPr>
          <p:cNvSpPr txBox="1"/>
          <p:nvPr/>
        </p:nvSpPr>
        <p:spPr>
          <a:xfrm>
            <a:off x="2643187" y="4966437"/>
            <a:ext cx="1421607" cy="369332"/>
          </a:xfrm>
          <a:prstGeom prst="rect">
            <a:avLst/>
          </a:prstGeom>
          <a:solidFill>
            <a:schemeClr val="bg1"/>
          </a:solidFill>
        </p:spPr>
        <p:txBody>
          <a:bodyPr wrap="square" rtlCol="0">
            <a:spAutoFit/>
          </a:bodyPr>
          <a:lstStyle/>
          <a:p>
            <a:r>
              <a:rPr lang="en-US" dirty="0"/>
              <a:t>No Disease</a:t>
            </a:r>
          </a:p>
        </p:txBody>
      </p:sp>
      <p:sp>
        <p:nvSpPr>
          <p:cNvPr id="5" name="TextBox 4">
            <a:extLst>
              <a:ext uri="{FF2B5EF4-FFF2-40B4-BE49-F238E27FC236}">
                <a16:creationId xmlns:a16="http://schemas.microsoft.com/office/drawing/2014/main" id="{3754AA02-189B-00B5-36D2-48F30CC3BD2E}"/>
              </a:ext>
            </a:extLst>
          </p:cNvPr>
          <p:cNvSpPr txBox="1"/>
          <p:nvPr/>
        </p:nvSpPr>
        <p:spPr>
          <a:xfrm>
            <a:off x="5750714" y="4973584"/>
            <a:ext cx="1421607" cy="369332"/>
          </a:xfrm>
          <a:prstGeom prst="rect">
            <a:avLst/>
          </a:prstGeom>
          <a:solidFill>
            <a:schemeClr val="bg1"/>
          </a:solidFill>
        </p:spPr>
        <p:txBody>
          <a:bodyPr wrap="square" rtlCol="0">
            <a:spAutoFit/>
          </a:bodyPr>
          <a:lstStyle/>
          <a:p>
            <a:pPr algn="ctr"/>
            <a:r>
              <a:rPr lang="en-US" dirty="0"/>
              <a:t>Disease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Exercise-Induced Angina vs Target</a:t>
            </a:r>
          </a:p>
        </p:txBody>
      </p:sp>
      <p:pic>
        <p:nvPicPr>
          <p:cNvPr id="3" name="Picture 2" descr="exercised_induce_angina_vs_target.png"/>
          <p:cNvPicPr>
            <a:picLocks noChangeAspect="1"/>
          </p:cNvPicPr>
          <p:nvPr/>
        </p:nvPicPr>
        <p:blipFill>
          <a:blip r:embed="rId3"/>
          <a:stretch>
            <a:fillRect/>
          </a:stretch>
        </p:blipFill>
        <p:spPr>
          <a:xfrm>
            <a:off x="914400" y="1371600"/>
            <a:ext cx="7315200" cy="4180114"/>
          </a:xfrm>
          <a:prstGeom prst="rect">
            <a:avLst/>
          </a:prstGeom>
        </p:spPr>
      </p:pic>
      <p:sp>
        <p:nvSpPr>
          <p:cNvPr id="4" name="TextBox 3">
            <a:extLst>
              <a:ext uri="{FF2B5EF4-FFF2-40B4-BE49-F238E27FC236}">
                <a16:creationId xmlns:a16="http://schemas.microsoft.com/office/drawing/2014/main" id="{31694DA2-B78D-8E5F-6145-34BB9FDE2E1F}"/>
              </a:ext>
            </a:extLst>
          </p:cNvPr>
          <p:cNvSpPr txBox="1"/>
          <p:nvPr/>
        </p:nvSpPr>
        <p:spPr>
          <a:xfrm>
            <a:off x="2911078" y="4961742"/>
            <a:ext cx="735807" cy="369332"/>
          </a:xfrm>
          <a:prstGeom prst="rect">
            <a:avLst/>
          </a:prstGeom>
          <a:solidFill>
            <a:schemeClr val="bg1"/>
          </a:solidFill>
        </p:spPr>
        <p:txBody>
          <a:bodyPr wrap="square" rtlCol="0">
            <a:spAutoFit/>
          </a:bodyPr>
          <a:lstStyle/>
          <a:p>
            <a:r>
              <a:rPr lang="en-US" dirty="0"/>
              <a:t>No</a:t>
            </a:r>
          </a:p>
        </p:txBody>
      </p:sp>
      <p:sp>
        <p:nvSpPr>
          <p:cNvPr id="5" name="TextBox 4">
            <a:extLst>
              <a:ext uri="{FF2B5EF4-FFF2-40B4-BE49-F238E27FC236}">
                <a16:creationId xmlns:a16="http://schemas.microsoft.com/office/drawing/2014/main" id="{F1E975DE-01E2-E541-0F99-1F7DF0C3C3A5}"/>
              </a:ext>
            </a:extLst>
          </p:cNvPr>
          <p:cNvSpPr txBox="1"/>
          <p:nvPr/>
        </p:nvSpPr>
        <p:spPr>
          <a:xfrm>
            <a:off x="6225778" y="4977866"/>
            <a:ext cx="735807" cy="369332"/>
          </a:xfrm>
          <a:prstGeom prst="rect">
            <a:avLst/>
          </a:prstGeom>
          <a:solidFill>
            <a:schemeClr val="bg1"/>
          </a:solidFill>
        </p:spPr>
        <p:txBody>
          <a:bodyPr wrap="square" rtlCol="0">
            <a:spAutoFit/>
          </a:bodyPr>
          <a:lstStyle/>
          <a:p>
            <a:r>
              <a:rPr lang="en-US" dirty="0"/>
              <a:t>Yes</a:t>
            </a:r>
          </a:p>
        </p:txBody>
      </p:sp>
      <p:sp>
        <p:nvSpPr>
          <p:cNvPr id="6" name="TextBox 5">
            <a:extLst>
              <a:ext uri="{FF2B5EF4-FFF2-40B4-BE49-F238E27FC236}">
                <a16:creationId xmlns:a16="http://schemas.microsoft.com/office/drawing/2014/main" id="{49843C72-A899-A474-BE71-65ADA8C2018B}"/>
              </a:ext>
            </a:extLst>
          </p:cNvPr>
          <p:cNvSpPr txBox="1"/>
          <p:nvPr/>
        </p:nvSpPr>
        <p:spPr>
          <a:xfrm>
            <a:off x="2035972" y="1651736"/>
            <a:ext cx="1293015" cy="369332"/>
          </a:xfrm>
          <a:prstGeom prst="rect">
            <a:avLst/>
          </a:prstGeom>
          <a:noFill/>
        </p:spPr>
        <p:txBody>
          <a:bodyPr wrap="square" rtlCol="0">
            <a:spAutoFit/>
          </a:bodyPr>
          <a:lstStyle/>
          <a:p>
            <a:r>
              <a:rPr lang="en-US" dirty="0"/>
              <a:t>No Disease</a:t>
            </a:r>
          </a:p>
        </p:txBody>
      </p:sp>
      <p:sp>
        <p:nvSpPr>
          <p:cNvPr id="7" name="TextBox 6">
            <a:extLst>
              <a:ext uri="{FF2B5EF4-FFF2-40B4-BE49-F238E27FC236}">
                <a16:creationId xmlns:a16="http://schemas.microsoft.com/office/drawing/2014/main" id="{BDF1682A-7AB0-CEB2-71B0-F9EAF0B70344}"/>
              </a:ext>
            </a:extLst>
          </p:cNvPr>
          <p:cNvSpPr txBox="1"/>
          <p:nvPr/>
        </p:nvSpPr>
        <p:spPr>
          <a:xfrm>
            <a:off x="3353990" y="3096098"/>
            <a:ext cx="967979" cy="369332"/>
          </a:xfrm>
          <a:prstGeom prst="rect">
            <a:avLst/>
          </a:prstGeom>
          <a:solidFill>
            <a:schemeClr val="bg1"/>
          </a:solidFill>
        </p:spPr>
        <p:txBody>
          <a:bodyPr wrap="square" rtlCol="0">
            <a:spAutoFit/>
          </a:bodyPr>
          <a:lstStyle/>
          <a:p>
            <a:pPr algn="ctr"/>
            <a:r>
              <a:rPr lang="en-US" dirty="0"/>
              <a:t>Disease</a:t>
            </a:r>
          </a:p>
        </p:txBody>
      </p:sp>
      <p:sp>
        <p:nvSpPr>
          <p:cNvPr id="8" name="TextBox 7">
            <a:extLst>
              <a:ext uri="{FF2B5EF4-FFF2-40B4-BE49-F238E27FC236}">
                <a16:creationId xmlns:a16="http://schemas.microsoft.com/office/drawing/2014/main" id="{4073B4DA-72A8-2015-69A8-B185E070C848}"/>
              </a:ext>
            </a:extLst>
          </p:cNvPr>
          <p:cNvSpPr txBox="1"/>
          <p:nvPr/>
        </p:nvSpPr>
        <p:spPr>
          <a:xfrm>
            <a:off x="5281616" y="4083664"/>
            <a:ext cx="1293015" cy="369332"/>
          </a:xfrm>
          <a:prstGeom prst="rect">
            <a:avLst/>
          </a:prstGeom>
          <a:noFill/>
        </p:spPr>
        <p:txBody>
          <a:bodyPr wrap="square" rtlCol="0">
            <a:spAutoFit/>
          </a:bodyPr>
          <a:lstStyle/>
          <a:p>
            <a:r>
              <a:rPr lang="en-US" dirty="0"/>
              <a:t>No Disease</a:t>
            </a:r>
          </a:p>
        </p:txBody>
      </p:sp>
      <p:sp>
        <p:nvSpPr>
          <p:cNvPr id="9" name="TextBox 8">
            <a:extLst>
              <a:ext uri="{FF2B5EF4-FFF2-40B4-BE49-F238E27FC236}">
                <a16:creationId xmlns:a16="http://schemas.microsoft.com/office/drawing/2014/main" id="{779BB494-5AEB-A7E8-A28D-B3A5976FB200}"/>
              </a:ext>
            </a:extLst>
          </p:cNvPr>
          <p:cNvSpPr txBox="1"/>
          <p:nvPr/>
        </p:nvSpPr>
        <p:spPr>
          <a:xfrm>
            <a:off x="6477595" y="2981185"/>
            <a:ext cx="967979" cy="369332"/>
          </a:xfrm>
          <a:prstGeom prst="rect">
            <a:avLst/>
          </a:prstGeom>
          <a:noFill/>
        </p:spPr>
        <p:txBody>
          <a:bodyPr wrap="square" rtlCol="0">
            <a:spAutoFit/>
          </a:bodyPr>
          <a:lstStyle/>
          <a:p>
            <a:pPr algn="ctr"/>
            <a:r>
              <a:rPr lang="en-US" dirty="0"/>
              <a:t>Disease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F4D5922-434B-4829-B93E-02DC38A295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5FBA24-5C01-4635-A984-1DB6E340B0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84A5B589-9002-4056-B090-2D67F91D0F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75420"/>
            <a:ext cx="9036544" cy="4093306"/>
            <a:chOff x="1" y="2075420"/>
            <a:chExt cx="12048729" cy="4093306"/>
          </a:xfrm>
        </p:grpSpPr>
        <p:sp>
          <p:nvSpPr>
            <p:cNvPr id="22" name="Oval 21">
              <a:extLst>
                <a:ext uri="{FF2B5EF4-FFF2-40B4-BE49-F238E27FC236}">
                  <a16:creationId xmlns:a16="http://schemas.microsoft.com/office/drawing/2014/main" id="{3A835187-0C07-4D17-9E39-08D662C3B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4172AE2-2B17-4373-9C8A-857DB850B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C35780-F7A4-40AE-B53C-10DC17CF9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E92B18C-33F1-4886-82C5-978586422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B0C009CF-3334-41D6-BE6D-9601680B0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35B0727-8025-44A8-A313-F0BABC2A40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473201" y="630937"/>
            <a:ext cx="8137359" cy="2695892"/>
          </a:xfrm>
          <a:noFill/>
        </p:spPr>
        <p:txBody>
          <a:bodyPr vert="horz" lIns="91440" tIns="45720" rIns="91440" bIns="45720" rtlCol="0" anchor="t">
            <a:normAutofit/>
          </a:bodyPr>
          <a:lstStyle/>
          <a:p>
            <a:pPr defTabSz="914400">
              <a:lnSpc>
                <a:spcPct val="90000"/>
              </a:lnSpc>
            </a:pPr>
            <a:r>
              <a:rPr lang="en-US" sz="4200" dirty="0">
                <a:solidFill>
                  <a:schemeClr val="bg1"/>
                </a:solidFill>
              </a:rPr>
              <a:t>Demographics &amp; Vitals vs Target</a:t>
            </a:r>
          </a:p>
        </p:txBody>
      </p:sp>
      <p:sp>
        <p:nvSpPr>
          <p:cNvPr id="29" name="Rectangle 28">
            <a:extLst>
              <a:ext uri="{FF2B5EF4-FFF2-40B4-BE49-F238E27FC236}">
                <a16:creationId xmlns:a16="http://schemas.microsoft.com/office/drawing/2014/main" id="{5819102A-0400-4C1F-8614-973F5262E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79052" y="1131512"/>
            <a:ext cx="2796461" cy="533439"/>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B1A0CF5C-68C2-4432-BC2D-5A124C7B6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07958" y="4945279"/>
            <a:ext cx="964406" cy="549007"/>
            <a:chOff x="7029447" y="3514725"/>
            <a:chExt cx="1285875" cy="549007"/>
          </a:xfrm>
        </p:grpSpPr>
        <p:cxnSp>
          <p:nvCxnSpPr>
            <p:cNvPr id="32" name="Straight Connector 31">
              <a:extLst>
                <a:ext uri="{FF2B5EF4-FFF2-40B4-BE49-F238E27FC236}">
                  <a16:creationId xmlns:a16="http://schemas.microsoft.com/office/drawing/2014/main" id="{73E76A51-C6FF-4566-9670-D405D4DA76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069446D-7888-44DB-87EF-972BCEA0AB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50BCE5-EB53-44C2-B9B9-771BAD516C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B2D4461-C687-4A45-933F-C4CCB4E24F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CF1485CA-41D2-421F-B28D-15EF845D5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140785"/>
            <a:ext cx="4571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04ED96A1-E6CA-493F-8610-6B8B7A28E3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45785" y="5940560"/>
            <a:ext cx="1285875" cy="549007"/>
            <a:chOff x="7029447" y="3514725"/>
            <a:chExt cx="1285875" cy="549007"/>
          </a:xfrm>
        </p:grpSpPr>
        <p:cxnSp>
          <p:nvCxnSpPr>
            <p:cNvPr id="40" name="Straight Connector 39">
              <a:extLst>
                <a:ext uri="{FF2B5EF4-FFF2-40B4-BE49-F238E27FC236}">
                  <a16:creationId xmlns:a16="http://schemas.microsoft.com/office/drawing/2014/main" id="{3C9231B8-0812-4FDE-9AC6-94984E20AC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BF59FE3-7AD8-46E8-9440-D268639942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EEEDF00-F676-4147-BAF0-64840E2857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4D3F73A-55E6-4A58-872D-BE9E9C7C30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image.png"/>
          <p:cNvPicPr>
            <a:picLocks noChangeAspect="1"/>
          </p:cNvPicPr>
          <p:nvPr/>
        </p:nvPicPr>
        <p:blipFill>
          <a:blip r:embed="rId3"/>
          <a:stretch>
            <a:fillRect/>
          </a:stretch>
        </p:blipFill>
        <p:spPr>
          <a:xfrm>
            <a:off x="490134" y="3450335"/>
            <a:ext cx="2659666" cy="1522658"/>
          </a:xfrm>
          <a:prstGeom prst="rect">
            <a:avLst/>
          </a:prstGeom>
        </p:spPr>
      </p:pic>
      <p:grpSp>
        <p:nvGrpSpPr>
          <p:cNvPr id="45" name="Group 44">
            <a:extLst>
              <a:ext uri="{FF2B5EF4-FFF2-40B4-BE49-F238E27FC236}">
                <a16:creationId xmlns:a16="http://schemas.microsoft.com/office/drawing/2014/main" id="{09DD9539-74C6-4FF7-835B-F157DE49E8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17545" y="3642073"/>
            <a:ext cx="304800" cy="322326"/>
            <a:chOff x="215328" y="-46937"/>
            <a:chExt cx="304800" cy="2773841"/>
          </a:xfrm>
        </p:grpSpPr>
        <p:cxnSp>
          <p:nvCxnSpPr>
            <p:cNvPr id="46" name="Straight Connector 45">
              <a:extLst>
                <a:ext uri="{FF2B5EF4-FFF2-40B4-BE49-F238E27FC236}">
                  <a16:creationId xmlns:a16="http://schemas.microsoft.com/office/drawing/2014/main" id="{4CA37F6D-5C04-42EC-8F09-2E8760D51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0AC7C6C-CCD6-4B0C-821A-7D23D4C3C5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588B1B8-EFE5-4807-8327-B7EFF0769A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22C7CFD-9F21-4A47-88C1-DF616F0834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pic>
        <p:nvPicPr>
          <p:cNvPr id="3" name="Picture 2" descr="image.png"/>
          <p:cNvPicPr>
            <a:picLocks noChangeAspect="1"/>
          </p:cNvPicPr>
          <p:nvPr/>
        </p:nvPicPr>
        <p:blipFill>
          <a:blip r:embed="rId4"/>
          <a:stretch>
            <a:fillRect/>
          </a:stretch>
        </p:blipFill>
        <p:spPr>
          <a:xfrm>
            <a:off x="3217299" y="3450335"/>
            <a:ext cx="2659665" cy="1522657"/>
          </a:xfrm>
          <a:prstGeom prst="rect">
            <a:avLst/>
          </a:prstGeom>
        </p:spPr>
      </p:pic>
      <p:pic>
        <p:nvPicPr>
          <p:cNvPr id="4" name="Picture 3" descr="image.png"/>
          <p:cNvPicPr>
            <a:picLocks noChangeAspect="1"/>
          </p:cNvPicPr>
          <p:nvPr/>
        </p:nvPicPr>
        <p:blipFill>
          <a:blip r:embed="rId5"/>
          <a:stretch>
            <a:fillRect/>
          </a:stretch>
        </p:blipFill>
        <p:spPr>
          <a:xfrm>
            <a:off x="5944464" y="3450335"/>
            <a:ext cx="2659665" cy="1522657"/>
          </a:xfrm>
          <a:prstGeom prst="rect">
            <a:avLst/>
          </a:prstGeom>
        </p:spPr>
      </p:pic>
      <p:sp>
        <p:nvSpPr>
          <p:cNvPr id="6" name="TextBox 5">
            <a:extLst>
              <a:ext uri="{FF2B5EF4-FFF2-40B4-BE49-F238E27FC236}">
                <a16:creationId xmlns:a16="http://schemas.microsoft.com/office/drawing/2014/main" id="{8AD59068-539C-6EA1-C3BC-EA0678C01196}"/>
              </a:ext>
            </a:extLst>
          </p:cNvPr>
          <p:cNvSpPr txBox="1"/>
          <p:nvPr/>
        </p:nvSpPr>
        <p:spPr>
          <a:xfrm>
            <a:off x="1014413" y="1971675"/>
            <a:ext cx="6272212" cy="369332"/>
          </a:xfrm>
          <a:prstGeom prst="rect">
            <a:avLst/>
          </a:prstGeom>
          <a:noFill/>
        </p:spPr>
        <p:txBody>
          <a:bodyPr wrap="square" rtlCol="0">
            <a:spAutoFit/>
          </a:bodyPr>
          <a:lstStyle/>
          <a:p>
            <a:pPr algn="ctr"/>
            <a:r>
              <a:rPr lang="en-US" dirty="0">
                <a:solidFill>
                  <a:schemeClr val="bg1"/>
                </a:solidFill>
              </a:rPr>
              <a:t>Age and gender more predictive than resting blood pressure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F1AF47-AE98-4034-BD91-1976FA4D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EC0EE2B-2029-48DD-893D-F528E651B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2900" y="8482"/>
            <a:ext cx="2676207"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45AE1D08-1ED1-4F59-B42F-4D8EA33DC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9A79B912-88EA-4640-BDEB-51B3B11A0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4123" y="3164497"/>
            <a:ext cx="4355594" cy="3030557"/>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6635" y="2862471"/>
            <a:ext cx="2281352" cy="2907802"/>
          </a:xfrm>
        </p:spPr>
        <p:txBody>
          <a:bodyPr vert="horz" lIns="91440" tIns="45720" rIns="91440" bIns="45720" rtlCol="0" anchor="t">
            <a:normAutofit/>
          </a:bodyPr>
          <a:lstStyle/>
          <a:p>
            <a:pPr algn="l" defTabSz="914400">
              <a:lnSpc>
                <a:spcPct val="90000"/>
              </a:lnSpc>
            </a:pPr>
            <a:r>
              <a:rPr lang="en-US" sz="3500" dirty="0">
                <a:solidFill>
                  <a:srgbClr val="FFFFFF"/>
                </a:solidFill>
              </a:rPr>
              <a:t>Cardiac Indicators vs Target</a:t>
            </a:r>
            <a:br>
              <a:rPr lang="en-US" sz="3500" dirty="0">
                <a:solidFill>
                  <a:srgbClr val="FFFFFF"/>
                </a:solidFill>
              </a:rPr>
            </a:br>
            <a:br>
              <a:rPr lang="en-US" sz="3500" dirty="0">
                <a:solidFill>
                  <a:srgbClr val="FFFFFF"/>
                </a:solidFill>
              </a:rPr>
            </a:br>
            <a:r>
              <a:rPr lang="en-US" sz="2700" dirty="0">
                <a:solidFill>
                  <a:srgbClr val="FFFFFF"/>
                </a:solidFill>
              </a:rPr>
              <a:t>(Strong predictors)</a:t>
            </a:r>
          </a:p>
        </p:txBody>
      </p:sp>
      <p:pic>
        <p:nvPicPr>
          <p:cNvPr id="4" name="Picture 3" descr="image.png"/>
          <p:cNvPicPr>
            <a:picLocks noChangeAspect="1"/>
          </p:cNvPicPr>
          <p:nvPr/>
        </p:nvPicPr>
        <p:blipFill>
          <a:blip r:embed="rId3"/>
          <a:stretch>
            <a:fillRect/>
          </a:stretch>
        </p:blipFill>
        <p:spPr>
          <a:xfrm>
            <a:off x="3450780" y="1719295"/>
            <a:ext cx="2540683" cy="1454540"/>
          </a:xfrm>
          <a:prstGeom prst="rect">
            <a:avLst/>
          </a:prstGeom>
        </p:spPr>
      </p:pic>
      <p:pic>
        <p:nvPicPr>
          <p:cNvPr id="5" name="Picture 4" descr="image.png"/>
          <p:cNvPicPr>
            <a:picLocks noChangeAspect="1"/>
          </p:cNvPicPr>
          <p:nvPr/>
        </p:nvPicPr>
        <p:blipFill>
          <a:blip r:embed="rId4"/>
          <a:stretch>
            <a:fillRect/>
          </a:stretch>
        </p:blipFill>
        <p:spPr>
          <a:xfrm>
            <a:off x="6220447" y="1705574"/>
            <a:ext cx="2564650" cy="1468261"/>
          </a:xfrm>
          <a:prstGeom prst="rect">
            <a:avLst/>
          </a:prstGeom>
        </p:spPr>
      </p:pic>
      <p:pic>
        <p:nvPicPr>
          <p:cNvPr id="3" name="Picture 2" descr="image.png"/>
          <p:cNvPicPr>
            <a:picLocks noChangeAspect="1"/>
          </p:cNvPicPr>
          <p:nvPr/>
        </p:nvPicPr>
        <p:blipFill>
          <a:blip r:embed="rId5"/>
          <a:stretch>
            <a:fillRect/>
          </a:stretch>
        </p:blipFill>
        <p:spPr>
          <a:xfrm>
            <a:off x="3596134" y="3429000"/>
            <a:ext cx="5043608" cy="28874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DA216DF-C268-4A25-A2DC-51E15F550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9160" y="4474080"/>
            <a:ext cx="8182230" cy="1065836"/>
          </a:xfrm>
        </p:spPr>
        <p:txBody>
          <a:bodyPr vert="horz" lIns="91440" tIns="45720" rIns="91440" bIns="45720" rtlCol="0" anchor="ctr">
            <a:normAutofit/>
          </a:bodyPr>
          <a:lstStyle/>
          <a:p>
            <a:pPr defTabSz="914400">
              <a:lnSpc>
                <a:spcPct val="90000"/>
              </a:lnSpc>
            </a:pPr>
            <a:r>
              <a:rPr lang="en-US" sz="4000"/>
              <a:t>Blood &amp; Metabolic Factors vs Target</a:t>
            </a:r>
          </a:p>
        </p:txBody>
      </p:sp>
      <p:pic>
        <p:nvPicPr>
          <p:cNvPr id="3" name="Picture 2" descr="image.png"/>
          <p:cNvPicPr>
            <a:picLocks noChangeAspect="1"/>
          </p:cNvPicPr>
          <p:nvPr/>
        </p:nvPicPr>
        <p:blipFill>
          <a:blip r:embed="rId3"/>
          <a:stretch>
            <a:fillRect/>
          </a:stretch>
        </p:blipFill>
        <p:spPr>
          <a:xfrm>
            <a:off x="226314" y="1401441"/>
            <a:ext cx="2818638" cy="1613669"/>
          </a:xfrm>
          <a:prstGeom prst="rect">
            <a:avLst/>
          </a:prstGeom>
        </p:spPr>
      </p:pic>
      <p:pic>
        <p:nvPicPr>
          <p:cNvPr id="5" name="Picture 4" descr="image.png"/>
          <p:cNvPicPr>
            <a:picLocks noChangeAspect="1"/>
          </p:cNvPicPr>
          <p:nvPr/>
        </p:nvPicPr>
        <p:blipFill>
          <a:blip r:embed="rId4"/>
          <a:stretch>
            <a:fillRect/>
          </a:stretch>
        </p:blipFill>
        <p:spPr>
          <a:xfrm>
            <a:off x="3168396" y="1401441"/>
            <a:ext cx="2818638" cy="1613669"/>
          </a:xfrm>
          <a:prstGeom prst="rect">
            <a:avLst/>
          </a:prstGeom>
        </p:spPr>
      </p:pic>
      <p:pic>
        <p:nvPicPr>
          <p:cNvPr id="4" name="Picture 3" descr="image.png"/>
          <p:cNvPicPr>
            <a:picLocks noChangeAspect="1"/>
          </p:cNvPicPr>
          <p:nvPr/>
        </p:nvPicPr>
        <p:blipFill>
          <a:blip r:embed="rId5"/>
          <a:stretch>
            <a:fillRect/>
          </a:stretch>
        </p:blipFill>
        <p:spPr>
          <a:xfrm>
            <a:off x="6110478" y="1401441"/>
            <a:ext cx="2818638" cy="1613669"/>
          </a:xfrm>
          <a:prstGeom prst="rect">
            <a:avLst/>
          </a:prstGeom>
        </p:spPr>
      </p:pic>
      <p:sp>
        <p:nvSpPr>
          <p:cNvPr id="12" name="sketch line">
            <a:extLst>
              <a:ext uri="{FF2B5EF4-FFF2-40B4-BE49-F238E27FC236}">
                <a16:creationId xmlns:a16="http://schemas.microsoft.com/office/drawing/2014/main" id="{DE127D07-37F2-4FE3-9F47-F0CD6740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2032" y="563476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Preprocessing</a:t>
            </a:r>
          </a:p>
        </p:txBody>
      </p:sp>
      <p:graphicFrame>
        <p:nvGraphicFramePr>
          <p:cNvPr id="4" name="Content Placeholder 3">
            <a:extLst>
              <a:ext uri="{FF2B5EF4-FFF2-40B4-BE49-F238E27FC236}">
                <a16:creationId xmlns:a16="http://schemas.microsoft.com/office/drawing/2014/main" id="{C4402627-B13F-D504-A2D8-2EC2891C5E7C}"/>
              </a:ext>
            </a:extLst>
          </p:cNvPr>
          <p:cNvGraphicFramePr>
            <a:graphicFrameLocks noGrp="1"/>
          </p:cNvGraphicFramePr>
          <p:nvPr>
            <p:ph idx="1"/>
            <p:extLst>
              <p:ext uri="{D42A27DB-BD31-4B8C-83A1-F6EECF244321}">
                <p14:modId xmlns:p14="http://schemas.microsoft.com/office/powerpoint/2010/main" val="2185678385"/>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Heart Disease Distribution</a:t>
            </a:r>
          </a:p>
        </p:txBody>
      </p:sp>
      <p:pic>
        <p:nvPicPr>
          <p:cNvPr id="3" name="Picture 2" descr="target_distribution.png"/>
          <p:cNvPicPr>
            <a:picLocks noChangeAspect="1"/>
          </p:cNvPicPr>
          <p:nvPr/>
        </p:nvPicPr>
        <p:blipFill>
          <a:blip r:embed="rId3"/>
          <a:stretch>
            <a:fillRect/>
          </a:stretch>
        </p:blipFill>
        <p:spPr>
          <a:xfrm>
            <a:off x="914400" y="1371600"/>
            <a:ext cx="7315200" cy="4876800"/>
          </a:xfrm>
          <a:prstGeom prst="rect">
            <a:avLst/>
          </a:prstGeom>
        </p:spPr>
      </p:pic>
      <p:sp>
        <p:nvSpPr>
          <p:cNvPr id="4" name="TextBox 3">
            <a:extLst>
              <a:ext uri="{FF2B5EF4-FFF2-40B4-BE49-F238E27FC236}">
                <a16:creationId xmlns:a16="http://schemas.microsoft.com/office/drawing/2014/main" id="{E5E4C15B-90E9-4CA7-B617-01AFD16E9149}"/>
              </a:ext>
            </a:extLst>
          </p:cNvPr>
          <p:cNvSpPr txBox="1"/>
          <p:nvPr/>
        </p:nvSpPr>
        <p:spPr>
          <a:xfrm>
            <a:off x="2643187" y="5588737"/>
            <a:ext cx="1421607" cy="369332"/>
          </a:xfrm>
          <a:prstGeom prst="rect">
            <a:avLst/>
          </a:prstGeom>
          <a:solidFill>
            <a:schemeClr val="bg1"/>
          </a:solidFill>
        </p:spPr>
        <p:txBody>
          <a:bodyPr wrap="square" rtlCol="0">
            <a:spAutoFit/>
          </a:bodyPr>
          <a:lstStyle/>
          <a:p>
            <a:r>
              <a:rPr lang="en-US" dirty="0"/>
              <a:t>No Disease</a:t>
            </a:r>
          </a:p>
        </p:txBody>
      </p:sp>
      <p:sp>
        <p:nvSpPr>
          <p:cNvPr id="5" name="TextBox 4">
            <a:extLst>
              <a:ext uri="{FF2B5EF4-FFF2-40B4-BE49-F238E27FC236}">
                <a16:creationId xmlns:a16="http://schemas.microsoft.com/office/drawing/2014/main" id="{B2D868EE-418C-DE2F-9238-0E99E7FD6556}"/>
              </a:ext>
            </a:extLst>
          </p:cNvPr>
          <p:cNvSpPr txBox="1"/>
          <p:nvPr/>
        </p:nvSpPr>
        <p:spPr>
          <a:xfrm>
            <a:off x="5750714" y="5595884"/>
            <a:ext cx="1421607" cy="369332"/>
          </a:xfrm>
          <a:prstGeom prst="rect">
            <a:avLst/>
          </a:prstGeom>
          <a:solidFill>
            <a:schemeClr val="bg1"/>
          </a:solidFill>
        </p:spPr>
        <p:txBody>
          <a:bodyPr wrap="square" rtlCol="0">
            <a:spAutoFit/>
          </a:bodyPr>
          <a:lstStyle/>
          <a:p>
            <a:pPr algn="ctr"/>
            <a:r>
              <a:rPr lang="en-US" dirty="0"/>
              <a:t>Disease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C1F5F-9850-D2CC-A0AC-9772407C00EE}"/>
              </a:ext>
            </a:extLst>
          </p:cNvPr>
          <p:cNvSpPr>
            <a:spLocks noGrp="1"/>
          </p:cNvSpPr>
          <p:nvPr>
            <p:ph type="title"/>
          </p:nvPr>
        </p:nvSpPr>
        <p:spPr>
          <a:xfrm>
            <a:off x="439858" y="1683756"/>
            <a:ext cx="2336449" cy="2396359"/>
          </a:xfrm>
        </p:spPr>
        <p:txBody>
          <a:bodyPr anchor="b">
            <a:normAutofit/>
          </a:bodyPr>
          <a:lstStyle/>
          <a:p>
            <a:pPr algn="r"/>
            <a:r>
              <a:rPr lang="en-US" sz="3500">
                <a:solidFill>
                  <a:srgbClr val="FFFFFF"/>
                </a:solidFill>
              </a:rPr>
              <a:t>Three Models Used</a:t>
            </a:r>
          </a:p>
        </p:txBody>
      </p:sp>
      <p:graphicFrame>
        <p:nvGraphicFramePr>
          <p:cNvPr id="5" name="Content Placeholder 2">
            <a:extLst>
              <a:ext uri="{FF2B5EF4-FFF2-40B4-BE49-F238E27FC236}">
                <a16:creationId xmlns:a16="http://schemas.microsoft.com/office/drawing/2014/main" id="{485FAEC8-BFDB-89F6-ADD9-D8F2E111309A}"/>
              </a:ext>
            </a:extLst>
          </p:cNvPr>
          <p:cNvGraphicFramePr>
            <a:graphicFrameLocks noGrp="1"/>
          </p:cNvGraphicFramePr>
          <p:nvPr>
            <p:ph idx="1"/>
            <p:extLst>
              <p:ext uri="{D42A27DB-BD31-4B8C-83A1-F6EECF244321}">
                <p14:modId xmlns:p14="http://schemas.microsoft.com/office/powerpoint/2010/main" val="2587857596"/>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97439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9143997"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608647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9143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244C87-3D7E-8DC2-EF08-96DA148B51D9}"/>
              </a:ext>
            </a:extLst>
          </p:cNvPr>
          <p:cNvSpPr>
            <a:spLocks noGrp="1"/>
          </p:cNvSpPr>
          <p:nvPr>
            <p:ph type="title"/>
          </p:nvPr>
        </p:nvSpPr>
        <p:spPr>
          <a:xfrm>
            <a:off x="1958732" y="5490971"/>
            <a:ext cx="5221554"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mj-lt"/>
                <a:ea typeface="+mj-ea"/>
                <a:cs typeface="+mj-cs"/>
              </a:rPr>
              <a:t>Logistic Regression Results</a:t>
            </a:r>
          </a:p>
        </p:txBody>
      </p:sp>
      <p:pic>
        <p:nvPicPr>
          <p:cNvPr id="7" name="Picture 6">
            <a:extLst>
              <a:ext uri="{FF2B5EF4-FFF2-40B4-BE49-F238E27FC236}">
                <a16:creationId xmlns:a16="http://schemas.microsoft.com/office/drawing/2014/main" id="{5F1616D7-07CB-F0A6-431E-4C1F2948CF6D}"/>
              </a:ext>
            </a:extLst>
          </p:cNvPr>
          <p:cNvPicPr>
            <a:picLocks noChangeAspect="1"/>
          </p:cNvPicPr>
          <p:nvPr/>
        </p:nvPicPr>
        <p:blipFill>
          <a:blip r:embed="rId3"/>
          <a:stretch>
            <a:fillRect/>
          </a:stretch>
        </p:blipFill>
        <p:spPr>
          <a:xfrm>
            <a:off x="358901" y="845061"/>
            <a:ext cx="8495662" cy="3610656"/>
          </a:xfrm>
          <a:prstGeom prst="rect">
            <a:avLst/>
          </a:prstGeom>
        </p:spPr>
      </p:pic>
      <p:sp>
        <p:nvSpPr>
          <p:cNvPr id="9" name="Rectangle 8">
            <a:extLst>
              <a:ext uri="{FF2B5EF4-FFF2-40B4-BE49-F238E27FC236}">
                <a16:creationId xmlns:a16="http://schemas.microsoft.com/office/drawing/2014/main" id="{EBFB06D8-C54E-088C-894E-DEA27E7F11FE}"/>
              </a:ext>
            </a:extLst>
          </p:cNvPr>
          <p:cNvSpPr/>
          <p:nvPr/>
        </p:nvSpPr>
        <p:spPr>
          <a:xfrm>
            <a:off x="3262912" y="1784365"/>
            <a:ext cx="4966854" cy="342900"/>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751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22222E-6 -4.81481E-6 L 1.38889E-6 0.05462 " pathEditMode="relative" rAng="0" ptsTypes="AA">
                                      <p:cBhvr>
                                        <p:cTn id="11" dur="2000" fill="hold"/>
                                        <p:tgtEl>
                                          <p:spTgt spid="9"/>
                                        </p:tgtEl>
                                        <p:attrNameLst>
                                          <p:attrName>ppt_x</p:attrName>
                                          <p:attrName>ppt_y</p:attrName>
                                        </p:attrNameLst>
                                      </p:cBhvr>
                                      <p:rCtr x="-17" y="2500"/>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2" nodeType="clickEffect">
                                  <p:stCondLst>
                                    <p:cond delay="0"/>
                                  </p:stCondLst>
                                  <p:childTnLst>
                                    <p:animMotion origin="layout" path="M -2.22222E-6 0.05463 L 0.00017 0.12847 " pathEditMode="relative" rAng="0" ptsTypes="AA">
                                      <p:cBhvr>
                                        <p:cTn id="15" dur="2000" fill="hold"/>
                                        <p:tgtEl>
                                          <p:spTgt spid="9"/>
                                        </p:tgtEl>
                                        <p:attrNameLst>
                                          <p:attrName>ppt_x</p:attrName>
                                          <p:attrName>ppt_y</p:attrName>
                                        </p:attrNameLst>
                                      </p:cBhvr>
                                      <p:rCtr x="0" y="3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D56005-6C70-5E08-E4F5-AE9103606CD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66283-A454-FAC1-ED16-44B18A8F6788}"/>
              </a:ext>
            </a:extLst>
          </p:cNvPr>
          <p:cNvSpPr>
            <a:spLocks noGrp="1"/>
          </p:cNvSpPr>
          <p:nvPr>
            <p:ph type="title"/>
          </p:nvPr>
        </p:nvSpPr>
        <p:spPr>
          <a:xfrm>
            <a:off x="524784" y="248038"/>
            <a:ext cx="8233454" cy="1159200"/>
          </a:xfrm>
        </p:spPr>
        <p:txBody>
          <a:bodyPr vert="horz" lIns="91440" tIns="45720" rIns="91440" bIns="45720" rtlCol="0" anchor="ctr">
            <a:normAutofit/>
          </a:bodyPr>
          <a:lstStyle/>
          <a:p>
            <a:pPr defTabSz="914400">
              <a:lnSpc>
                <a:spcPct val="90000"/>
              </a:lnSpc>
            </a:pPr>
            <a:r>
              <a:rPr lang="en-US" sz="3500" kern="1200" dirty="0">
                <a:solidFill>
                  <a:srgbClr val="FFFFFF"/>
                </a:solidFill>
                <a:latin typeface="+mj-lt"/>
                <a:ea typeface="+mj-ea"/>
                <a:cs typeface="+mj-cs"/>
              </a:rPr>
              <a:t>Confusion Matrix (Logistic Regression)</a:t>
            </a:r>
          </a:p>
        </p:txBody>
      </p:sp>
      <p:pic>
        <p:nvPicPr>
          <p:cNvPr id="3" name="Picture 2" descr="confusion_matrix.png">
            <a:extLst>
              <a:ext uri="{FF2B5EF4-FFF2-40B4-BE49-F238E27FC236}">
                <a16:creationId xmlns:a16="http://schemas.microsoft.com/office/drawing/2014/main" id="{5FC95A65-A3E8-B991-CE88-6EBE7C31DE92}"/>
              </a:ext>
            </a:extLst>
          </p:cNvPr>
          <p:cNvPicPr>
            <a:picLocks noChangeAspect="1"/>
          </p:cNvPicPr>
          <p:nvPr/>
        </p:nvPicPr>
        <p:blipFill>
          <a:blip r:embed="rId3"/>
          <a:stretch>
            <a:fillRect/>
          </a:stretch>
        </p:blipFill>
        <p:spPr>
          <a:xfrm>
            <a:off x="861864" y="1966293"/>
            <a:ext cx="7420269" cy="4452160"/>
          </a:xfrm>
          <a:prstGeom prst="rect">
            <a:avLst/>
          </a:prstGeom>
        </p:spPr>
      </p:pic>
      <p:sp>
        <p:nvSpPr>
          <p:cNvPr id="9" name="TextBox 8">
            <a:extLst>
              <a:ext uri="{FF2B5EF4-FFF2-40B4-BE49-F238E27FC236}">
                <a16:creationId xmlns:a16="http://schemas.microsoft.com/office/drawing/2014/main" id="{01D00AD4-4454-EE6D-DD15-7F4DBEBBA702}"/>
              </a:ext>
            </a:extLst>
          </p:cNvPr>
          <p:cNvSpPr txBox="1"/>
          <p:nvPr/>
        </p:nvSpPr>
        <p:spPr>
          <a:xfrm>
            <a:off x="2907506" y="2528886"/>
            <a:ext cx="1407319" cy="738664"/>
          </a:xfrm>
          <a:prstGeom prst="rect">
            <a:avLst/>
          </a:prstGeom>
          <a:noFill/>
        </p:spPr>
        <p:txBody>
          <a:bodyPr wrap="square" rtlCol="0">
            <a:spAutoFit/>
          </a:bodyPr>
          <a:lstStyle/>
          <a:p>
            <a:r>
              <a:rPr lang="en-US" sz="1400" dirty="0"/>
              <a:t>Correct Prediction of no disease</a:t>
            </a:r>
          </a:p>
        </p:txBody>
      </p:sp>
      <p:sp>
        <p:nvSpPr>
          <p:cNvPr id="11" name="TextBox 10">
            <a:extLst>
              <a:ext uri="{FF2B5EF4-FFF2-40B4-BE49-F238E27FC236}">
                <a16:creationId xmlns:a16="http://schemas.microsoft.com/office/drawing/2014/main" id="{DFDAFEA8-3FD5-2F3B-3411-A227D6D83824}"/>
              </a:ext>
            </a:extLst>
          </p:cNvPr>
          <p:cNvSpPr txBox="1"/>
          <p:nvPr/>
        </p:nvSpPr>
        <p:spPr>
          <a:xfrm>
            <a:off x="4657725" y="4223384"/>
            <a:ext cx="1407319" cy="738664"/>
          </a:xfrm>
          <a:prstGeom prst="rect">
            <a:avLst/>
          </a:prstGeom>
          <a:noFill/>
        </p:spPr>
        <p:txBody>
          <a:bodyPr wrap="square" rtlCol="0">
            <a:spAutoFit/>
          </a:bodyPr>
          <a:lstStyle/>
          <a:p>
            <a:r>
              <a:rPr lang="en-US" sz="1400" dirty="0"/>
              <a:t>Correct Prediction of disease</a:t>
            </a:r>
          </a:p>
        </p:txBody>
      </p:sp>
      <p:sp>
        <p:nvSpPr>
          <p:cNvPr id="13" name="TextBox 12">
            <a:extLst>
              <a:ext uri="{FF2B5EF4-FFF2-40B4-BE49-F238E27FC236}">
                <a16:creationId xmlns:a16="http://schemas.microsoft.com/office/drawing/2014/main" id="{397D1DCC-0360-8CD5-06FA-73B1EFAB852D}"/>
              </a:ext>
            </a:extLst>
          </p:cNvPr>
          <p:cNvSpPr txBox="1"/>
          <p:nvPr/>
        </p:nvSpPr>
        <p:spPr>
          <a:xfrm>
            <a:off x="2971800" y="4234814"/>
            <a:ext cx="1407319" cy="738664"/>
          </a:xfrm>
          <a:prstGeom prst="rect">
            <a:avLst/>
          </a:prstGeom>
          <a:noFill/>
        </p:spPr>
        <p:txBody>
          <a:bodyPr wrap="square" rtlCol="0">
            <a:spAutoFit/>
          </a:bodyPr>
          <a:lstStyle/>
          <a:p>
            <a:r>
              <a:rPr lang="en-US" sz="1400" dirty="0">
                <a:solidFill>
                  <a:schemeClr val="bg1"/>
                </a:solidFill>
              </a:rPr>
              <a:t>Incorrect Prediction of disease</a:t>
            </a:r>
          </a:p>
        </p:txBody>
      </p:sp>
      <p:sp>
        <p:nvSpPr>
          <p:cNvPr id="15" name="TextBox 14">
            <a:extLst>
              <a:ext uri="{FF2B5EF4-FFF2-40B4-BE49-F238E27FC236}">
                <a16:creationId xmlns:a16="http://schemas.microsoft.com/office/drawing/2014/main" id="{92295B17-1D11-1261-9A76-F82369169279}"/>
              </a:ext>
            </a:extLst>
          </p:cNvPr>
          <p:cNvSpPr txBox="1"/>
          <p:nvPr/>
        </p:nvSpPr>
        <p:spPr>
          <a:xfrm>
            <a:off x="4657725" y="2566907"/>
            <a:ext cx="1407319" cy="738664"/>
          </a:xfrm>
          <a:prstGeom prst="rect">
            <a:avLst/>
          </a:prstGeom>
          <a:noFill/>
        </p:spPr>
        <p:txBody>
          <a:bodyPr wrap="square" rtlCol="0">
            <a:spAutoFit/>
          </a:bodyPr>
          <a:lstStyle/>
          <a:p>
            <a:r>
              <a:rPr lang="en-US" sz="1400" dirty="0">
                <a:solidFill>
                  <a:schemeClr val="bg1"/>
                </a:solidFill>
              </a:rPr>
              <a:t>Incorrect Prediction of no disease</a:t>
            </a:r>
          </a:p>
        </p:txBody>
      </p:sp>
    </p:spTree>
    <p:extLst>
      <p:ext uri="{BB962C8B-B14F-4D97-AF65-F5344CB8AC3E}">
        <p14:creationId xmlns:p14="http://schemas.microsoft.com/office/powerpoint/2010/main" val="3094835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F1161E-5001-D109-0666-D0B511CABB7B}"/>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A01A66-69FF-1442-7C72-AF9A9CEA8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606068-A56B-C9BF-60C7-D3067BB3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82344"/>
            <a:ext cx="9143997"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DE2709-5AA5-8E1D-2C05-B6267823B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6086475"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FA86EE-963B-638E-E353-3182583FC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5282344"/>
            <a:ext cx="9143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DD897-C384-0C5F-8FC1-3E82F7F8507A}"/>
              </a:ext>
            </a:extLst>
          </p:cNvPr>
          <p:cNvSpPr>
            <a:spLocks noGrp="1"/>
          </p:cNvSpPr>
          <p:nvPr>
            <p:ph type="title"/>
          </p:nvPr>
        </p:nvSpPr>
        <p:spPr>
          <a:xfrm>
            <a:off x="2352116" y="5498115"/>
            <a:ext cx="4401975"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mj-lt"/>
                <a:ea typeface="+mj-ea"/>
                <a:cs typeface="+mj-cs"/>
              </a:rPr>
              <a:t>Random Forest Results</a:t>
            </a:r>
          </a:p>
        </p:txBody>
      </p:sp>
      <p:pic>
        <p:nvPicPr>
          <p:cNvPr id="4" name="Picture 3">
            <a:extLst>
              <a:ext uri="{FF2B5EF4-FFF2-40B4-BE49-F238E27FC236}">
                <a16:creationId xmlns:a16="http://schemas.microsoft.com/office/drawing/2014/main" id="{89B0A795-450A-3964-AE66-23601B3BD3F9}"/>
              </a:ext>
            </a:extLst>
          </p:cNvPr>
          <p:cNvPicPr>
            <a:picLocks noGrp="1" noRot="1" noChangeAspect="1" noMove="1" noResize="1" noEditPoints="1" noAdjustHandles="1" noChangeArrowheads="1" noChangeShapeType="1" noCrop="1"/>
          </p:cNvPicPr>
          <p:nvPr/>
        </p:nvPicPr>
        <p:blipFill>
          <a:blip r:embed="rId3"/>
          <a:stretch>
            <a:fillRect/>
          </a:stretch>
        </p:blipFill>
        <p:spPr>
          <a:xfrm>
            <a:off x="1050764" y="1432873"/>
            <a:ext cx="7525087" cy="3450853"/>
          </a:xfrm>
          <a:prstGeom prst="rect">
            <a:avLst/>
          </a:prstGeom>
        </p:spPr>
      </p:pic>
      <p:sp>
        <p:nvSpPr>
          <p:cNvPr id="9" name="Rectangle 8">
            <a:extLst>
              <a:ext uri="{FF2B5EF4-FFF2-40B4-BE49-F238E27FC236}">
                <a16:creationId xmlns:a16="http://schemas.microsoft.com/office/drawing/2014/main" id="{7198EE76-C34C-E972-78D7-D8AF1344A5F6}"/>
              </a:ext>
            </a:extLst>
          </p:cNvPr>
          <p:cNvSpPr>
            <a:spLocks/>
          </p:cNvSpPr>
          <p:nvPr/>
        </p:nvSpPr>
        <p:spPr>
          <a:xfrm>
            <a:off x="3231906" y="2298272"/>
            <a:ext cx="4966854" cy="342900"/>
          </a:xfrm>
          <a:prstGeom prst="rect">
            <a:avLst/>
          </a:prstGeom>
          <a:noFill/>
          <a:ln w="571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352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11022E-16 4.81481E-6 L 1.11022E-16 0.05462 " pathEditMode="relative" rAng="0" ptsTypes="AA">
                                      <p:cBhvr>
                                        <p:cTn id="11" dur="2000" fill="hold"/>
                                        <p:tgtEl>
                                          <p:spTgt spid="9"/>
                                        </p:tgtEl>
                                        <p:attrNameLst>
                                          <p:attrName>ppt_x</p:attrName>
                                          <p:attrName>ppt_y</p:attrName>
                                        </p:attrNameLst>
                                      </p:cBhvr>
                                      <p:rCtr x="0" y="2731"/>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2" nodeType="clickEffect">
                                  <p:stCondLst>
                                    <p:cond delay="0"/>
                                  </p:stCondLst>
                                  <p:childTnLst>
                                    <p:animMotion origin="layout" path="M 1.11022E-16 0.05462 L 0.00017 0.12847 " pathEditMode="relative" rAng="0" ptsTypes="AA">
                                      <p:cBhvr>
                                        <p:cTn id="15" dur="2000" fill="hold"/>
                                        <p:tgtEl>
                                          <p:spTgt spid="9"/>
                                        </p:tgtEl>
                                        <p:attrNameLst>
                                          <p:attrName>ppt_x</p:attrName>
                                          <p:attrName>ppt_y</p:attrName>
                                        </p:attrNameLst>
                                      </p:cBhvr>
                                      <p:rCtr x="0" y="36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E18162-764F-5A2E-11FF-CF4A75FE1C7E}"/>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defTabSz="914400">
              <a:lnSpc>
                <a:spcPct val="90000"/>
              </a:lnSpc>
            </a:pPr>
            <a:r>
              <a:rPr lang="en-US" sz="2200" kern="1200" dirty="0">
                <a:solidFill>
                  <a:schemeClr val="bg1"/>
                </a:solidFill>
                <a:latin typeface="+mj-lt"/>
                <a:ea typeface="+mj-ea"/>
                <a:cs typeface="+mj-cs"/>
              </a:rPr>
              <a:t>Random Forest</a:t>
            </a:r>
            <a:br>
              <a:rPr lang="en-US" sz="2200" kern="1200" dirty="0">
                <a:solidFill>
                  <a:schemeClr val="bg1"/>
                </a:solidFill>
                <a:latin typeface="+mj-lt"/>
                <a:ea typeface="+mj-ea"/>
                <a:cs typeface="+mj-cs"/>
              </a:rPr>
            </a:br>
            <a:r>
              <a:rPr lang="en-US" sz="2200" kern="1200" dirty="0">
                <a:solidFill>
                  <a:schemeClr val="bg1"/>
                </a:solidFill>
                <a:latin typeface="+mj-lt"/>
                <a:ea typeface="+mj-ea"/>
                <a:cs typeface="+mj-cs"/>
              </a:rPr>
              <a:t>Feature Importance</a:t>
            </a:r>
          </a:p>
        </p:txBody>
      </p:sp>
      <p:pic>
        <p:nvPicPr>
          <p:cNvPr id="1026" name="Picture 2">
            <a:extLst>
              <a:ext uri="{FF2B5EF4-FFF2-40B4-BE49-F238E27FC236}">
                <a16:creationId xmlns:a16="http://schemas.microsoft.com/office/drawing/2014/main" id="{52396058-5ACD-EC00-59EC-55BC871EF8A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879395" y="1675227"/>
            <a:ext cx="7385208"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32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3192</TotalTime>
  <Words>1552</Words>
  <Application>Microsoft Office PowerPoint</Application>
  <PresentationFormat>On-screen Show (4:3)</PresentationFormat>
  <Paragraphs>191</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Heart Disease Prediction Project</vt:lpstr>
      <vt:lpstr>Project Overview</vt:lpstr>
      <vt:lpstr>Data Preprocessing</vt:lpstr>
      <vt:lpstr>Heart Disease Distribution</vt:lpstr>
      <vt:lpstr>Three Models Used</vt:lpstr>
      <vt:lpstr>Logistic Regression Results</vt:lpstr>
      <vt:lpstr>Confusion Matrix (Logistic Regression)</vt:lpstr>
      <vt:lpstr>Random Forest Results</vt:lpstr>
      <vt:lpstr>Random Forest Feature Importance</vt:lpstr>
      <vt:lpstr>Neural Network</vt:lpstr>
      <vt:lpstr>PowerPoint Presentation</vt:lpstr>
      <vt:lpstr>Neural Network Accuracy Over Epochs</vt:lpstr>
      <vt:lpstr>PostgreSQL</vt:lpstr>
      <vt:lpstr>PowerPoint Presentation</vt:lpstr>
      <vt:lpstr>Age vs Target</vt:lpstr>
      <vt:lpstr>Sex vs Target</vt:lpstr>
      <vt:lpstr>Chest Pain Type vs Target</vt:lpstr>
      <vt:lpstr>Resting Blood Pressure vs Target</vt:lpstr>
      <vt:lpstr>Cholesterol vs Target</vt:lpstr>
      <vt:lpstr>Fasting Blood Sugar vs Target</vt:lpstr>
      <vt:lpstr>Resting EKG Results vs Target</vt:lpstr>
      <vt:lpstr>Max Heart Rate Achieved vs Target</vt:lpstr>
      <vt:lpstr>Exercise-Induced Angina vs Target</vt:lpstr>
      <vt:lpstr>Demographics &amp; Vitals vs Target</vt:lpstr>
      <vt:lpstr>Cardiac Indicators vs Target  (Strong predictors)</vt:lpstr>
      <vt:lpstr>Blood &amp; Metabolic Factors vs Target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Andrea Hazzard</dc:creator>
  <cp:keywords/>
  <dc:description>generated using python-pptx</dc:description>
  <cp:lastModifiedBy>Andrea Hazzard</cp:lastModifiedBy>
  <cp:revision>3</cp:revision>
  <dcterms:created xsi:type="dcterms:W3CDTF">2013-01-27T09:14:16Z</dcterms:created>
  <dcterms:modified xsi:type="dcterms:W3CDTF">2025-04-21T00:50:10Z</dcterms:modified>
  <cp:category/>
</cp:coreProperties>
</file>