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58" r:id="rId4"/>
    <p:sldId id="260" r:id="rId5"/>
    <p:sldId id="259" r:id="rId6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575"/>
  </p:normalViewPr>
  <p:slideViewPr>
    <p:cSldViewPr snapToGrid="0" snapToObjects="1">
      <p:cViewPr>
        <p:scale>
          <a:sx n="95" d="100"/>
          <a:sy n="95" d="100"/>
        </p:scale>
        <p:origin x="976" y="-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own Arrow 90">
            <a:extLst>
              <a:ext uri="{FF2B5EF4-FFF2-40B4-BE49-F238E27FC236}">
                <a16:creationId xmlns:a16="http://schemas.microsoft.com/office/drawing/2014/main" id="{302CAB8D-38F7-5847-8966-4A1B4B63D0C4}"/>
              </a:ext>
            </a:extLst>
          </p:cNvPr>
          <p:cNvSpPr/>
          <p:nvPr/>
        </p:nvSpPr>
        <p:spPr>
          <a:xfrm rot="20063934">
            <a:off x="2243273" y="1355207"/>
            <a:ext cx="381964" cy="24640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6376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 rot="1550679">
            <a:off x="8699874" y="2601648"/>
            <a:ext cx="381964" cy="11365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082423" y="368041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4510570" y="452518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3488851" y="50267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3677134" y="5799929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3488237" y="80261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3730343" y="9323363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323636" y="10278935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4531018" y="7190169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4520407" y="88621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4508831" y="984663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4508831" y="1104398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706076" y="11472250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047873" y="10229659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233068" y="1099471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430313" y="11422974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7" y="5026791"/>
            <a:ext cx="440421" cy="212679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3498942" y="6105267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3677133" y="688135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647772" y="368041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075919" y="452519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054200" y="5026792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42483" y="5799930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53586" y="802616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295692" y="9323364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096367" y="7190170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085756" y="886216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74180" y="984663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229958" y="5949594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8" y="5231968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064291" y="6105268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242482" y="688135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6578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359</Words>
  <Application>Microsoft Macintosh PowerPoint</Application>
  <PresentationFormat>Custom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76</cp:revision>
  <dcterms:created xsi:type="dcterms:W3CDTF">2019-08-14T10:46:36Z</dcterms:created>
  <dcterms:modified xsi:type="dcterms:W3CDTF">2020-04-18T13:39:37Z</dcterms:modified>
</cp:coreProperties>
</file>