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523"/>
  </p:normalViewPr>
  <p:slideViewPr>
    <p:cSldViewPr snapToGrid="0" snapToObjects="1">
      <p:cViewPr varScale="1">
        <p:scale>
          <a:sx n="84" d="100"/>
          <a:sy n="84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7C60-B66F-6647-A862-700E380C2D75}" type="datetimeFigureOut">
              <a:t>5/24/20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0CF7-A629-914D-98CC-E4B93BB0DA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30CF7-A629-914D-98CC-E4B93BB0DA0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30CF7-A629-914D-98CC-E4B93BB0DA0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4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6DDB9-5CBD-A140-BD20-93CF73CF776D}"/>
              </a:ext>
            </a:extLst>
          </p:cNvPr>
          <p:cNvSpPr/>
          <p:nvPr/>
        </p:nvSpPr>
        <p:spPr>
          <a:xfrm>
            <a:off x="1051325" y="4396116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moved.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F200DA-D550-844B-B4F3-875CEC1F3B8B}"/>
              </a:ext>
            </a:extLst>
          </p:cNvPr>
          <p:cNvSpPr/>
          <p:nvPr/>
        </p:nvSpPr>
        <p:spPr>
          <a:xfrm>
            <a:off x="2357741" y="440620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moves.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27FAA5-06BA-6044-AFE1-EB1E0038B2AD}"/>
              </a:ext>
            </a:extLst>
          </p:cNvPr>
          <p:cNvSpPr/>
          <p:nvPr/>
        </p:nvSpPr>
        <p:spPr>
          <a:xfrm>
            <a:off x="2015152" y="5921351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moving.</a:t>
            </a:r>
            <a:br>
              <a:rPr lang="en-US" b="1"/>
            </a:br>
            <a:r>
              <a:rPr lang="en-US" b="1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1315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595206" y="1738595"/>
            <a:ext cx="1614272" cy="1238261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/>
              <a:t>Sense:</a:t>
            </a:r>
            <a:br>
              <a:rPr lang="en-US"/>
            </a:br>
            <a:r>
              <a:rPr lang="en-US" b="1"/>
              <a:t>move.n.03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432254" y="1793022"/>
            <a:ext cx="1614272" cy="1238262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/>
              <a:t>Sense</a:t>
            </a:r>
            <a:r>
              <a:rPr lang="en-US" b="1"/>
              <a:t>: move.v.01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274567" y="5229705"/>
            <a:ext cx="3135366" cy="132986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ctr"/>
          <a:lstStyle/>
          <a:p>
            <a:pPr algn="ctr"/>
            <a:r>
              <a:rPr lang="en-GB"/>
              <a:t>(game) a player's turn</a:t>
            </a:r>
            <a:br>
              <a:rPr lang="en-GB"/>
            </a:br>
            <a:r>
              <a:rPr lang="en-GB"/>
              <a:t> to take some action </a:t>
            </a:r>
            <a:br>
              <a:rPr lang="en-GB"/>
            </a:br>
            <a:r>
              <a:rPr lang="en-GB"/>
              <a:t>permitted by the rules of the game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10100729" y="2013940"/>
            <a:ext cx="1942825" cy="14150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moved from Idaho to Nebraska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9927587" y="3783666"/>
            <a:ext cx="2247772" cy="127247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basketball player moved from one team to another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144" idx="6"/>
            <a:endCxn id="4" idx="3"/>
          </p:cNvCxnSpPr>
          <p:nvPr/>
        </p:nvCxnSpPr>
        <p:spPr>
          <a:xfrm>
            <a:off x="1941056" y="2335824"/>
            <a:ext cx="654150" cy="21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141" idx="4"/>
            <a:endCxn id="4" idx="4"/>
          </p:cNvCxnSpPr>
          <p:nvPr/>
        </p:nvCxnSpPr>
        <p:spPr>
          <a:xfrm>
            <a:off x="2595206" y="1140903"/>
            <a:ext cx="309565" cy="597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0"/>
            <a:endCxn id="120" idx="2"/>
          </p:cNvCxnSpPr>
          <p:nvPr/>
        </p:nvCxnSpPr>
        <p:spPr>
          <a:xfrm flipV="1">
            <a:off x="1842250" y="4625914"/>
            <a:ext cx="1079659" cy="603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 flipV="1">
            <a:off x="9046526" y="2412153"/>
            <a:ext cx="1054203" cy="309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1"/>
            <a:endCxn id="5" idx="1"/>
          </p:cNvCxnSpPr>
          <p:nvPr/>
        </p:nvCxnSpPr>
        <p:spPr>
          <a:xfrm flipH="1" flipV="1">
            <a:off x="8736961" y="3031284"/>
            <a:ext cx="1519805" cy="938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006994" y="2718127"/>
            <a:ext cx="1181046" cy="1005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4209478" y="2357726"/>
            <a:ext cx="780378" cy="357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205178" y="2412153"/>
            <a:ext cx="1227076" cy="325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656789" y="5350476"/>
            <a:ext cx="1181047" cy="1005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relocation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875707" y="5350476"/>
            <a:ext cx="1118380" cy="1005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displace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736961" y="5350476"/>
            <a:ext cx="1210306" cy="1005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stay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cxnSpLocks/>
            <a:stCxn id="50" idx="2"/>
            <a:endCxn id="87" idx="0"/>
          </p:cNvCxnSpPr>
          <p:nvPr/>
        </p:nvCxnSpPr>
        <p:spPr>
          <a:xfrm flipH="1">
            <a:off x="5247313" y="3723331"/>
            <a:ext cx="350204" cy="162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5597517" y="3723331"/>
            <a:ext cx="1837380" cy="162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cxnSpLocks/>
            <a:stCxn id="50" idx="2"/>
            <a:endCxn id="89" idx="0"/>
          </p:cNvCxnSpPr>
          <p:nvPr/>
        </p:nvCxnSpPr>
        <p:spPr>
          <a:xfrm>
            <a:off x="5597517" y="3723331"/>
            <a:ext cx="3744597" cy="162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739081" y="113909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5D117F-DE55-514C-A46C-B16CCFE3D32F}"/>
              </a:ext>
            </a:extLst>
          </p:cNvPr>
          <p:cNvSpPr txBox="1"/>
          <p:nvPr/>
        </p:nvSpPr>
        <p:spPr>
          <a:xfrm flipH="1">
            <a:off x="10436654" y="1738595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C67359-C947-EA4B-A4EB-DE4B5946B458}"/>
              </a:ext>
            </a:extLst>
          </p:cNvPr>
          <p:cNvSpPr txBox="1"/>
          <p:nvPr/>
        </p:nvSpPr>
        <p:spPr>
          <a:xfrm flipH="1">
            <a:off x="10439701" y="3507741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A822F6-EC11-2A48-BF3F-54B80B6898AC}"/>
              </a:ext>
            </a:extLst>
          </p:cNvPr>
          <p:cNvSpPr txBox="1"/>
          <p:nvPr/>
        </p:nvSpPr>
        <p:spPr>
          <a:xfrm flipH="1">
            <a:off x="5063963" y="4519398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SYNONYM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77CF83-028F-444C-BEFD-86347FC11DDB}"/>
              </a:ext>
            </a:extLst>
          </p:cNvPr>
          <p:cNvSpPr txBox="1"/>
          <p:nvPr/>
        </p:nvSpPr>
        <p:spPr>
          <a:xfrm flipH="1">
            <a:off x="6493488" y="4519398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SYNONYM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88A224-B3CF-E74F-B286-6B1DF9492558}"/>
              </a:ext>
            </a:extLst>
          </p:cNvPr>
          <p:cNvSpPr txBox="1"/>
          <p:nvPr/>
        </p:nvSpPr>
        <p:spPr>
          <a:xfrm flipH="1">
            <a:off x="7881134" y="4519398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ANTONYM</a:t>
            </a:r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6A597F53-D67B-B943-840A-7D28259A16E3}"/>
              </a:ext>
            </a:extLst>
          </p:cNvPr>
          <p:cNvSpPr/>
          <p:nvPr/>
        </p:nvSpPr>
        <p:spPr>
          <a:xfrm>
            <a:off x="2612344" y="3387653"/>
            <a:ext cx="1614272" cy="1238261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/>
              <a:t>Sense:</a:t>
            </a:r>
            <a:br>
              <a:rPr lang="en-US"/>
            </a:br>
            <a:r>
              <a:rPr lang="en-US" b="1"/>
              <a:t>move.n.05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A153748-E6F1-2D43-8B19-189335285E73}"/>
              </a:ext>
            </a:extLst>
          </p:cNvPr>
          <p:cNvSpPr/>
          <p:nvPr/>
        </p:nvSpPr>
        <p:spPr>
          <a:xfrm>
            <a:off x="6188040" y="391633"/>
            <a:ext cx="4624122" cy="8424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t"/>
          <a:lstStyle/>
          <a:p>
            <a:pPr algn="ctr"/>
            <a:r>
              <a:rPr lang="en-GB"/>
              <a:t>change location; move, travel, or proceed, also metaphorically</a:t>
            </a:r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23705FC-7C60-C044-9010-A334038F8E14}"/>
              </a:ext>
            </a:extLst>
          </p:cNvPr>
          <p:cNvCxnSpPr>
            <a:cxnSpLocks/>
            <a:stCxn id="121" idx="3"/>
            <a:endCxn id="5" idx="4"/>
          </p:cNvCxnSpPr>
          <p:nvPr/>
        </p:nvCxnSpPr>
        <p:spPr>
          <a:xfrm>
            <a:off x="6865227" y="1110733"/>
            <a:ext cx="876593" cy="6822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4B326-7D62-DD4B-9D8F-31D57E20C545}"/>
              </a:ext>
            </a:extLst>
          </p:cNvPr>
          <p:cNvSpPr txBox="1"/>
          <p:nvPr/>
        </p:nvSpPr>
        <p:spPr>
          <a:xfrm flipH="1">
            <a:off x="1061935" y="4847799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91514C-955C-0F46-8F0C-BE2784A4D643}"/>
              </a:ext>
            </a:extLst>
          </p:cNvPr>
          <p:cNvSpPr txBox="1"/>
          <p:nvPr/>
        </p:nvSpPr>
        <p:spPr>
          <a:xfrm flipH="1">
            <a:off x="1834186" y="20701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D426D45-EA3D-3943-8765-E472A301DF79}"/>
              </a:ext>
            </a:extLst>
          </p:cNvPr>
          <p:cNvSpPr/>
          <p:nvPr/>
        </p:nvSpPr>
        <p:spPr>
          <a:xfrm>
            <a:off x="283145" y="298425"/>
            <a:ext cx="4624122" cy="8424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t"/>
          <a:lstStyle/>
          <a:p>
            <a:pPr algn="ctr"/>
            <a:r>
              <a:rPr lang="en-GB"/>
              <a:t>a change of position that does not entail a change of location</a:t>
            </a:r>
          </a:p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1A8D600-A772-5246-AB7D-1208D3625CE1}"/>
              </a:ext>
            </a:extLst>
          </p:cNvPr>
          <p:cNvSpPr/>
          <p:nvPr/>
        </p:nvSpPr>
        <p:spPr>
          <a:xfrm>
            <a:off x="-1769" y="1628294"/>
            <a:ext cx="1942825" cy="14150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 impatient move of her hand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C83985-27E1-F04A-9412-51D4DA6A3C75}"/>
              </a:ext>
            </a:extLst>
          </p:cNvPr>
          <p:cNvSpPr txBox="1"/>
          <p:nvPr/>
        </p:nvSpPr>
        <p:spPr>
          <a:xfrm flipH="1">
            <a:off x="473673" y="1343561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1289D5-76F3-8A43-A742-2598CA0B9BEC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4226616" y="3720397"/>
            <a:ext cx="780378" cy="286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4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743200" y="1733226"/>
            <a:ext cx="1614272" cy="1238261"/>
          </a:xfrm>
          <a:prstGeom prst="hexagon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/>
              <a:t>Sense:</a:t>
            </a:r>
            <a:br>
              <a:rPr lang="en-US"/>
            </a:br>
            <a:r>
              <a:rPr lang="en-US" b="1"/>
              <a:t>bank.n.02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432254" y="1782962"/>
            <a:ext cx="1614272" cy="1238262"/>
          </a:xfrm>
          <a:prstGeom prst="hexagon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/>
              <a:t>Sense</a:t>
            </a:r>
            <a:r>
              <a:rPr lang="en-US" b="1"/>
              <a:t>: bank.n.01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10001873" y="1470237"/>
            <a:ext cx="1942825" cy="14150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they pulled the canoe up on the bank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9696926" y="3266847"/>
            <a:ext cx="2247772" cy="166371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she sat on the bank of the river and watched the currents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144" idx="6"/>
            <a:endCxn id="4" idx="3"/>
          </p:cNvCxnSpPr>
          <p:nvPr/>
        </p:nvCxnSpPr>
        <p:spPr>
          <a:xfrm>
            <a:off x="2207236" y="2348416"/>
            <a:ext cx="535964" cy="3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3052765" y="1379558"/>
            <a:ext cx="0" cy="353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9046526" y="2177767"/>
            <a:ext cx="955347" cy="224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1"/>
            <a:endCxn id="5" idx="1"/>
          </p:cNvCxnSpPr>
          <p:nvPr/>
        </p:nvCxnSpPr>
        <p:spPr>
          <a:xfrm flipH="1" flipV="1">
            <a:off x="8736961" y="3021224"/>
            <a:ext cx="1289144" cy="489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006994" y="2705983"/>
            <a:ext cx="1181046" cy="1005204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bank</a:t>
            </a:r>
            <a:endParaRPr lang="en-US" b="1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4357472" y="2352357"/>
            <a:ext cx="632384" cy="375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205178" y="2402093"/>
            <a:ext cx="1227076" cy="325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965706" y="5362834"/>
            <a:ext cx="1181047" cy="100520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coast</a:t>
            </a:r>
            <a:endParaRPr lang="en-US" b="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962205" y="5362834"/>
            <a:ext cx="1118380" cy="100520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row</a:t>
            </a:r>
            <a:endParaRPr lang="en-US" b="1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cxnSpLocks/>
            <a:stCxn id="50" idx="2"/>
            <a:endCxn id="87" idx="0"/>
          </p:cNvCxnSpPr>
          <p:nvPr/>
        </p:nvCxnSpPr>
        <p:spPr>
          <a:xfrm flipH="1">
            <a:off x="5556230" y="3711187"/>
            <a:ext cx="41287" cy="1651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5597517" y="3711187"/>
            <a:ext cx="1923878" cy="16516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739081" y="113909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5D117F-DE55-514C-A46C-B16CCFE3D32F}"/>
              </a:ext>
            </a:extLst>
          </p:cNvPr>
          <p:cNvSpPr txBox="1"/>
          <p:nvPr/>
        </p:nvSpPr>
        <p:spPr>
          <a:xfrm flipH="1">
            <a:off x="10337798" y="1194892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C67359-C947-EA4B-A4EB-DE4B5946B458}"/>
              </a:ext>
            </a:extLst>
          </p:cNvPr>
          <p:cNvSpPr txBox="1"/>
          <p:nvPr/>
        </p:nvSpPr>
        <p:spPr>
          <a:xfrm flipH="1">
            <a:off x="10319562" y="2956571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A822F6-EC11-2A48-BF3F-54B80B6898AC}"/>
              </a:ext>
            </a:extLst>
          </p:cNvPr>
          <p:cNvSpPr txBox="1"/>
          <p:nvPr/>
        </p:nvSpPr>
        <p:spPr>
          <a:xfrm flipH="1">
            <a:off x="4921792" y="4882465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SYNONYM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77CF83-028F-444C-BEFD-86347FC11DDB}"/>
              </a:ext>
            </a:extLst>
          </p:cNvPr>
          <p:cNvSpPr txBox="1"/>
          <p:nvPr/>
        </p:nvSpPr>
        <p:spPr>
          <a:xfrm flipH="1">
            <a:off x="6729103" y="4884333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SYNONYM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A153748-E6F1-2D43-8B19-189335285E73}"/>
              </a:ext>
            </a:extLst>
          </p:cNvPr>
          <p:cNvSpPr/>
          <p:nvPr/>
        </p:nvSpPr>
        <p:spPr>
          <a:xfrm>
            <a:off x="6544225" y="428672"/>
            <a:ext cx="3969214" cy="8424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t"/>
          <a:lstStyle/>
          <a:p>
            <a:pPr algn="ctr"/>
            <a:r>
              <a:rPr lang="en-GB"/>
              <a:t>sloping land (especially the slope beside a body of water)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23705FC-7C60-C044-9010-A334038F8E14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7741820" y="1247414"/>
            <a:ext cx="0" cy="535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91514C-955C-0F46-8F0C-BE2784A4D643}"/>
              </a:ext>
            </a:extLst>
          </p:cNvPr>
          <p:cNvSpPr txBox="1"/>
          <p:nvPr/>
        </p:nvSpPr>
        <p:spPr>
          <a:xfrm flipH="1">
            <a:off x="2712525" y="19007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D426D45-EA3D-3943-8765-E472A301DF79}"/>
              </a:ext>
            </a:extLst>
          </p:cNvPr>
          <p:cNvSpPr/>
          <p:nvPr/>
        </p:nvSpPr>
        <p:spPr>
          <a:xfrm>
            <a:off x="1136776" y="336464"/>
            <a:ext cx="4624122" cy="10451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ctr"/>
          <a:lstStyle/>
          <a:p>
            <a:pPr algn="ctr"/>
            <a:r>
              <a:rPr lang="en-US"/>
              <a:t>a financial institution that accepts deposits and channels the money into lending activities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1A8D600-A772-5246-AB7D-1208D3625CE1}"/>
              </a:ext>
            </a:extLst>
          </p:cNvPr>
          <p:cNvSpPr/>
          <p:nvPr/>
        </p:nvSpPr>
        <p:spPr>
          <a:xfrm>
            <a:off x="424349" y="1798868"/>
            <a:ext cx="1782887" cy="10990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 cashed a check at the bank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C83985-27E1-F04A-9412-51D4DA6A3C75}"/>
              </a:ext>
            </a:extLst>
          </p:cNvPr>
          <p:cNvSpPr txBox="1"/>
          <p:nvPr/>
        </p:nvSpPr>
        <p:spPr>
          <a:xfrm flipH="1">
            <a:off x="765741" y="1500779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1289D5-76F3-8A43-A742-2598CA0B9BEC}"/>
              </a:ext>
            </a:extLst>
          </p:cNvPr>
          <p:cNvCxnSpPr>
            <a:cxnSpLocks/>
          </p:cNvCxnSpPr>
          <p:nvPr/>
        </p:nvCxnSpPr>
        <p:spPr>
          <a:xfrm flipH="1">
            <a:off x="4226616" y="3720397"/>
            <a:ext cx="780378" cy="286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exagon 48">
            <a:extLst>
              <a:ext uri="{FF2B5EF4-FFF2-40B4-BE49-F238E27FC236}">
                <a16:creationId xmlns:a16="http://schemas.microsoft.com/office/drawing/2014/main" id="{D1EBF0EB-BBAA-2046-BDFB-9CA6C3A30FB7}"/>
              </a:ext>
            </a:extLst>
          </p:cNvPr>
          <p:cNvSpPr/>
          <p:nvPr/>
        </p:nvSpPr>
        <p:spPr>
          <a:xfrm>
            <a:off x="2712651" y="3692298"/>
            <a:ext cx="1614272" cy="1238261"/>
          </a:xfrm>
          <a:prstGeom prst="hexagon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/>
              <a:t>Sense:</a:t>
            </a:r>
            <a:br>
              <a:rPr lang="en-US"/>
            </a:br>
            <a:r>
              <a:rPr lang="en-US" b="1"/>
              <a:t>bank.v.01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500F91-96E3-DE46-BCC0-3A9AE3854927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2312368" y="4930559"/>
            <a:ext cx="709848" cy="906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1D027-5C06-BE4E-8578-1C273DF43995}"/>
              </a:ext>
            </a:extLst>
          </p:cNvPr>
          <p:cNvCxnSpPr>
            <a:cxnSpLocks/>
            <a:stCxn id="55" idx="4"/>
            <a:endCxn id="49" idx="3"/>
          </p:cNvCxnSpPr>
          <p:nvPr/>
        </p:nvCxnSpPr>
        <p:spPr>
          <a:xfrm flipV="1">
            <a:off x="1321142" y="4311429"/>
            <a:ext cx="1391509" cy="251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715D03-AEA4-2247-98AF-C765B304340A}"/>
              </a:ext>
            </a:extLst>
          </p:cNvPr>
          <p:cNvSpPr txBox="1"/>
          <p:nvPr/>
        </p:nvSpPr>
        <p:spPr>
          <a:xfrm flipH="1">
            <a:off x="659259" y="3585028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DEFINITION</a:t>
            </a:r>
            <a:endParaRPr lang="en-US" sz="1600" b="1" i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C189DA-11E6-3047-BBF7-73DC07461BB7}"/>
              </a:ext>
            </a:extLst>
          </p:cNvPr>
          <p:cNvSpPr/>
          <p:nvPr/>
        </p:nvSpPr>
        <p:spPr>
          <a:xfrm>
            <a:off x="533267" y="3888495"/>
            <a:ext cx="1575749" cy="67410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ctr"/>
          <a:lstStyle/>
          <a:p>
            <a:pPr algn="ctr"/>
            <a:r>
              <a:rPr lang="en-US"/>
              <a:t>tip laterally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88DED9-26A7-EB4E-B028-9DC4CB0AB9DB}"/>
              </a:ext>
            </a:extLst>
          </p:cNvPr>
          <p:cNvSpPr/>
          <p:nvPr/>
        </p:nvSpPr>
        <p:spPr>
          <a:xfrm>
            <a:off x="419611" y="5193534"/>
            <a:ext cx="1892757" cy="128776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pilot had to bank the aircraft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328A0F-25B3-C343-995C-852E82BABCAC}"/>
              </a:ext>
            </a:extLst>
          </p:cNvPr>
          <p:cNvSpPr txBox="1"/>
          <p:nvPr/>
        </p:nvSpPr>
        <p:spPr>
          <a:xfrm flipH="1">
            <a:off x="672602" y="4888817"/>
            <a:ext cx="1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EXAMPLE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A6CFC1-A0B8-3349-B081-798D28C78933}"/>
              </a:ext>
            </a:extLst>
          </p:cNvPr>
          <p:cNvCxnSpPr>
            <a:cxnSpLocks/>
          </p:cNvCxnSpPr>
          <p:nvPr/>
        </p:nvCxnSpPr>
        <p:spPr>
          <a:xfrm>
            <a:off x="6203867" y="3177222"/>
            <a:ext cx="1035793" cy="659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5EAE22-773D-9D4C-ADA4-F06298C02A8D}"/>
              </a:ext>
            </a:extLst>
          </p:cNvPr>
          <p:cNvCxnSpPr>
            <a:cxnSpLocks/>
          </p:cNvCxnSpPr>
          <p:nvPr/>
        </p:nvCxnSpPr>
        <p:spPr>
          <a:xfrm flipH="1" flipV="1">
            <a:off x="8239391" y="3019644"/>
            <a:ext cx="1185940" cy="2090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BF5FBB-47B0-7A4A-8533-6AEE368170F0}"/>
              </a:ext>
            </a:extLst>
          </p:cNvPr>
          <p:cNvSpPr txBox="1"/>
          <p:nvPr/>
        </p:nvSpPr>
        <p:spPr>
          <a:xfrm>
            <a:off x="8937150" y="5033011"/>
            <a:ext cx="24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definitions,</a:t>
            </a:r>
            <a:br>
              <a:rPr lang="en-US"/>
            </a:br>
            <a:r>
              <a:rPr lang="en-US"/>
              <a:t>other examples, etc.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F10526-E17C-7241-BC05-8B51B4401015}"/>
              </a:ext>
            </a:extLst>
          </p:cNvPr>
          <p:cNvSpPr txBox="1"/>
          <p:nvPr/>
        </p:nvSpPr>
        <p:spPr>
          <a:xfrm>
            <a:off x="6863708" y="3828428"/>
            <a:ext cx="244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senses, etc.</a:t>
            </a:r>
          </a:p>
        </p:txBody>
      </p:sp>
    </p:spTree>
    <p:extLst>
      <p:ext uri="{BB962C8B-B14F-4D97-AF65-F5344CB8AC3E}">
        <p14:creationId xmlns:p14="http://schemas.microsoft.com/office/powerpoint/2010/main" val="298539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383</Words>
  <Application>Microsoft Macintosh PowerPoint</Application>
  <PresentationFormat>Widescreen</PresentationFormat>
  <Paragraphs>119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49</cp:revision>
  <dcterms:created xsi:type="dcterms:W3CDTF">2019-08-14T10:46:36Z</dcterms:created>
  <dcterms:modified xsi:type="dcterms:W3CDTF">2020-05-24T21:30:43Z</dcterms:modified>
</cp:coreProperties>
</file>