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50"/>
  </p:normalViewPr>
  <p:slideViewPr>
    <p:cSldViewPr snapToGrid="0" snapToObjects="1">
      <p:cViewPr>
        <p:scale>
          <a:sx n="114" d="100"/>
          <a:sy n="114" d="100"/>
        </p:scale>
        <p:origin x="1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DB7FCE-5BBD-F647-AEF4-FE633DC2B9F1}"/>
              </a:ext>
            </a:extLst>
          </p:cNvPr>
          <p:cNvSpPr txBox="1"/>
          <p:nvPr/>
        </p:nvSpPr>
        <p:spPr>
          <a:xfrm>
            <a:off x="714632" y="2228671"/>
            <a:ext cx="10762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Objective: Multi-sense Language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Write-Assistant should suggest a sense of a word; it will also be able to link the dictionary definition</a:t>
            </a:r>
          </a:p>
        </p:txBody>
      </p:sp>
    </p:spTree>
    <p:extLst>
      <p:ext uri="{BB962C8B-B14F-4D97-AF65-F5344CB8AC3E}">
        <p14:creationId xmlns:p14="http://schemas.microsoft.com/office/powerpoint/2010/main" val="203407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1485250" y="1819529"/>
            <a:ext cx="1234161" cy="81966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6627885" y="1973637"/>
            <a:ext cx="1243912" cy="81966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Move.2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8F0319D-7AA5-824D-BFDE-D271CAAF9E88}"/>
              </a:ext>
            </a:extLst>
          </p:cNvPr>
          <p:cNvSpPr/>
          <p:nvPr/>
        </p:nvSpPr>
        <p:spPr>
          <a:xfrm>
            <a:off x="4908997" y="300680"/>
            <a:ext cx="1243912" cy="70433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0B2C6-3FB8-494B-A72B-E60CB3D27B58}"/>
              </a:ext>
            </a:extLst>
          </p:cNvPr>
          <p:cNvSpPr/>
          <p:nvPr/>
        </p:nvSpPr>
        <p:spPr>
          <a:xfrm>
            <a:off x="197739" y="33775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D6FCF9-1A7F-A142-BB51-AB185300A51C}"/>
              </a:ext>
            </a:extLst>
          </p:cNvPr>
          <p:cNvSpPr/>
          <p:nvPr/>
        </p:nvSpPr>
        <p:spPr>
          <a:xfrm>
            <a:off x="1245474" y="58077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0D075-13C2-C347-9403-0740D4F65874}"/>
              </a:ext>
            </a:extLst>
          </p:cNvPr>
          <p:cNvSpPr/>
          <p:nvPr/>
        </p:nvSpPr>
        <p:spPr>
          <a:xfrm>
            <a:off x="2705372" y="300680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EEE0F-550B-0240-B3E5-35DDEF14A90F}"/>
              </a:ext>
            </a:extLst>
          </p:cNvPr>
          <p:cNvSpPr/>
          <p:nvPr/>
        </p:nvSpPr>
        <p:spPr>
          <a:xfrm>
            <a:off x="6569948" y="549700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BE791C-99A4-8F4D-A04C-05B295A62934}"/>
              </a:ext>
            </a:extLst>
          </p:cNvPr>
          <p:cNvSpPr/>
          <p:nvPr/>
        </p:nvSpPr>
        <p:spPr>
          <a:xfrm>
            <a:off x="7664552" y="901867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33661C-109E-2846-9B9C-81D797E03499}"/>
              </a:ext>
            </a:extLst>
          </p:cNvPr>
          <p:cNvSpPr/>
          <p:nvPr/>
        </p:nvSpPr>
        <p:spPr>
          <a:xfrm>
            <a:off x="610078" y="282145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7A9B-2A37-6B45-B74A-F806A97AB9C4}"/>
              </a:ext>
            </a:extLst>
          </p:cNvPr>
          <p:cNvSpPr/>
          <p:nvPr/>
        </p:nvSpPr>
        <p:spPr>
          <a:xfrm>
            <a:off x="1751018" y="335897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B82E-10EB-9B4C-9051-35858A549285}"/>
              </a:ext>
            </a:extLst>
          </p:cNvPr>
          <p:cNvSpPr/>
          <p:nvPr/>
        </p:nvSpPr>
        <p:spPr>
          <a:xfrm>
            <a:off x="2719411" y="4143637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6078767" y="3210523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7123428" y="3708917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7" idx="5"/>
            <a:endCxn id="4" idx="4"/>
          </p:cNvCxnSpPr>
          <p:nvPr/>
        </p:nvCxnSpPr>
        <p:spPr>
          <a:xfrm>
            <a:off x="957134" y="938939"/>
            <a:ext cx="733033" cy="8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flipH="1">
            <a:off x="1690167" y="1285106"/>
            <a:ext cx="150" cy="5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DE5AF-DBCF-A840-9FFE-B8472BE61B06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flipH="1">
            <a:off x="2514494" y="901868"/>
            <a:ext cx="321169" cy="91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77110-2ABC-564B-B7D2-77DA3A0028E0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>
            <a:off x="6700239" y="1150888"/>
            <a:ext cx="132563" cy="8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706C4-1BA8-C241-8C6A-756B362B5039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7666880" y="1503055"/>
            <a:ext cx="127963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E2498-3C53-6349-B0E1-85D186CEF882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1054921" y="2639197"/>
            <a:ext cx="635246" cy="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8738F2-EB6C-5340-BFC3-E3AB725B20DB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2195861" y="2639197"/>
            <a:ext cx="318633" cy="7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8F6C5-20CD-9040-B576-D99FE84853E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2514494" y="2639197"/>
            <a:ext cx="649760" cy="15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V="1">
            <a:off x="6209058" y="2793304"/>
            <a:ext cx="623744" cy="5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7568271" y="2793304"/>
            <a:ext cx="98609" cy="91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4062654" y="2747144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move.</a:t>
            </a:r>
            <a:br>
              <a:rPr lang="en-US"/>
            </a:br>
            <a:r>
              <a:rPr lang="en-US"/>
              <a:t>global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stCxn id="50" idx="0"/>
            <a:endCxn id="4" idx="0"/>
          </p:cNvCxnSpPr>
          <p:nvPr/>
        </p:nvCxnSpPr>
        <p:spPr>
          <a:xfrm flipH="1" flipV="1">
            <a:off x="2719411" y="2229363"/>
            <a:ext cx="1825157" cy="5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stCxn id="50" idx="0"/>
            <a:endCxn id="5" idx="3"/>
          </p:cNvCxnSpPr>
          <p:nvPr/>
        </p:nvCxnSpPr>
        <p:spPr>
          <a:xfrm flipV="1">
            <a:off x="4544568" y="2383471"/>
            <a:ext cx="2083317" cy="3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AAF412-15B6-6444-B038-670139F1877E}"/>
              </a:ext>
            </a:extLst>
          </p:cNvPr>
          <p:cNvCxnSpPr>
            <a:stCxn id="50" idx="0"/>
            <a:endCxn id="6" idx="2"/>
          </p:cNvCxnSpPr>
          <p:nvPr/>
        </p:nvCxnSpPr>
        <p:spPr>
          <a:xfrm flipV="1">
            <a:off x="4544568" y="1005015"/>
            <a:ext cx="540513" cy="174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3164254" y="5132357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syn1.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5049039" y="4724584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syn2.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5BE5E-7866-9F47-9CB4-9ED7E0155F3F}"/>
              </a:ext>
            </a:extLst>
          </p:cNvPr>
          <p:cNvSpPr/>
          <p:nvPr/>
        </p:nvSpPr>
        <p:spPr>
          <a:xfrm>
            <a:off x="7794843" y="5132357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ant1.</a:t>
            </a:r>
            <a:br>
              <a:rPr lang="en-US"/>
            </a:br>
            <a:r>
              <a:rPr lang="en-US"/>
              <a:t>global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stCxn id="50" idx="2"/>
            <a:endCxn id="87" idx="0"/>
          </p:cNvCxnSpPr>
          <p:nvPr/>
        </p:nvCxnSpPr>
        <p:spPr>
          <a:xfrm flipH="1">
            <a:off x="3646168" y="3562690"/>
            <a:ext cx="898400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stCxn id="50" idx="2"/>
            <a:endCxn id="88" idx="0"/>
          </p:cNvCxnSpPr>
          <p:nvPr/>
        </p:nvCxnSpPr>
        <p:spPr>
          <a:xfrm>
            <a:off x="4544568" y="3562690"/>
            <a:ext cx="986385" cy="116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35BF46-92CE-8F48-96D7-C7AA19A18277}"/>
              </a:ext>
            </a:extLst>
          </p:cNvPr>
          <p:cNvCxnSpPr>
            <a:stCxn id="50" idx="2"/>
            <a:endCxn id="89" idx="0"/>
          </p:cNvCxnSpPr>
          <p:nvPr/>
        </p:nvCxnSpPr>
        <p:spPr>
          <a:xfrm>
            <a:off x="4544568" y="3562690"/>
            <a:ext cx="3732189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70E3DB8A-E338-F14A-BD74-671F7AE596D7}"/>
              </a:ext>
            </a:extLst>
          </p:cNvPr>
          <p:cNvSpPr/>
          <p:nvPr/>
        </p:nvSpPr>
        <p:spPr>
          <a:xfrm rot="19247124">
            <a:off x="183301" y="3471561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5C41163-055C-FE41-A593-F2BE542EC8F9}"/>
              </a:ext>
            </a:extLst>
          </p:cNvPr>
          <p:cNvSpPr/>
          <p:nvPr/>
        </p:nvSpPr>
        <p:spPr>
          <a:xfrm rot="19247124">
            <a:off x="-24963" y="1119971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B22F8-7A5B-E349-BF97-C19BC42AEBCA}"/>
              </a:ext>
            </a:extLst>
          </p:cNvPr>
          <p:cNvSpPr txBox="1"/>
          <p:nvPr/>
        </p:nvSpPr>
        <p:spPr>
          <a:xfrm>
            <a:off x="984310" y="1170830"/>
            <a:ext cx="38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76B53E-FF1B-1D4B-B96C-CD6DFA2175DE}"/>
              </a:ext>
            </a:extLst>
          </p:cNvPr>
          <p:cNvSpPr txBox="1"/>
          <p:nvPr/>
        </p:nvSpPr>
        <p:spPr>
          <a:xfrm flipH="1">
            <a:off x="1519858" y="1323230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352254-34FD-7743-8692-5ABBA31BEF03}"/>
              </a:ext>
            </a:extLst>
          </p:cNvPr>
          <p:cNvSpPr txBox="1"/>
          <p:nvPr/>
        </p:nvSpPr>
        <p:spPr>
          <a:xfrm flipH="1">
            <a:off x="2597997" y="125403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6533252" y="137710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66A2C7-740E-C945-94CF-709D7EBB2990}"/>
              </a:ext>
            </a:extLst>
          </p:cNvPr>
          <p:cNvSpPr txBox="1"/>
          <p:nvPr/>
        </p:nvSpPr>
        <p:spPr>
          <a:xfrm flipH="1">
            <a:off x="7683545" y="1550097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22520D-299D-C34C-BAE2-C6A21C0750F3}"/>
              </a:ext>
            </a:extLst>
          </p:cNvPr>
          <p:cNvSpPr txBox="1"/>
          <p:nvPr/>
        </p:nvSpPr>
        <p:spPr>
          <a:xfrm flipH="1">
            <a:off x="7556505" y="311096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17F754-2ACE-3541-B89B-10182D277E67}"/>
              </a:ext>
            </a:extLst>
          </p:cNvPr>
          <p:cNvSpPr txBox="1"/>
          <p:nvPr/>
        </p:nvSpPr>
        <p:spPr>
          <a:xfrm flipH="1">
            <a:off x="6327157" y="2827913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BD7C73-83CD-5545-992A-2439917F9E3D}"/>
              </a:ext>
            </a:extLst>
          </p:cNvPr>
          <p:cNvSpPr txBox="1"/>
          <p:nvPr/>
        </p:nvSpPr>
        <p:spPr>
          <a:xfrm flipH="1">
            <a:off x="2932424" y="366289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FBED07-4FDD-5B46-A699-114AC129271C}"/>
              </a:ext>
            </a:extLst>
          </p:cNvPr>
          <p:cNvSpPr txBox="1"/>
          <p:nvPr/>
        </p:nvSpPr>
        <p:spPr>
          <a:xfrm flipH="1">
            <a:off x="2125327" y="3007120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C4F443-A676-054C-AE26-EE234F90F5A4}"/>
              </a:ext>
            </a:extLst>
          </p:cNvPr>
          <p:cNvSpPr txBox="1"/>
          <p:nvPr/>
        </p:nvSpPr>
        <p:spPr>
          <a:xfrm flipH="1">
            <a:off x="1200214" y="252389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6AB102-1489-AC43-80F1-FE0DD59F9B65}"/>
              </a:ext>
            </a:extLst>
          </p:cNvPr>
          <p:cNvSpPr txBox="1"/>
          <p:nvPr/>
        </p:nvSpPr>
        <p:spPr>
          <a:xfrm flipH="1">
            <a:off x="3364012" y="2185340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E39BAE-017D-1347-8E27-C86A7C7F1AB2}"/>
              </a:ext>
            </a:extLst>
          </p:cNvPr>
          <p:cNvSpPr txBox="1"/>
          <p:nvPr/>
        </p:nvSpPr>
        <p:spPr>
          <a:xfrm flipH="1">
            <a:off x="4761899" y="1678037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6625F1-9162-3742-930D-4C32A1565841}"/>
              </a:ext>
            </a:extLst>
          </p:cNvPr>
          <p:cNvSpPr txBox="1"/>
          <p:nvPr/>
        </p:nvSpPr>
        <p:spPr>
          <a:xfrm flipH="1">
            <a:off x="5461796" y="2300643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5C888-F36C-0E42-9738-10880A32565F}"/>
              </a:ext>
            </a:extLst>
          </p:cNvPr>
          <p:cNvSpPr txBox="1"/>
          <p:nvPr/>
        </p:nvSpPr>
        <p:spPr>
          <a:xfrm flipH="1">
            <a:off x="3882996" y="4178246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2E84F0-A992-9B44-8A6D-A1E4D9FEE884}"/>
              </a:ext>
            </a:extLst>
          </p:cNvPr>
          <p:cNvSpPr txBox="1"/>
          <p:nvPr/>
        </p:nvSpPr>
        <p:spPr>
          <a:xfrm flipH="1">
            <a:off x="4850636" y="4101942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7E4AAF-C7EF-424D-9B8B-35B47E86B76B}"/>
              </a:ext>
            </a:extLst>
          </p:cNvPr>
          <p:cNvSpPr txBox="1"/>
          <p:nvPr/>
        </p:nvSpPr>
        <p:spPr>
          <a:xfrm flipH="1">
            <a:off x="6429144" y="4376531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ant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87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22</cp:revision>
  <dcterms:created xsi:type="dcterms:W3CDTF">2019-08-14T10:46:36Z</dcterms:created>
  <dcterms:modified xsi:type="dcterms:W3CDTF">2019-09-02T14:03:47Z</dcterms:modified>
</cp:coreProperties>
</file>