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540"/>
  </p:normalViewPr>
  <p:slideViewPr>
    <p:cSldViewPr snapToGrid="0" snapToObjects="1">
      <p:cViewPr>
        <p:scale>
          <a:sx n="110" d="100"/>
          <a:sy n="11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57030" y="608332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61170" y="99856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11261" y="737882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62990" y="66755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25701" y="110723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33035" y="376351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486449" y="450863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59658" y="54592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597149" y="55571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55083" y="835171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13625" y="835171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69951" y="827239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30844" y="97711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597149" y="963155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35166" y="99856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52070" y="99856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21314" y="339900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46466" y="73788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46466" y="73788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44650" y="579943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24671" y="579943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885031" y="579943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43010" y="930971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46466" y="112406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69565" y="321446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696519" y="321446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49698" y="587377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59632" y="321446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46466" y="66553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68745" y="-1535380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68649" y="1444453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48054" y="191339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74244" y="1157365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E1DD145-7CA2-7246-A594-BE42D4917926}"/>
              </a:ext>
            </a:extLst>
          </p:cNvPr>
          <p:cNvSpPr/>
          <p:nvPr/>
        </p:nvSpPr>
        <p:spPr>
          <a:xfrm>
            <a:off x="4477467" y="3232825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68647" y="2749389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55391" y="555712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897654" y="352958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35145" y="36275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68840" y="784148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35145" y="770193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584462" y="544920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584462" y="544920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681006" y="738009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584462" y="931098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584462" y="472573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779003" y="110723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475867" y="367185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00491" y="-458860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53823" y="1159649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31227" y="1445411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10632" y="1914351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4CA11CF-60F4-FC47-A864-0178A5911173}"/>
              </a:ext>
            </a:extLst>
          </p:cNvPr>
          <p:cNvSpPr/>
          <p:nvPr/>
        </p:nvSpPr>
        <p:spPr>
          <a:xfrm>
            <a:off x="9228470" y="323378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>
            <a:off x="10031225" y="2750347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474070" y="4382570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484914" y="4382570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495758" y="4382570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784168" y="4697958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5A03702-9650-124E-8F2F-D57C4BCDBF27}"/>
              </a:ext>
            </a:extLst>
          </p:cNvPr>
          <p:cNvCxnSpPr>
            <a:stCxn id="57" idx="2"/>
            <a:endCxn id="246" idx="0"/>
          </p:cNvCxnSpPr>
          <p:nvPr/>
        </p:nvCxnSpPr>
        <p:spPr>
          <a:xfrm>
            <a:off x="1450768" y="1253609"/>
            <a:ext cx="2017040" cy="312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2539D3D-161B-7045-BFAE-9C6773EE27C1}"/>
              </a:ext>
            </a:extLst>
          </p:cNvPr>
          <p:cNvCxnSpPr>
            <a:cxnSpLocks/>
            <a:stCxn id="222" idx="2"/>
          </p:cNvCxnSpPr>
          <p:nvPr/>
        </p:nvCxnSpPr>
        <p:spPr>
          <a:xfrm>
            <a:off x="5471205" y="3878102"/>
            <a:ext cx="7447" cy="50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ABD30DF-312D-3D45-B2CD-9E696DD20694}"/>
              </a:ext>
            </a:extLst>
          </p:cNvPr>
          <p:cNvCxnSpPr>
            <a:cxnSpLocks/>
            <a:endCxn id="248" idx="0"/>
          </p:cNvCxnSpPr>
          <p:nvPr/>
        </p:nvCxnSpPr>
        <p:spPr>
          <a:xfrm flipH="1">
            <a:off x="7489496" y="3555463"/>
            <a:ext cx="1733692" cy="82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294982" y="5227030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334679" y="1883803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296412" y="572863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47</cp:revision>
  <dcterms:created xsi:type="dcterms:W3CDTF">2019-08-14T10:46:36Z</dcterms:created>
  <dcterms:modified xsi:type="dcterms:W3CDTF">2020-04-04T19:49:52Z</dcterms:modified>
</cp:coreProperties>
</file>