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94497"/>
  </p:normalViewPr>
  <p:slideViewPr>
    <p:cSldViewPr snapToGrid="0" snapToObjects="1">
      <p:cViewPr varScale="1">
        <p:scale>
          <a:sx n="103" d="100"/>
          <a:sy n="103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43C8-4640-5D49-9C1C-72E9BEC60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1C51B-1BD3-1E41-8D4B-581121C30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86E3-FAD9-E646-94A8-4BCC3E1F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0401-F969-4D4F-B6A6-24AF5F18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5BF6-5143-BA4B-BD8B-FE8C94AD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398C-DFB3-1D4A-BAD9-62D68381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CAD34-5672-EE4E-A048-787D62EC6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835F-1AAE-9745-B92B-10C60DD3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5D5E8-A9FE-A04A-82A2-826E5B5D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986-56B0-CB49-B6ED-CA518BCB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A8548-47F0-FA44-8AF7-353FF043D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C6E44-C6B1-CD44-867A-45593904F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61CC-A8EA-BC48-9AB0-F341559C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5CED1-B85A-344D-B54A-47A069D5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95B5-3C2F-2841-AEB9-ACE3D2EE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C985-A22E-3540-A822-A173ED6F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5F07-B00C-C143-A213-D00D9907B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D34B1-47EB-AE46-AC50-A985A5B5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E501-E407-5E4A-81A0-5D719A57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06B63-5E80-3241-95A1-D06875FB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09AE-8F3B-4A48-A984-D1F293D5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D456D-E00A-9547-8D66-4B333059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F043-A54C-B74F-80B6-74396B94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C4FCD-81D3-7847-A790-AE29A3B6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5971C-9615-2648-B292-D93AD119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7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17EC-F6B3-DE40-97F8-B548FA43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1E3A-67AB-F946-9A67-18E36E338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7E673-C00F-8F41-A14B-C5113EB82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7CA02-A4E8-7847-ACD0-B5F0E2C6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1859F-14A2-6B42-BC27-2D058148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B30CE-852E-2E45-86CD-5DE7AD38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A1C2-F168-5645-9E33-27B85A51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21CFC-E845-0242-B55D-E378B5C4B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49837-1E64-A244-8501-CAD26C4CD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2A53A-425C-8743-87AA-4A5BA3F86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9D406-7DA2-F946-AC16-B387E5EC2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DE8AF-07E7-244A-86A5-0F0046C5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71A76-ADA4-D24B-8B76-7E6F72F1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8EFCE-64A7-6A49-8171-589B75D2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2753-BB1F-5D4A-994B-91B4E05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23F92-19C4-224C-9824-41FF9111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1E71D-7AC6-A545-B32E-5C0CE27B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0BA91-405E-F742-B0B0-30117F99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7B15C-E4DE-2040-A127-2E2EB83B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B5F66-A790-DC4B-8723-318CEBF2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3D519-53C7-544E-BD7E-763AA513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EAFC-3418-8746-A20D-7D9653E3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FF08-75F6-A547-A803-E7815AA18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1A5AE-BFB3-1546-8DB6-8D201040D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0B31-B36D-BC42-83FE-481DA3D2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3D08-10E8-B249-BF63-86C7D9BD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E1A43-EF21-714F-8221-122CC49D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0FA1-C3B5-8F4E-8575-4A0C5407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DAE20-FFB1-7644-82D3-EBA9BA317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A7323-A129-9649-8813-D70E0CE14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54E92-021B-2A41-AFC4-2132491D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3CD65-02FD-DC4E-8246-0B64DA95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1BBE8-AFE6-5D46-B4D5-BCCCEC0D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2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F9B53-B435-3E4F-89D9-2BCB42B6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B9A59-A2DE-6145-89C4-7EAB3E22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BC4C-3D2D-DF4F-B66C-949C2E378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20A4-8895-6D46-A558-2CE2469121C7}" type="datetimeFigureOut"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01DD-CC04-EE44-AAA7-41AAFE96F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CF04-E621-9143-88E4-282C017F7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1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3CB137D-5BB4-1242-8225-A9DF14533DE8}"/>
              </a:ext>
            </a:extLst>
          </p:cNvPr>
          <p:cNvSpPr/>
          <p:nvPr/>
        </p:nvSpPr>
        <p:spPr>
          <a:xfrm>
            <a:off x="2646808" y="1980170"/>
            <a:ext cx="1234161" cy="81966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move.n.1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737AC331-5BBD-FA48-A45D-777447720597}"/>
              </a:ext>
            </a:extLst>
          </p:cNvPr>
          <p:cNvSpPr/>
          <p:nvPr/>
        </p:nvSpPr>
        <p:spPr>
          <a:xfrm>
            <a:off x="7789443" y="2134278"/>
            <a:ext cx="1243912" cy="819667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Move.v.2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8F0319D-7AA5-824D-BFDE-D271CAAF9E88}"/>
              </a:ext>
            </a:extLst>
          </p:cNvPr>
          <p:cNvSpPr/>
          <p:nvPr/>
        </p:nvSpPr>
        <p:spPr>
          <a:xfrm>
            <a:off x="6070555" y="461321"/>
            <a:ext cx="1243912" cy="70433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move.5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F0B2C6-3FB8-494B-A72B-E60CB3D27B58}"/>
              </a:ext>
            </a:extLst>
          </p:cNvPr>
          <p:cNvSpPr/>
          <p:nvPr/>
        </p:nvSpPr>
        <p:spPr>
          <a:xfrm>
            <a:off x="1359297" y="498392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1,1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D6FCF9-1A7F-A142-BB51-AB185300A51C}"/>
              </a:ext>
            </a:extLst>
          </p:cNvPr>
          <p:cNvSpPr/>
          <p:nvPr/>
        </p:nvSpPr>
        <p:spPr>
          <a:xfrm>
            <a:off x="2407032" y="741412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1,2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90D075-13C2-C347-9403-0740D4F65874}"/>
              </a:ext>
            </a:extLst>
          </p:cNvPr>
          <p:cNvSpPr/>
          <p:nvPr/>
        </p:nvSpPr>
        <p:spPr>
          <a:xfrm>
            <a:off x="3866930" y="461321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1,8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1EEE0F-550B-0240-B3E5-35DDEF14A90F}"/>
              </a:ext>
            </a:extLst>
          </p:cNvPr>
          <p:cNvSpPr/>
          <p:nvPr/>
        </p:nvSpPr>
        <p:spPr>
          <a:xfrm>
            <a:off x="7731506" y="710341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2,1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BE791C-99A4-8F4D-A04C-05B295A62934}"/>
              </a:ext>
            </a:extLst>
          </p:cNvPr>
          <p:cNvSpPr/>
          <p:nvPr/>
        </p:nvSpPr>
        <p:spPr>
          <a:xfrm>
            <a:off x="8826110" y="1062508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2,2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33661C-109E-2846-9B9C-81D797E03499}"/>
              </a:ext>
            </a:extLst>
          </p:cNvPr>
          <p:cNvSpPr/>
          <p:nvPr/>
        </p:nvSpPr>
        <p:spPr>
          <a:xfrm>
            <a:off x="1771636" y="2982093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1,1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407A9B-2A37-6B45-B74A-F806A97AB9C4}"/>
              </a:ext>
            </a:extLst>
          </p:cNvPr>
          <p:cNvSpPr/>
          <p:nvPr/>
        </p:nvSpPr>
        <p:spPr>
          <a:xfrm>
            <a:off x="2912576" y="3519612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1,2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28B82E-10EB-9B4C-9051-35858A549285}"/>
              </a:ext>
            </a:extLst>
          </p:cNvPr>
          <p:cNvSpPr/>
          <p:nvPr/>
        </p:nvSpPr>
        <p:spPr>
          <a:xfrm>
            <a:off x="3880969" y="4304278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1,10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3A3DA1-3524-6947-AEC8-7B51B2E19083}"/>
              </a:ext>
            </a:extLst>
          </p:cNvPr>
          <p:cNvSpPr/>
          <p:nvPr/>
        </p:nvSpPr>
        <p:spPr>
          <a:xfrm>
            <a:off x="7240325" y="3371164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2,1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646155-B817-374A-A232-C0B892632DB7}"/>
              </a:ext>
            </a:extLst>
          </p:cNvPr>
          <p:cNvSpPr/>
          <p:nvPr/>
        </p:nvSpPr>
        <p:spPr>
          <a:xfrm>
            <a:off x="8284986" y="3869558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2,2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242243-82A7-9E4D-BE25-79B9DDF8054D}"/>
              </a:ext>
            </a:extLst>
          </p:cNvPr>
          <p:cNvCxnSpPr>
            <a:cxnSpLocks/>
            <a:stCxn id="7" idx="5"/>
            <a:endCxn id="4" idx="4"/>
          </p:cNvCxnSpPr>
          <p:nvPr/>
        </p:nvCxnSpPr>
        <p:spPr>
          <a:xfrm>
            <a:off x="2118692" y="1099580"/>
            <a:ext cx="733033" cy="88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C2FD02-87A6-7445-B7DF-8DA0E85D885E}"/>
              </a:ext>
            </a:extLst>
          </p:cNvPr>
          <p:cNvCxnSpPr>
            <a:cxnSpLocks/>
            <a:stCxn id="8" idx="4"/>
            <a:endCxn id="4" idx="4"/>
          </p:cNvCxnSpPr>
          <p:nvPr/>
        </p:nvCxnSpPr>
        <p:spPr>
          <a:xfrm flipH="1">
            <a:off x="2851725" y="1445747"/>
            <a:ext cx="150" cy="53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DE5AF-DBCF-A840-9FFE-B8472BE61B06}"/>
              </a:ext>
            </a:extLst>
          </p:cNvPr>
          <p:cNvCxnSpPr>
            <a:cxnSpLocks/>
            <a:stCxn id="9" idx="3"/>
            <a:endCxn id="4" idx="5"/>
          </p:cNvCxnSpPr>
          <p:nvPr/>
        </p:nvCxnSpPr>
        <p:spPr>
          <a:xfrm flipH="1">
            <a:off x="3676052" y="1062509"/>
            <a:ext cx="321169" cy="91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C77110-2ABC-564B-B7D2-77DA3A0028E0}"/>
              </a:ext>
            </a:extLst>
          </p:cNvPr>
          <p:cNvCxnSpPr>
            <a:cxnSpLocks/>
            <a:stCxn id="10" idx="3"/>
            <a:endCxn id="5" idx="4"/>
          </p:cNvCxnSpPr>
          <p:nvPr/>
        </p:nvCxnSpPr>
        <p:spPr>
          <a:xfrm>
            <a:off x="7861797" y="1311529"/>
            <a:ext cx="132563" cy="82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B706C4-1BA8-C241-8C6A-756B362B5039}"/>
              </a:ext>
            </a:extLst>
          </p:cNvPr>
          <p:cNvCxnSpPr>
            <a:cxnSpLocks/>
            <a:stCxn id="11" idx="3"/>
            <a:endCxn id="5" idx="5"/>
          </p:cNvCxnSpPr>
          <p:nvPr/>
        </p:nvCxnSpPr>
        <p:spPr>
          <a:xfrm flipH="1">
            <a:off x="8828438" y="1663696"/>
            <a:ext cx="127963" cy="47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5E2498-3C53-6349-B0E1-85D186CEF882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2216479" y="2799838"/>
            <a:ext cx="635246" cy="18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8738F2-EB6C-5340-BFC3-E3AB725B20DB}"/>
              </a:ext>
            </a:extLst>
          </p:cNvPr>
          <p:cNvCxnSpPr>
            <a:cxnSpLocks/>
            <a:stCxn id="13" idx="0"/>
            <a:endCxn id="4" idx="1"/>
          </p:cNvCxnSpPr>
          <p:nvPr/>
        </p:nvCxnSpPr>
        <p:spPr>
          <a:xfrm flipV="1">
            <a:off x="3357419" y="2799838"/>
            <a:ext cx="318633" cy="71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8F6C5-20CD-9040-B576-D99FE84853E4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 flipH="1" flipV="1">
            <a:off x="3676052" y="2799838"/>
            <a:ext cx="649760" cy="150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2A2287-310F-B946-AEF1-82B998E15392}"/>
              </a:ext>
            </a:extLst>
          </p:cNvPr>
          <p:cNvCxnSpPr>
            <a:cxnSpLocks/>
            <a:stCxn id="15" idx="1"/>
            <a:endCxn id="5" idx="2"/>
          </p:cNvCxnSpPr>
          <p:nvPr/>
        </p:nvCxnSpPr>
        <p:spPr>
          <a:xfrm flipV="1">
            <a:off x="7370616" y="2953945"/>
            <a:ext cx="623744" cy="52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CD089F-5773-E04C-BDC5-512549EA62F0}"/>
              </a:ext>
            </a:extLst>
          </p:cNvPr>
          <p:cNvCxnSpPr>
            <a:cxnSpLocks/>
            <a:stCxn id="16" idx="0"/>
            <a:endCxn id="5" idx="1"/>
          </p:cNvCxnSpPr>
          <p:nvPr/>
        </p:nvCxnSpPr>
        <p:spPr>
          <a:xfrm flipV="1">
            <a:off x="8729829" y="2953945"/>
            <a:ext cx="98609" cy="91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8D579BA-5C4C-E14D-A374-B9DDC758B117}"/>
              </a:ext>
            </a:extLst>
          </p:cNvPr>
          <p:cNvSpPr/>
          <p:nvPr/>
        </p:nvSpPr>
        <p:spPr>
          <a:xfrm>
            <a:off x="5224212" y="2907785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move.</a:t>
            </a:r>
            <a:br>
              <a:rPr lang="en-US" b="1"/>
            </a:br>
            <a:r>
              <a:rPr lang="en-US" b="1"/>
              <a:t>global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A80652-C6E3-4A4A-9B7C-3339EEF97881}"/>
              </a:ext>
            </a:extLst>
          </p:cNvPr>
          <p:cNvCxnSpPr>
            <a:stCxn id="50" idx="0"/>
            <a:endCxn id="4" idx="0"/>
          </p:cNvCxnSpPr>
          <p:nvPr/>
        </p:nvCxnSpPr>
        <p:spPr>
          <a:xfrm flipH="1" flipV="1">
            <a:off x="3880969" y="2390004"/>
            <a:ext cx="1825157" cy="51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C9F9F5-A0D1-274E-8660-513EEA6C0190}"/>
              </a:ext>
            </a:extLst>
          </p:cNvPr>
          <p:cNvCxnSpPr>
            <a:stCxn id="50" idx="0"/>
            <a:endCxn id="5" idx="3"/>
          </p:cNvCxnSpPr>
          <p:nvPr/>
        </p:nvCxnSpPr>
        <p:spPr>
          <a:xfrm flipV="1">
            <a:off x="5706126" y="2544112"/>
            <a:ext cx="2083317" cy="36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AAAF412-15B6-6444-B038-670139F1877E}"/>
              </a:ext>
            </a:extLst>
          </p:cNvPr>
          <p:cNvCxnSpPr>
            <a:stCxn id="50" idx="0"/>
            <a:endCxn id="6" idx="2"/>
          </p:cNvCxnSpPr>
          <p:nvPr/>
        </p:nvCxnSpPr>
        <p:spPr>
          <a:xfrm flipV="1">
            <a:off x="5706126" y="1165656"/>
            <a:ext cx="540513" cy="174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F7E396D-D895-144E-ABBF-93B50E5CBD08}"/>
              </a:ext>
            </a:extLst>
          </p:cNvPr>
          <p:cNvSpPr/>
          <p:nvPr/>
        </p:nvSpPr>
        <p:spPr>
          <a:xfrm>
            <a:off x="4325812" y="5292998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syn1.</a:t>
            </a:r>
            <a:br>
              <a:rPr lang="en-US"/>
            </a:br>
            <a:r>
              <a:rPr lang="en-US"/>
              <a:t>global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0E71F45-C6CC-0B4A-BF8B-7B8E99EC8AC5}"/>
              </a:ext>
            </a:extLst>
          </p:cNvPr>
          <p:cNvSpPr/>
          <p:nvPr/>
        </p:nvSpPr>
        <p:spPr>
          <a:xfrm>
            <a:off x="6210597" y="4885225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syn2.</a:t>
            </a:r>
            <a:br>
              <a:rPr lang="en-US"/>
            </a:br>
            <a:r>
              <a:rPr lang="en-US"/>
              <a:t>global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5BE5E-7866-9F47-9CB4-9ED7E0155F3F}"/>
              </a:ext>
            </a:extLst>
          </p:cNvPr>
          <p:cNvSpPr/>
          <p:nvPr/>
        </p:nvSpPr>
        <p:spPr>
          <a:xfrm>
            <a:off x="8956401" y="5292998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ant1.</a:t>
            </a:r>
            <a:br>
              <a:rPr lang="en-US"/>
            </a:br>
            <a:r>
              <a:rPr lang="en-US"/>
              <a:t>global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A62AF8-D830-9541-863A-8A0083BBB424}"/>
              </a:ext>
            </a:extLst>
          </p:cNvPr>
          <p:cNvCxnSpPr>
            <a:stCxn id="50" idx="2"/>
            <a:endCxn id="87" idx="0"/>
          </p:cNvCxnSpPr>
          <p:nvPr/>
        </p:nvCxnSpPr>
        <p:spPr>
          <a:xfrm flipH="1">
            <a:off x="4807726" y="3723331"/>
            <a:ext cx="898400" cy="15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4101A02-DFC9-BA45-A82C-C65FDD6BF8DF}"/>
              </a:ext>
            </a:extLst>
          </p:cNvPr>
          <p:cNvCxnSpPr>
            <a:stCxn id="50" idx="2"/>
            <a:endCxn id="88" idx="0"/>
          </p:cNvCxnSpPr>
          <p:nvPr/>
        </p:nvCxnSpPr>
        <p:spPr>
          <a:xfrm>
            <a:off x="5706126" y="3723331"/>
            <a:ext cx="986385" cy="116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35BF46-92CE-8F48-96D7-C7AA19A18277}"/>
              </a:ext>
            </a:extLst>
          </p:cNvPr>
          <p:cNvCxnSpPr>
            <a:stCxn id="50" idx="2"/>
            <a:endCxn id="89" idx="0"/>
          </p:cNvCxnSpPr>
          <p:nvPr/>
        </p:nvCxnSpPr>
        <p:spPr>
          <a:xfrm>
            <a:off x="5706126" y="3723331"/>
            <a:ext cx="3732189" cy="15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70E3DB8A-E338-F14A-BD74-671F7AE596D7}"/>
              </a:ext>
            </a:extLst>
          </p:cNvPr>
          <p:cNvSpPr/>
          <p:nvPr/>
        </p:nvSpPr>
        <p:spPr>
          <a:xfrm rot="19247124">
            <a:off x="1344859" y="3632202"/>
            <a:ext cx="566894" cy="182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05C41163-055C-FE41-A593-F2BE542EC8F9}"/>
              </a:ext>
            </a:extLst>
          </p:cNvPr>
          <p:cNvSpPr/>
          <p:nvPr/>
        </p:nvSpPr>
        <p:spPr>
          <a:xfrm rot="19247124">
            <a:off x="1136595" y="1280612"/>
            <a:ext cx="566894" cy="182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5B22F8-7A5B-E349-BF97-C19BC42AEBCA}"/>
              </a:ext>
            </a:extLst>
          </p:cNvPr>
          <p:cNvSpPr txBox="1"/>
          <p:nvPr/>
        </p:nvSpPr>
        <p:spPr>
          <a:xfrm>
            <a:off x="2145868" y="1331471"/>
            <a:ext cx="383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E76B53E-FF1B-1D4B-B96C-CD6DFA2175DE}"/>
              </a:ext>
            </a:extLst>
          </p:cNvPr>
          <p:cNvSpPr txBox="1"/>
          <p:nvPr/>
        </p:nvSpPr>
        <p:spPr>
          <a:xfrm flipH="1">
            <a:off x="2681416" y="1483871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352254-34FD-7743-8692-5ABBA31BEF03}"/>
              </a:ext>
            </a:extLst>
          </p:cNvPr>
          <p:cNvSpPr txBox="1"/>
          <p:nvPr/>
        </p:nvSpPr>
        <p:spPr>
          <a:xfrm flipH="1">
            <a:off x="3759555" y="141467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6C2895E-8C5E-CF42-93AD-FF09BA0C859D}"/>
              </a:ext>
            </a:extLst>
          </p:cNvPr>
          <p:cNvSpPr txBox="1"/>
          <p:nvPr/>
        </p:nvSpPr>
        <p:spPr>
          <a:xfrm flipH="1">
            <a:off x="7694810" y="153774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866A2C7-740E-C945-94CF-709D7EBB2990}"/>
              </a:ext>
            </a:extLst>
          </p:cNvPr>
          <p:cNvSpPr txBox="1"/>
          <p:nvPr/>
        </p:nvSpPr>
        <p:spPr>
          <a:xfrm flipH="1">
            <a:off x="8845103" y="1710738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422520D-299D-C34C-BAE2-C6A21C0750F3}"/>
              </a:ext>
            </a:extLst>
          </p:cNvPr>
          <p:cNvSpPr txBox="1"/>
          <p:nvPr/>
        </p:nvSpPr>
        <p:spPr>
          <a:xfrm flipH="1">
            <a:off x="8718063" y="327160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317F754-2ACE-3541-B89B-10182D277E67}"/>
              </a:ext>
            </a:extLst>
          </p:cNvPr>
          <p:cNvSpPr txBox="1"/>
          <p:nvPr/>
        </p:nvSpPr>
        <p:spPr>
          <a:xfrm flipH="1">
            <a:off x="7488715" y="2988554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0BD7C73-83CD-5545-992A-2439917F9E3D}"/>
              </a:ext>
            </a:extLst>
          </p:cNvPr>
          <p:cNvSpPr txBox="1"/>
          <p:nvPr/>
        </p:nvSpPr>
        <p:spPr>
          <a:xfrm flipH="1">
            <a:off x="4093982" y="3823532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FBED07-4FDD-5B46-A699-114AC129271C}"/>
              </a:ext>
            </a:extLst>
          </p:cNvPr>
          <p:cNvSpPr txBox="1"/>
          <p:nvPr/>
        </p:nvSpPr>
        <p:spPr>
          <a:xfrm flipH="1">
            <a:off x="3286885" y="3167761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BC4F443-A676-054C-AE26-EE234F90F5A4}"/>
              </a:ext>
            </a:extLst>
          </p:cNvPr>
          <p:cNvSpPr txBox="1"/>
          <p:nvPr/>
        </p:nvSpPr>
        <p:spPr>
          <a:xfrm flipH="1">
            <a:off x="2361772" y="268453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66AB102-1489-AC43-80F1-FE0DD59F9B65}"/>
              </a:ext>
            </a:extLst>
          </p:cNvPr>
          <p:cNvSpPr txBox="1"/>
          <p:nvPr/>
        </p:nvSpPr>
        <p:spPr>
          <a:xfrm flipH="1">
            <a:off x="4525570" y="2345981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sc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4E39BAE-017D-1347-8E27-C86A7C7F1AB2}"/>
              </a:ext>
            </a:extLst>
          </p:cNvPr>
          <p:cNvSpPr txBox="1"/>
          <p:nvPr/>
        </p:nvSpPr>
        <p:spPr>
          <a:xfrm flipH="1">
            <a:off x="5923457" y="1838678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86625F1-9162-3742-930D-4C32A1565841}"/>
              </a:ext>
            </a:extLst>
          </p:cNvPr>
          <p:cNvSpPr txBox="1"/>
          <p:nvPr/>
        </p:nvSpPr>
        <p:spPr>
          <a:xfrm flipH="1">
            <a:off x="6623354" y="2461284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3C5C888-F36C-0E42-9738-10880A32565F}"/>
              </a:ext>
            </a:extLst>
          </p:cNvPr>
          <p:cNvSpPr txBox="1"/>
          <p:nvPr/>
        </p:nvSpPr>
        <p:spPr>
          <a:xfrm flipH="1">
            <a:off x="5044554" y="4338887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syn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12E84F0-A992-9B44-8A6D-A1E4D9FEE884}"/>
              </a:ext>
            </a:extLst>
          </p:cNvPr>
          <p:cNvSpPr txBox="1"/>
          <p:nvPr/>
        </p:nvSpPr>
        <p:spPr>
          <a:xfrm flipH="1">
            <a:off x="6012194" y="4262583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syn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E7E4AAF-C7EF-424D-9B8B-35B47E86B76B}"/>
              </a:ext>
            </a:extLst>
          </p:cNvPr>
          <p:cNvSpPr txBox="1"/>
          <p:nvPr/>
        </p:nvSpPr>
        <p:spPr>
          <a:xfrm flipH="1">
            <a:off x="7590702" y="4537172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ant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A62AC1-0E5B-3447-8185-435CB4862F92}"/>
              </a:ext>
            </a:extLst>
          </p:cNvPr>
          <p:cNvSpPr/>
          <p:nvPr/>
        </p:nvSpPr>
        <p:spPr>
          <a:xfrm>
            <a:off x="10620892" y="3054012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for.</a:t>
            </a:r>
            <a:br>
              <a:rPr lang="en-US"/>
            </a:br>
            <a:r>
              <a:rPr lang="en-US"/>
              <a:t>global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6DDB9-5CBD-A140-BD20-93CF73CF776D}"/>
              </a:ext>
            </a:extLst>
          </p:cNvPr>
          <p:cNvSpPr/>
          <p:nvPr/>
        </p:nvSpPr>
        <p:spPr>
          <a:xfrm>
            <a:off x="1051325" y="4396116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moved.</a:t>
            </a:r>
            <a:br>
              <a:rPr lang="en-US" b="1"/>
            </a:br>
            <a:r>
              <a:rPr lang="en-US" b="1"/>
              <a:t>global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F200DA-D550-844B-B4F3-875CEC1F3B8B}"/>
              </a:ext>
            </a:extLst>
          </p:cNvPr>
          <p:cNvSpPr/>
          <p:nvPr/>
        </p:nvSpPr>
        <p:spPr>
          <a:xfrm>
            <a:off x="2357741" y="4406202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moves.</a:t>
            </a:r>
            <a:br>
              <a:rPr lang="en-US" b="1"/>
            </a:br>
            <a:r>
              <a:rPr lang="en-US" b="1"/>
              <a:t>global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27FAA5-06BA-6044-AFE1-EB1E0038B2AD}"/>
              </a:ext>
            </a:extLst>
          </p:cNvPr>
          <p:cNvSpPr/>
          <p:nvPr/>
        </p:nvSpPr>
        <p:spPr>
          <a:xfrm>
            <a:off x="2015152" y="5921351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moving.</a:t>
            </a:r>
            <a:br>
              <a:rPr lang="en-US" b="1"/>
            </a:br>
            <a:r>
              <a:rPr lang="en-US" b="1"/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292217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3CB137D-5BB4-1242-8225-A9DF14533DE8}"/>
              </a:ext>
            </a:extLst>
          </p:cNvPr>
          <p:cNvSpPr/>
          <p:nvPr/>
        </p:nvSpPr>
        <p:spPr>
          <a:xfrm>
            <a:off x="2646808" y="1980170"/>
            <a:ext cx="1234161" cy="81966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move.n.1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737AC331-5BBD-FA48-A45D-777447720597}"/>
              </a:ext>
            </a:extLst>
          </p:cNvPr>
          <p:cNvSpPr/>
          <p:nvPr/>
        </p:nvSpPr>
        <p:spPr>
          <a:xfrm>
            <a:off x="7789443" y="2134278"/>
            <a:ext cx="1243912" cy="819667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Move.v.2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8F0319D-7AA5-824D-BFDE-D271CAAF9E88}"/>
              </a:ext>
            </a:extLst>
          </p:cNvPr>
          <p:cNvSpPr/>
          <p:nvPr/>
        </p:nvSpPr>
        <p:spPr>
          <a:xfrm>
            <a:off x="6070555" y="461321"/>
            <a:ext cx="1243912" cy="70433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move.5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F0B2C6-3FB8-494B-A72B-E60CB3D27B58}"/>
              </a:ext>
            </a:extLst>
          </p:cNvPr>
          <p:cNvSpPr/>
          <p:nvPr/>
        </p:nvSpPr>
        <p:spPr>
          <a:xfrm>
            <a:off x="1359297" y="498392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1,1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D6FCF9-1A7F-A142-BB51-AB185300A51C}"/>
              </a:ext>
            </a:extLst>
          </p:cNvPr>
          <p:cNvSpPr/>
          <p:nvPr/>
        </p:nvSpPr>
        <p:spPr>
          <a:xfrm>
            <a:off x="2407032" y="741412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1,2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90D075-13C2-C347-9403-0740D4F65874}"/>
              </a:ext>
            </a:extLst>
          </p:cNvPr>
          <p:cNvSpPr/>
          <p:nvPr/>
        </p:nvSpPr>
        <p:spPr>
          <a:xfrm>
            <a:off x="3866930" y="461321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1,8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1EEE0F-550B-0240-B3E5-35DDEF14A90F}"/>
              </a:ext>
            </a:extLst>
          </p:cNvPr>
          <p:cNvSpPr/>
          <p:nvPr/>
        </p:nvSpPr>
        <p:spPr>
          <a:xfrm>
            <a:off x="7731506" y="710341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2,1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BE791C-99A4-8F4D-A04C-05B295A62934}"/>
              </a:ext>
            </a:extLst>
          </p:cNvPr>
          <p:cNvSpPr/>
          <p:nvPr/>
        </p:nvSpPr>
        <p:spPr>
          <a:xfrm>
            <a:off x="8826110" y="1062508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2,2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33661C-109E-2846-9B9C-81D797E03499}"/>
              </a:ext>
            </a:extLst>
          </p:cNvPr>
          <p:cNvSpPr/>
          <p:nvPr/>
        </p:nvSpPr>
        <p:spPr>
          <a:xfrm>
            <a:off x="1771636" y="2982093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1,1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407A9B-2A37-6B45-B74A-F806A97AB9C4}"/>
              </a:ext>
            </a:extLst>
          </p:cNvPr>
          <p:cNvSpPr/>
          <p:nvPr/>
        </p:nvSpPr>
        <p:spPr>
          <a:xfrm>
            <a:off x="2912576" y="3519612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1,2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28B82E-10EB-9B4C-9051-35858A549285}"/>
              </a:ext>
            </a:extLst>
          </p:cNvPr>
          <p:cNvSpPr/>
          <p:nvPr/>
        </p:nvSpPr>
        <p:spPr>
          <a:xfrm>
            <a:off x="3880969" y="4304278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1,10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3A3DA1-3524-6947-AEC8-7B51B2E19083}"/>
              </a:ext>
            </a:extLst>
          </p:cNvPr>
          <p:cNvSpPr/>
          <p:nvPr/>
        </p:nvSpPr>
        <p:spPr>
          <a:xfrm>
            <a:off x="7240325" y="3371164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2,1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646155-B817-374A-A232-C0B892632DB7}"/>
              </a:ext>
            </a:extLst>
          </p:cNvPr>
          <p:cNvSpPr/>
          <p:nvPr/>
        </p:nvSpPr>
        <p:spPr>
          <a:xfrm>
            <a:off x="8284986" y="3869558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2,2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242243-82A7-9E4D-BE25-79B9DDF8054D}"/>
              </a:ext>
            </a:extLst>
          </p:cNvPr>
          <p:cNvCxnSpPr>
            <a:cxnSpLocks/>
            <a:stCxn id="7" idx="5"/>
            <a:endCxn id="4" idx="4"/>
          </p:cNvCxnSpPr>
          <p:nvPr/>
        </p:nvCxnSpPr>
        <p:spPr>
          <a:xfrm>
            <a:off x="2118692" y="1099580"/>
            <a:ext cx="733033" cy="88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C2FD02-87A6-7445-B7DF-8DA0E85D885E}"/>
              </a:ext>
            </a:extLst>
          </p:cNvPr>
          <p:cNvCxnSpPr>
            <a:cxnSpLocks/>
            <a:stCxn id="8" idx="4"/>
            <a:endCxn id="4" idx="4"/>
          </p:cNvCxnSpPr>
          <p:nvPr/>
        </p:nvCxnSpPr>
        <p:spPr>
          <a:xfrm flipH="1">
            <a:off x="2851725" y="1445747"/>
            <a:ext cx="150" cy="53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DE5AF-DBCF-A840-9FFE-B8472BE61B06}"/>
              </a:ext>
            </a:extLst>
          </p:cNvPr>
          <p:cNvCxnSpPr>
            <a:cxnSpLocks/>
            <a:stCxn id="9" idx="3"/>
            <a:endCxn id="4" idx="5"/>
          </p:cNvCxnSpPr>
          <p:nvPr/>
        </p:nvCxnSpPr>
        <p:spPr>
          <a:xfrm flipH="1">
            <a:off x="3676052" y="1062509"/>
            <a:ext cx="321169" cy="91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C77110-2ABC-564B-B7D2-77DA3A0028E0}"/>
              </a:ext>
            </a:extLst>
          </p:cNvPr>
          <p:cNvCxnSpPr>
            <a:cxnSpLocks/>
            <a:stCxn id="10" idx="3"/>
            <a:endCxn id="5" idx="4"/>
          </p:cNvCxnSpPr>
          <p:nvPr/>
        </p:nvCxnSpPr>
        <p:spPr>
          <a:xfrm>
            <a:off x="7861797" y="1311529"/>
            <a:ext cx="132563" cy="82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B706C4-1BA8-C241-8C6A-756B362B5039}"/>
              </a:ext>
            </a:extLst>
          </p:cNvPr>
          <p:cNvCxnSpPr>
            <a:cxnSpLocks/>
            <a:stCxn id="11" idx="3"/>
            <a:endCxn id="5" idx="5"/>
          </p:cNvCxnSpPr>
          <p:nvPr/>
        </p:nvCxnSpPr>
        <p:spPr>
          <a:xfrm flipH="1">
            <a:off x="8828438" y="1663696"/>
            <a:ext cx="127963" cy="47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5E2498-3C53-6349-B0E1-85D186CEF882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2216479" y="2799838"/>
            <a:ext cx="635246" cy="18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8738F2-EB6C-5340-BFC3-E3AB725B20DB}"/>
              </a:ext>
            </a:extLst>
          </p:cNvPr>
          <p:cNvCxnSpPr>
            <a:cxnSpLocks/>
            <a:stCxn id="13" idx="0"/>
            <a:endCxn id="4" idx="1"/>
          </p:cNvCxnSpPr>
          <p:nvPr/>
        </p:nvCxnSpPr>
        <p:spPr>
          <a:xfrm flipV="1">
            <a:off x="3357419" y="2799838"/>
            <a:ext cx="318633" cy="71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8F6C5-20CD-9040-B576-D99FE84853E4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 flipH="1" flipV="1">
            <a:off x="3676052" y="2799838"/>
            <a:ext cx="649760" cy="150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2A2287-310F-B946-AEF1-82B998E15392}"/>
              </a:ext>
            </a:extLst>
          </p:cNvPr>
          <p:cNvCxnSpPr>
            <a:cxnSpLocks/>
            <a:stCxn id="15" idx="1"/>
            <a:endCxn id="5" idx="2"/>
          </p:cNvCxnSpPr>
          <p:nvPr/>
        </p:nvCxnSpPr>
        <p:spPr>
          <a:xfrm flipV="1">
            <a:off x="7370616" y="2953945"/>
            <a:ext cx="623744" cy="52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CD089F-5773-E04C-BDC5-512549EA62F0}"/>
              </a:ext>
            </a:extLst>
          </p:cNvPr>
          <p:cNvCxnSpPr>
            <a:cxnSpLocks/>
            <a:stCxn id="16" idx="0"/>
            <a:endCxn id="5" idx="1"/>
          </p:cNvCxnSpPr>
          <p:nvPr/>
        </p:nvCxnSpPr>
        <p:spPr>
          <a:xfrm flipV="1">
            <a:off x="8729829" y="2953945"/>
            <a:ext cx="98609" cy="91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8D579BA-5C4C-E14D-A374-B9DDC758B117}"/>
              </a:ext>
            </a:extLst>
          </p:cNvPr>
          <p:cNvSpPr/>
          <p:nvPr/>
        </p:nvSpPr>
        <p:spPr>
          <a:xfrm>
            <a:off x="5224212" y="2907785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move.</a:t>
            </a:r>
            <a:br>
              <a:rPr lang="en-US" b="1"/>
            </a:br>
            <a:r>
              <a:rPr lang="en-US" b="1"/>
              <a:t>global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A80652-C6E3-4A4A-9B7C-3339EEF97881}"/>
              </a:ext>
            </a:extLst>
          </p:cNvPr>
          <p:cNvCxnSpPr>
            <a:stCxn id="50" idx="0"/>
            <a:endCxn id="4" idx="0"/>
          </p:cNvCxnSpPr>
          <p:nvPr/>
        </p:nvCxnSpPr>
        <p:spPr>
          <a:xfrm flipH="1" flipV="1">
            <a:off x="3880969" y="2390004"/>
            <a:ext cx="1825157" cy="51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C9F9F5-A0D1-274E-8660-513EEA6C0190}"/>
              </a:ext>
            </a:extLst>
          </p:cNvPr>
          <p:cNvCxnSpPr>
            <a:stCxn id="50" idx="0"/>
            <a:endCxn id="5" idx="3"/>
          </p:cNvCxnSpPr>
          <p:nvPr/>
        </p:nvCxnSpPr>
        <p:spPr>
          <a:xfrm flipV="1">
            <a:off x="5706126" y="2544112"/>
            <a:ext cx="2083317" cy="36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AAAF412-15B6-6444-B038-670139F1877E}"/>
              </a:ext>
            </a:extLst>
          </p:cNvPr>
          <p:cNvCxnSpPr>
            <a:stCxn id="50" idx="0"/>
            <a:endCxn id="6" idx="2"/>
          </p:cNvCxnSpPr>
          <p:nvPr/>
        </p:nvCxnSpPr>
        <p:spPr>
          <a:xfrm flipV="1">
            <a:off x="5706126" y="1165656"/>
            <a:ext cx="540513" cy="174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F7E396D-D895-144E-ABBF-93B50E5CBD08}"/>
              </a:ext>
            </a:extLst>
          </p:cNvPr>
          <p:cNvSpPr/>
          <p:nvPr/>
        </p:nvSpPr>
        <p:spPr>
          <a:xfrm>
            <a:off x="4325812" y="5292998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syn1.</a:t>
            </a:r>
            <a:br>
              <a:rPr lang="en-US"/>
            </a:br>
            <a:r>
              <a:rPr lang="en-US"/>
              <a:t>global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0E71F45-C6CC-0B4A-BF8B-7B8E99EC8AC5}"/>
              </a:ext>
            </a:extLst>
          </p:cNvPr>
          <p:cNvSpPr/>
          <p:nvPr/>
        </p:nvSpPr>
        <p:spPr>
          <a:xfrm>
            <a:off x="6210597" y="4885225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syn2.</a:t>
            </a:r>
            <a:br>
              <a:rPr lang="en-US"/>
            </a:br>
            <a:r>
              <a:rPr lang="en-US"/>
              <a:t>global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5BE5E-7866-9F47-9CB4-9ED7E0155F3F}"/>
              </a:ext>
            </a:extLst>
          </p:cNvPr>
          <p:cNvSpPr/>
          <p:nvPr/>
        </p:nvSpPr>
        <p:spPr>
          <a:xfrm>
            <a:off x="8956401" y="5292998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ant1.</a:t>
            </a:r>
            <a:br>
              <a:rPr lang="en-US"/>
            </a:br>
            <a:r>
              <a:rPr lang="en-US"/>
              <a:t>global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A62AF8-D830-9541-863A-8A0083BBB424}"/>
              </a:ext>
            </a:extLst>
          </p:cNvPr>
          <p:cNvCxnSpPr>
            <a:stCxn id="50" idx="2"/>
            <a:endCxn id="87" idx="0"/>
          </p:cNvCxnSpPr>
          <p:nvPr/>
        </p:nvCxnSpPr>
        <p:spPr>
          <a:xfrm flipH="1">
            <a:off x="4807726" y="3723331"/>
            <a:ext cx="898400" cy="15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4101A02-DFC9-BA45-A82C-C65FDD6BF8DF}"/>
              </a:ext>
            </a:extLst>
          </p:cNvPr>
          <p:cNvCxnSpPr>
            <a:stCxn id="50" idx="2"/>
            <a:endCxn id="88" idx="0"/>
          </p:cNvCxnSpPr>
          <p:nvPr/>
        </p:nvCxnSpPr>
        <p:spPr>
          <a:xfrm>
            <a:off x="5706126" y="3723331"/>
            <a:ext cx="986385" cy="116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35BF46-92CE-8F48-96D7-C7AA19A18277}"/>
              </a:ext>
            </a:extLst>
          </p:cNvPr>
          <p:cNvCxnSpPr>
            <a:stCxn id="50" idx="2"/>
            <a:endCxn id="89" idx="0"/>
          </p:cNvCxnSpPr>
          <p:nvPr/>
        </p:nvCxnSpPr>
        <p:spPr>
          <a:xfrm>
            <a:off x="5706126" y="3723331"/>
            <a:ext cx="3732189" cy="15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70E3DB8A-E338-F14A-BD74-671F7AE596D7}"/>
              </a:ext>
            </a:extLst>
          </p:cNvPr>
          <p:cNvSpPr/>
          <p:nvPr/>
        </p:nvSpPr>
        <p:spPr>
          <a:xfrm rot="19247124">
            <a:off x="1344859" y="3632202"/>
            <a:ext cx="566894" cy="182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05C41163-055C-FE41-A593-F2BE542EC8F9}"/>
              </a:ext>
            </a:extLst>
          </p:cNvPr>
          <p:cNvSpPr/>
          <p:nvPr/>
        </p:nvSpPr>
        <p:spPr>
          <a:xfrm rot="19247124">
            <a:off x="1136595" y="1280612"/>
            <a:ext cx="566894" cy="182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5B22F8-7A5B-E349-BF97-C19BC42AEBCA}"/>
              </a:ext>
            </a:extLst>
          </p:cNvPr>
          <p:cNvSpPr txBox="1"/>
          <p:nvPr/>
        </p:nvSpPr>
        <p:spPr>
          <a:xfrm>
            <a:off x="2145868" y="1331471"/>
            <a:ext cx="383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E76B53E-FF1B-1D4B-B96C-CD6DFA2175DE}"/>
              </a:ext>
            </a:extLst>
          </p:cNvPr>
          <p:cNvSpPr txBox="1"/>
          <p:nvPr/>
        </p:nvSpPr>
        <p:spPr>
          <a:xfrm flipH="1">
            <a:off x="2681416" y="1483871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352254-34FD-7743-8692-5ABBA31BEF03}"/>
              </a:ext>
            </a:extLst>
          </p:cNvPr>
          <p:cNvSpPr txBox="1"/>
          <p:nvPr/>
        </p:nvSpPr>
        <p:spPr>
          <a:xfrm flipH="1">
            <a:off x="3759555" y="141467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6C2895E-8C5E-CF42-93AD-FF09BA0C859D}"/>
              </a:ext>
            </a:extLst>
          </p:cNvPr>
          <p:cNvSpPr txBox="1"/>
          <p:nvPr/>
        </p:nvSpPr>
        <p:spPr>
          <a:xfrm flipH="1">
            <a:off x="7694810" y="153774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866A2C7-740E-C945-94CF-709D7EBB2990}"/>
              </a:ext>
            </a:extLst>
          </p:cNvPr>
          <p:cNvSpPr txBox="1"/>
          <p:nvPr/>
        </p:nvSpPr>
        <p:spPr>
          <a:xfrm flipH="1">
            <a:off x="8845103" y="1710738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422520D-299D-C34C-BAE2-C6A21C0750F3}"/>
              </a:ext>
            </a:extLst>
          </p:cNvPr>
          <p:cNvSpPr txBox="1"/>
          <p:nvPr/>
        </p:nvSpPr>
        <p:spPr>
          <a:xfrm flipH="1">
            <a:off x="8718063" y="327160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317F754-2ACE-3541-B89B-10182D277E67}"/>
              </a:ext>
            </a:extLst>
          </p:cNvPr>
          <p:cNvSpPr txBox="1"/>
          <p:nvPr/>
        </p:nvSpPr>
        <p:spPr>
          <a:xfrm flipH="1">
            <a:off x="7488715" y="2988554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0BD7C73-83CD-5545-992A-2439917F9E3D}"/>
              </a:ext>
            </a:extLst>
          </p:cNvPr>
          <p:cNvSpPr txBox="1"/>
          <p:nvPr/>
        </p:nvSpPr>
        <p:spPr>
          <a:xfrm flipH="1">
            <a:off x="4093982" y="3823532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FBED07-4FDD-5B46-A699-114AC129271C}"/>
              </a:ext>
            </a:extLst>
          </p:cNvPr>
          <p:cNvSpPr txBox="1"/>
          <p:nvPr/>
        </p:nvSpPr>
        <p:spPr>
          <a:xfrm flipH="1">
            <a:off x="3286885" y="3167761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BC4F443-A676-054C-AE26-EE234F90F5A4}"/>
              </a:ext>
            </a:extLst>
          </p:cNvPr>
          <p:cNvSpPr txBox="1"/>
          <p:nvPr/>
        </p:nvSpPr>
        <p:spPr>
          <a:xfrm flipH="1">
            <a:off x="2361772" y="268453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66AB102-1489-AC43-80F1-FE0DD59F9B65}"/>
              </a:ext>
            </a:extLst>
          </p:cNvPr>
          <p:cNvSpPr txBox="1"/>
          <p:nvPr/>
        </p:nvSpPr>
        <p:spPr>
          <a:xfrm flipH="1">
            <a:off x="4525570" y="2345981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sc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4E39BAE-017D-1347-8E27-C86A7C7F1AB2}"/>
              </a:ext>
            </a:extLst>
          </p:cNvPr>
          <p:cNvSpPr txBox="1"/>
          <p:nvPr/>
        </p:nvSpPr>
        <p:spPr>
          <a:xfrm flipH="1">
            <a:off x="5923457" y="1838678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86625F1-9162-3742-930D-4C32A1565841}"/>
              </a:ext>
            </a:extLst>
          </p:cNvPr>
          <p:cNvSpPr txBox="1"/>
          <p:nvPr/>
        </p:nvSpPr>
        <p:spPr>
          <a:xfrm flipH="1">
            <a:off x="6623354" y="2461284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3C5C888-F36C-0E42-9738-10880A32565F}"/>
              </a:ext>
            </a:extLst>
          </p:cNvPr>
          <p:cNvSpPr txBox="1"/>
          <p:nvPr/>
        </p:nvSpPr>
        <p:spPr>
          <a:xfrm flipH="1">
            <a:off x="5044554" y="4338887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syn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12E84F0-A992-9B44-8A6D-A1E4D9FEE884}"/>
              </a:ext>
            </a:extLst>
          </p:cNvPr>
          <p:cNvSpPr txBox="1"/>
          <p:nvPr/>
        </p:nvSpPr>
        <p:spPr>
          <a:xfrm flipH="1">
            <a:off x="6012194" y="4262583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syn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E7E4AAF-C7EF-424D-9B8B-35B47E86B76B}"/>
              </a:ext>
            </a:extLst>
          </p:cNvPr>
          <p:cNvSpPr txBox="1"/>
          <p:nvPr/>
        </p:nvSpPr>
        <p:spPr>
          <a:xfrm flipH="1">
            <a:off x="7590702" y="4537172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ant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A62AC1-0E5B-3447-8185-435CB4862F92}"/>
              </a:ext>
            </a:extLst>
          </p:cNvPr>
          <p:cNvSpPr/>
          <p:nvPr/>
        </p:nvSpPr>
        <p:spPr>
          <a:xfrm>
            <a:off x="10620892" y="3054012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for.</a:t>
            </a:r>
            <a:br>
              <a:rPr lang="en-US"/>
            </a:br>
            <a:r>
              <a:rPr lang="en-US"/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313158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170</Words>
  <Application>Microsoft Macintosh PowerPoint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Lekkas</dc:creator>
  <cp:lastModifiedBy>Andrea Lekkas</cp:lastModifiedBy>
  <cp:revision>32</cp:revision>
  <dcterms:created xsi:type="dcterms:W3CDTF">2019-08-14T10:46:36Z</dcterms:created>
  <dcterms:modified xsi:type="dcterms:W3CDTF">2020-04-25T13:32:56Z</dcterms:modified>
</cp:coreProperties>
</file>