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/>
    <p:restoredTop sz="94540"/>
  </p:normalViewPr>
  <p:slideViewPr>
    <p:cSldViewPr snapToGrid="0" snapToObjects="1">
      <p:cViewPr>
        <p:scale>
          <a:sx n="125" d="100"/>
          <a:sy n="125" d="100"/>
        </p:scale>
        <p:origin x="-280" y="-5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7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9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5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0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57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0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7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14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4E2D4A8-8BB8-2F43-9C00-7AA5F26254A8}"/>
              </a:ext>
            </a:extLst>
          </p:cNvPr>
          <p:cNvSpPr/>
          <p:nvPr/>
        </p:nvSpPr>
        <p:spPr>
          <a:xfrm>
            <a:off x="481744" y="901704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1BE52F2-44D8-3946-91BA-8CBDEEF062E2}"/>
              </a:ext>
            </a:extLst>
          </p:cNvPr>
          <p:cNvSpPr/>
          <p:nvPr/>
        </p:nvSpPr>
        <p:spPr>
          <a:xfrm>
            <a:off x="3885884" y="393228"/>
            <a:ext cx="835349" cy="48008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move.n.1</a:t>
            </a:r>
          </a:p>
        </p:txBody>
      </p:sp>
      <p:sp>
        <p:nvSpPr>
          <p:cNvPr id="59" name="Hexagon 58">
            <a:extLst>
              <a:ext uri="{FF2B5EF4-FFF2-40B4-BE49-F238E27FC236}">
                <a16:creationId xmlns:a16="http://schemas.microsoft.com/office/drawing/2014/main" id="{564DD4A6-F7F3-2546-8382-1D0945B4E78A}"/>
              </a:ext>
            </a:extLst>
          </p:cNvPr>
          <p:cNvSpPr/>
          <p:nvPr/>
        </p:nvSpPr>
        <p:spPr>
          <a:xfrm>
            <a:off x="6235975" y="103125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Move.v.2</a:t>
            </a:r>
          </a:p>
        </p:txBody>
      </p:sp>
      <p:sp>
        <p:nvSpPr>
          <p:cNvPr id="60" name="Hexagon 59">
            <a:extLst>
              <a:ext uri="{FF2B5EF4-FFF2-40B4-BE49-F238E27FC236}">
                <a16:creationId xmlns:a16="http://schemas.microsoft.com/office/drawing/2014/main" id="{038AF7F2-DB8E-EA4C-A50E-0D38ADEB29DF}"/>
              </a:ext>
            </a:extLst>
          </p:cNvPr>
          <p:cNvSpPr/>
          <p:nvPr/>
        </p:nvSpPr>
        <p:spPr>
          <a:xfrm>
            <a:off x="6687703" y="360126"/>
            <a:ext cx="823536" cy="338554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Move.v.5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F18428-BE7B-6149-B28B-66E4A3C10311}"/>
              </a:ext>
            </a:extLst>
          </p:cNvPr>
          <p:cNvSpPr/>
          <p:nvPr/>
        </p:nvSpPr>
        <p:spPr>
          <a:xfrm>
            <a:off x="3250414" y="404094"/>
            <a:ext cx="245404" cy="24302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EC56B1-6C26-C644-8EB5-7553A16B6428}"/>
              </a:ext>
            </a:extLst>
          </p:cNvPr>
          <p:cNvSpPr/>
          <p:nvPr/>
        </p:nvSpPr>
        <p:spPr>
          <a:xfrm>
            <a:off x="3257748" y="669722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E3E05B-BDE4-084E-95CE-F1CA543884EC}"/>
              </a:ext>
            </a:extLst>
          </p:cNvPr>
          <p:cNvSpPr/>
          <p:nvPr/>
        </p:nvSpPr>
        <p:spPr>
          <a:xfrm>
            <a:off x="3511162" y="744234"/>
            <a:ext cx="238070" cy="2472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7C959-7CBD-684F-8DBD-F34E35D85BC2}"/>
              </a:ext>
            </a:extLst>
          </p:cNvPr>
          <p:cNvSpPr/>
          <p:nvPr/>
        </p:nvSpPr>
        <p:spPr>
          <a:xfrm>
            <a:off x="7284371" y="83929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FCC9EE-5F21-3D41-9A90-B6BC0A840EC0}"/>
              </a:ext>
            </a:extLst>
          </p:cNvPr>
          <p:cNvSpPr/>
          <p:nvPr/>
        </p:nvSpPr>
        <p:spPr>
          <a:xfrm>
            <a:off x="7621862" y="849084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C7BCDAC-54D6-484F-82FC-08CE1581E142}"/>
              </a:ext>
            </a:extLst>
          </p:cNvPr>
          <p:cNvSpPr/>
          <p:nvPr/>
        </p:nvSpPr>
        <p:spPr>
          <a:xfrm>
            <a:off x="3279796" y="1128542"/>
            <a:ext cx="222092" cy="20737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1297CF-5CF7-CF42-96FD-9A99F24D19D1}"/>
              </a:ext>
            </a:extLst>
          </p:cNvPr>
          <p:cNvSpPr/>
          <p:nvPr/>
        </p:nvSpPr>
        <p:spPr>
          <a:xfrm>
            <a:off x="3538338" y="1128543"/>
            <a:ext cx="222092" cy="20737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AE51576-41D5-1243-879F-C8017C866620}"/>
              </a:ext>
            </a:extLst>
          </p:cNvPr>
          <p:cNvSpPr/>
          <p:nvPr/>
        </p:nvSpPr>
        <p:spPr>
          <a:xfrm>
            <a:off x="3794664" y="1120610"/>
            <a:ext cx="230160" cy="2175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EFC83CC-28ED-794A-96F6-BAD21E33C60C}"/>
              </a:ext>
            </a:extLst>
          </p:cNvPr>
          <p:cNvSpPr/>
          <p:nvPr/>
        </p:nvSpPr>
        <p:spPr>
          <a:xfrm>
            <a:off x="7255558" y="1270482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B6EF267-05A2-6445-83EE-BEED7D9FEB74}"/>
              </a:ext>
            </a:extLst>
          </p:cNvPr>
          <p:cNvSpPr/>
          <p:nvPr/>
        </p:nvSpPr>
        <p:spPr>
          <a:xfrm>
            <a:off x="7621862" y="1256526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FC7159A-FBDB-4647-913A-3803F0FAD685}"/>
              </a:ext>
            </a:extLst>
          </p:cNvPr>
          <p:cNvCxnSpPr>
            <a:cxnSpLocks/>
            <a:stCxn id="61" idx="5"/>
            <a:endCxn id="58" idx="4"/>
          </p:cNvCxnSpPr>
          <p:nvPr/>
        </p:nvCxnSpPr>
        <p:spPr>
          <a:xfrm flipV="1">
            <a:off x="3459879" y="393227"/>
            <a:ext cx="546026" cy="21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711CEE-B6E9-DC48-81E4-E8D558E76AA7}"/>
              </a:ext>
            </a:extLst>
          </p:cNvPr>
          <p:cNvCxnSpPr>
            <a:cxnSpLocks/>
            <a:stCxn id="62" idx="4"/>
            <a:endCxn id="58" idx="4"/>
          </p:cNvCxnSpPr>
          <p:nvPr/>
        </p:nvCxnSpPr>
        <p:spPr>
          <a:xfrm flipV="1">
            <a:off x="3376783" y="393228"/>
            <a:ext cx="629122" cy="52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02DEB95-0A4A-4549-93CD-6D05AFE35DAC}"/>
              </a:ext>
            </a:extLst>
          </p:cNvPr>
          <p:cNvCxnSpPr>
            <a:cxnSpLocks/>
            <a:stCxn id="63" idx="3"/>
            <a:endCxn id="58" idx="3"/>
          </p:cNvCxnSpPr>
          <p:nvPr/>
        </p:nvCxnSpPr>
        <p:spPr>
          <a:xfrm flipV="1">
            <a:off x="3546027" y="633272"/>
            <a:ext cx="339856" cy="322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D7407D-9616-0B41-A181-BF48229BFE65}"/>
              </a:ext>
            </a:extLst>
          </p:cNvPr>
          <p:cNvCxnSpPr>
            <a:cxnSpLocks/>
            <a:stCxn id="64" idx="3"/>
            <a:endCxn id="59" idx="5"/>
          </p:cNvCxnSpPr>
          <p:nvPr/>
        </p:nvCxnSpPr>
        <p:spPr>
          <a:xfrm flipH="1" flipV="1">
            <a:off x="6971179" y="1031254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F5A91D-A5DC-2F4F-AAE4-F61B4CBC0E65}"/>
              </a:ext>
            </a:extLst>
          </p:cNvPr>
          <p:cNvCxnSpPr>
            <a:cxnSpLocks/>
            <a:stCxn id="65" idx="3"/>
            <a:endCxn id="59" idx="5"/>
          </p:cNvCxnSpPr>
          <p:nvPr/>
        </p:nvCxnSpPr>
        <p:spPr>
          <a:xfrm flipH="1" flipV="1">
            <a:off x="6971180" y="1031254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E6D8DA-B715-2E46-81F6-ECD87FF8221C}"/>
              </a:ext>
            </a:extLst>
          </p:cNvPr>
          <p:cNvCxnSpPr>
            <a:cxnSpLocks/>
            <a:stCxn id="66" idx="7"/>
            <a:endCxn id="58" idx="2"/>
          </p:cNvCxnSpPr>
          <p:nvPr/>
        </p:nvCxnSpPr>
        <p:spPr>
          <a:xfrm flipV="1">
            <a:off x="3469363" y="873315"/>
            <a:ext cx="536542" cy="28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4CC898-9EF8-9D48-8DF1-082187A6A9C2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649385" y="873314"/>
            <a:ext cx="356521" cy="2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5C06BC-A44B-9A49-80CB-7CA4A99E55FD}"/>
              </a:ext>
            </a:extLst>
          </p:cNvPr>
          <p:cNvCxnSpPr>
            <a:cxnSpLocks/>
            <a:stCxn id="68" idx="0"/>
            <a:endCxn id="58" idx="1"/>
          </p:cNvCxnSpPr>
          <p:nvPr/>
        </p:nvCxnSpPr>
        <p:spPr>
          <a:xfrm flipV="1">
            <a:off x="3909744" y="873314"/>
            <a:ext cx="691466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38A94-8F81-2942-9350-56A75A69A478}"/>
              </a:ext>
            </a:extLst>
          </p:cNvPr>
          <p:cNvCxnSpPr>
            <a:cxnSpLocks/>
            <a:stCxn id="69" idx="1"/>
            <a:endCxn id="59" idx="0"/>
          </p:cNvCxnSpPr>
          <p:nvPr/>
        </p:nvCxnSpPr>
        <p:spPr>
          <a:xfrm flipH="1" flipV="1">
            <a:off x="7067723" y="1224342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4EB20F8-5861-F74B-A4EF-3B3EA6D63F48}"/>
              </a:ext>
            </a:extLst>
          </p:cNvPr>
          <p:cNvCxnSpPr>
            <a:cxnSpLocks/>
            <a:stCxn id="70" idx="3"/>
            <a:endCxn id="59" idx="1"/>
          </p:cNvCxnSpPr>
          <p:nvPr/>
        </p:nvCxnSpPr>
        <p:spPr>
          <a:xfrm flipH="1" flipV="1">
            <a:off x="6971180" y="1417432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5CE7D87-7F0B-054D-A7E8-C75006F32FD1}"/>
              </a:ext>
            </a:extLst>
          </p:cNvPr>
          <p:cNvSpPr/>
          <p:nvPr/>
        </p:nvSpPr>
        <p:spPr>
          <a:xfrm>
            <a:off x="5094279" y="614817"/>
            <a:ext cx="780133" cy="531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move.</a:t>
            </a:r>
            <a:br>
              <a:rPr lang="en-US" sz="1400" b="1"/>
            </a:br>
            <a:r>
              <a:rPr lang="en-US" sz="1400" b="1"/>
              <a:t>global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729A65-825F-EE42-9B86-B0547BD7EE70}"/>
              </a:ext>
            </a:extLst>
          </p:cNvPr>
          <p:cNvCxnSpPr>
            <a:cxnSpLocks/>
            <a:stCxn id="83" idx="0"/>
            <a:endCxn id="58" idx="0"/>
          </p:cNvCxnSpPr>
          <p:nvPr/>
        </p:nvCxnSpPr>
        <p:spPr>
          <a:xfrm flipH="1">
            <a:off x="4721233" y="614817"/>
            <a:ext cx="763113" cy="1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E3ECBE-9C5E-B644-907A-E75FAD4B7107}"/>
              </a:ext>
            </a:extLst>
          </p:cNvPr>
          <p:cNvCxnSpPr>
            <a:cxnSpLocks/>
            <a:stCxn id="83" idx="3"/>
            <a:endCxn id="59" idx="3"/>
          </p:cNvCxnSpPr>
          <p:nvPr/>
        </p:nvCxnSpPr>
        <p:spPr>
          <a:xfrm>
            <a:off x="5874412" y="880748"/>
            <a:ext cx="361563" cy="34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E5F748-F8F7-1549-B4FA-892B29CED4A7}"/>
              </a:ext>
            </a:extLst>
          </p:cNvPr>
          <p:cNvCxnSpPr>
            <a:cxnSpLocks/>
            <a:stCxn id="83" idx="0"/>
            <a:endCxn id="60" idx="2"/>
          </p:cNvCxnSpPr>
          <p:nvPr/>
        </p:nvCxnSpPr>
        <p:spPr>
          <a:xfrm>
            <a:off x="5484346" y="614818"/>
            <a:ext cx="1287997" cy="8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26B2CE8-2D1A-7945-82D9-74DAF8FD2941}"/>
              </a:ext>
            </a:extLst>
          </p:cNvPr>
          <p:cNvCxnSpPr>
            <a:cxnSpLocks/>
            <a:stCxn id="64" idx="2"/>
            <a:endCxn id="59" idx="5"/>
          </p:cNvCxnSpPr>
          <p:nvPr/>
        </p:nvCxnSpPr>
        <p:spPr>
          <a:xfrm flipH="1">
            <a:off x="6971179" y="958907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eft Bracket 212">
            <a:extLst>
              <a:ext uri="{FF2B5EF4-FFF2-40B4-BE49-F238E27FC236}">
                <a16:creationId xmlns:a16="http://schemas.microsoft.com/office/drawing/2014/main" id="{5026DB3C-DE45-3748-B670-245658E18F24}"/>
              </a:ext>
            </a:extLst>
          </p:cNvPr>
          <p:cNvSpPr/>
          <p:nvPr/>
        </p:nvSpPr>
        <p:spPr>
          <a:xfrm rot="-5400000">
            <a:off x="5193458" y="-1242008"/>
            <a:ext cx="794092" cy="516557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FC43F30F-9170-724F-8836-7A16230F08B2}"/>
              </a:ext>
            </a:extLst>
          </p:cNvPr>
          <p:cNvSpPr/>
          <p:nvPr/>
        </p:nvSpPr>
        <p:spPr>
          <a:xfrm>
            <a:off x="5293362" y="1737824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0DB75647-4550-004E-83BE-CA20B0E2BF43}"/>
              </a:ext>
            </a:extLst>
          </p:cNvPr>
          <p:cNvSpPr/>
          <p:nvPr/>
        </p:nvSpPr>
        <p:spPr>
          <a:xfrm>
            <a:off x="4272768" y="220676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1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1F477F3-6C85-9448-AE07-1F9E1E73776F}"/>
              </a:ext>
            </a:extLst>
          </p:cNvPr>
          <p:cNvSpPr txBox="1"/>
          <p:nvPr/>
        </p:nvSpPr>
        <p:spPr>
          <a:xfrm>
            <a:off x="4098957" y="1450736"/>
            <a:ext cx="346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 (i.e. ~ neighbourhood)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E1DD145-7CA2-7246-A594-BE42D4917926}"/>
              </a:ext>
            </a:extLst>
          </p:cNvPr>
          <p:cNvSpPr/>
          <p:nvPr/>
        </p:nvSpPr>
        <p:spPr>
          <a:xfrm>
            <a:off x="4502181" y="3526197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23" name="Down Arrow 222">
            <a:extLst>
              <a:ext uri="{FF2B5EF4-FFF2-40B4-BE49-F238E27FC236}">
                <a16:creationId xmlns:a16="http://schemas.microsoft.com/office/drawing/2014/main" id="{B90D40EA-4A66-1E4B-BF12-5C820A66DDAB}"/>
              </a:ext>
            </a:extLst>
          </p:cNvPr>
          <p:cNvSpPr/>
          <p:nvPr/>
        </p:nvSpPr>
        <p:spPr>
          <a:xfrm>
            <a:off x="5293360" y="3042761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>
            <a:extLst>
              <a:ext uri="{FF2B5EF4-FFF2-40B4-BE49-F238E27FC236}">
                <a16:creationId xmlns:a16="http://schemas.microsoft.com/office/drawing/2014/main" id="{2777E972-23C8-FA43-9165-EAD57AA551C8}"/>
              </a:ext>
            </a:extLst>
          </p:cNvPr>
          <p:cNvSpPr/>
          <p:nvPr/>
        </p:nvSpPr>
        <p:spPr>
          <a:xfrm>
            <a:off x="9880105" y="849083"/>
            <a:ext cx="831749" cy="38617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Move.v.2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B3D2C30-97B2-D740-B26C-AF6247189B3C}"/>
              </a:ext>
            </a:extLst>
          </p:cNvPr>
          <p:cNvSpPr/>
          <p:nvPr/>
        </p:nvSpPr>
        <p:spPr>
          <a:xfrm>
            <a:off x="10922367" y="646330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B3EBBBE-E05F-DC43-B2C1-D85F890C9770}"/>
              </a:ext>
            </a:extLst>
          </p:cNvPr>
          <p:cNvSpPr/>
          <p:nvPr/>
        </p:nvSpPr>
        <p:spPr>
          <a:xfrm>
            <a:off x="11259858" y="656122"/>
            <a:ext cx="226868" cy="239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2F2E03F-34BA-A144-847C-CA8D2059B613}"/>
              </a:ext>
            </a:extLst>
          </p:cNvPr>
          <p:cNvSpPr/>
          <p:nvPr/>
        </p:nvSpPr>
        <p:spPr>
          <a:xfrm>
            <a:off x="10893554" y="1077520"/>
            <a:ext cx="196753" cy="194887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E4CE92-87A7-5545-9173-2A9BEF4C0373}"/>
              </a:ext>
            </a:extLst>
          </p:cNvPr>
          <p:cNvSpPr/>
          <p:nvPr/>
        </p:nvSpPr>
        <p:spPr>
          <a:xfrm>
            <a:off x="11259858" y="1063564"/>
            <a:ext cx="198642" cy="20817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838763-39CE-4041-9C89-F21108F36FED}"/>
              </a:ext>
            </a:extLst>
          </p:cNvPr>
          <p:cNvCxnSpPr>
            <a:cxnSpLocks/>
            <a:stCxn id="225" idx="3"/>
          </p:cNvCxnSpPr>
          <p:nvPr/>
        </p:nvCxnSpPr>
        <p:spPr>
          <a:xfrm flipH="1" flipV="1">
            <a:off x="10609175" y="838292"/>
            <a:ext cx="346416" cy="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20C38B8-0422-2748-B844-6A35EE786435}"/>
              </a:ext>
            </a:extLst>
          </p:cNvPr>
          <p:cNvCxnSpPr>
            <a:cxnSpLocks/>
            <a:stCxn id="226" idx="3"/>
          </p:cNvCxnSpPr>
          <p:nvPr/>
        </p:nvCxnSpPr>
        <p:spPr>
          <a:xfrm flipH="1" flipV="1">
            <a:off x="10609176" y="838292"/>
            <a:ext cx="683907" cy="2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6FA59E4-E6C9-5B42-8C55-4FEAEBA14718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10705719" y="1031380"/>
            <a:ext cx="216648" cy="7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017439-0FCA-7849-A4DF-70F37FFE81FE}"/>
              </a:ext>
            </a:extLst>
          </p:cNvPr>
          <p:cNvCxnSpPr>
            <a:cxnSpLocks/>
            <a:stCxn id="228" idx="3"/>
          </p:cNvCxnSpPr>
          <p:nvPr/>
        </p:nvCxnSpPr>
        <p:spPr>
          <a:xfrm flipH="1" flipV="1">
            <a:off x="10609176" y="1224470"/>
            <a:ext cx="679773" cy="1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1762662-A11A-0949-84F2-3B49DFDEB360}"/>
              </a:ext>
            </a:extLst>
          </p:cNvPr>
          <p:cNvCxnSpPr>
            <a:cxnSpLocks/>
            <a:stCxn id="225" idx="2"/>
          </p:cNvCxnSpPr>
          <p:nvPr/>
        </p:nvCxnSpPr>
        <p:spPr>
          <a:xfrm flipH="1">
            <a:off x="10609175" y="765945"/>
            <a:ext cx="313192" cy="7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617B3BA-87C6-5445-8DFA-3B8D3AB6A878}"/>
              </a:ext>
            </a:extLst>
          </p:cNvPr>
          <p:cNvSpPr/>
          <p:nvPr/>
        </p:nvSpPr>
        <p:spPr>
          <a:xfrm>
            <a:off x="8803716" y="404095"/>
            <a:ext cx="696864" cy="5129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move.</a:t>
            </a:r>
            <a:br>
              <a:rPr lang="en-US" sz="1400"/>
            </a:br>
            <a:r>
              <a:rPr lang="en-US" sz="1400"/>
              <a:t>global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182B2BBF-6FBA-1145-84C5-0F86E1FDD8D4}"/>
              </a:ext>
            </a:extLst>
          </p:cNvPr>
          <p:cNvCxnSpPr>
            <a:cxnSpLocks/>
            <a:stCxn id="234" idx="3"/>
          </p:cNvCxnSpPr>
          <p:nvPr/>
        </p:nvCxnSpPr>
        <p:spPr>
          <a:xfrm>
            <a:off x="9500580" y="660557"/>
            <a:ext cx="361562" cy="33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Left Bracket 238">
            <a:extLst>
              <a:ext uri="{FF2B5EF4-FFF2-40B4-BE49-F238E27FC236}">
                <a16:creationId xmlns:a16="http://schemas.microsoft.com/office/drawing/2014/main" id="{1CBB1B64-9BE6-E54A-AF79-A12BB63015CA}"/>
              </a:ext>
            </a:extLst>
          </p:cNvPr>
          <p:cNvSpPr/>
          <p:nvPr/>
        </p:nvSpPr>
        <p:spPr>
          <a:xfrm rot="-5400000">
            <a:off x="9725204" y="-165489"/>
            <a:ext cx="794092" cy="302099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9A53C50-D96B-5C49-8E40-F2A306AE2511}"/>
              </a:ext>
            </a:extLst>
          </p:cNvPr>
          <p:cNvSpPr txBox="1"/>
          <p:nvPr/>
        </p:nvSpPr>
        <p:spPr>
          <a:xfrm>
            <a:off x="9578537" y="1453020"/>
            <a:ext cx="113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Graph area</a:t>
            </a:r>
          </a:p>
        </p:txBody>
      </p:sp>
      <p:sp>
        <p:nvSpPr>
          <p:cNvPr id="241" name="Down Arrow 240">
            <a:extLst>
              <a:ext uri="{FF2B5EF4-FFF2-40B4-BE49-F238E27FC236}">
                <a16:creationId xmlns:a16="http://schemas.microsoft.com/office/drawing/2014/main" id="{0D603E07-2E51-CF43-BD73-F94D5DF3ABAD}"/>
              </a:ext>
            </a:extLst>
          </p:cNvPr>
          <p:cNvSpPr/>
          <p:nvPr/>
        </p:nvSpPr>
        <p:spPr>
          <a:xfrm>
            <a:off x="10055940" y="1738782"/>
            <a:ext cx="381964" cy="4736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C9EFA4D8-F60E-FC4A-8A68-0742E6108DA5}"/>
              </a:ext>
            </a:extLst>
          </p:cNvPr>
          <p:cNvSpPr/>
          <p:nvPr/>
        </p:nvSpPr>
        <p:spPr>
          <a:xfrm>
            <a:off x="9035346" y="2207722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GNN 2</a:t>
            </a:r>
            <a:br>
              <a:rPr lang="en-US"/>
            </a:br>
            <a:r>
              <a:rPr lang="en-US"/>
              <a:t>(e.g. GAT)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4CA11CF-60F4-FC47-A864-0178A5911173}"/>
              </a:ext>
            </a:extLst>
          </p:cNvPr>
          <p:cNvSpPr/>
          <p:nvPr/>
        </p:nvSpPr>
        <p:spPr>
          <a:xfrm>
            <a:off x="9253184" y="3527155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/>
              <a:t>Move.v.2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Sense Node State</a:t>
            </a:r>
          </a:p>
        </p:txBody>
      </p:sp>
      <p:sp>
        <p:nvSpPr>
          <p:cNvPr id="244" name="Down Arrow 243">
            <a:extLst>
              <a:ext uri="{FF2B5EF4-FFF2-40B4-BE49-F238E27FC236}">
                <a16:creationId xmlns:a16="http://schemas.microsoft.com/office/drawing/2014/main" id="{0DA49BFB-6749-8843-9177-952B3C468E60}"/>
              </a:ext>
            </a:extLst>
          </p:cNvPr>
          <p:cNvSpPr/>
          <p:nvPr/>
        </p:nvSpPr>
        <p:spPr>
          <a:xfrm>
            <a:off x="10055938" y="3043719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EBD558-2A2F-AE47-AA00-988700403061}"/>
              </a:ext>
            </a:extLst>
          </p:cNvPr>
          <p:cNvSpPr/>
          <p:nvPr/>
        </p:nvSpPr>
        <p:spPr>
          <a:xfrm>
            <a:off x="2498784" y="4675942"/>
            <a:ext cx="1987475" cy="6452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FE39300-1A73-8E45-BF1A-6C75B44DC8C0}"/>
              </a:ext>
            </a:extLst>
          </p:cNvPr>
          <p:cNvSpPr/>
          <p:nvPr/>
        </p:nvSpPr>
        <p:spPr>
          <a:xfrm>
            <a:off x="4509628" y="4675942"/>
            <a:ext cx="1987475" cy="6452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move.global</a:t>
            </a:r>
            <a:br>
              <a:rPr lang="en-US" sz="1600" b="1"/>
            </a:br>
            <a:r>
              <a:rPr lang="en-US" sz="16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35CF018-7FC4-684A-9DA9-60D958BF6D57}"/>
              </a:ext>
            </a:extLst>
          </p:cNvPr>
          <p:cNvSpPr/>
          <p:nvPr/>
        </p:nvSpPr>
        <p:spPr>
          <a:xfrm>
            <a:off x="6520472" y="4675942"/>
            <a:ext cx="1987475" cy="6452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Move.v.2</a:t>
            </a:r>
            <a:br>
              <a:rPr lang="en-US" sz="1600" b="1"/>
            </a:br>
            <a:r>
              <a:rPr lang="en-US" sz="1600" b="1"/>
              <a:t>Sense </a:t>
            </a:r>
            <a:r>
              <a:rPr lang="en-US" sz="16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AD4AF1E-29BB-C843-81FD-DB36FE67382B}"/>
              </a:ext>
            </a:extLst>
          </p:cNvPr>
          <p:cNvSpPr txBox="1"/>
          <p:nvPr/>
        </p:nvSpPr>
        <p:spPr>
          <a:xfrm>
            <a:off x="808882" y="4991329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Concatenated: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05A03702-9650-124E-8F2F-D57C4BCDBF27}"/>
              </a:ext>
            </a:extLst>
          </p:cNvPr>
          <p:cNvCxnSpPr>
            <a:stCxn id="57" idx="2"/>
            <a:endCxn id="246" idx="0"/>
          </p:cNvCxnSpPr>
          <p:nvPr/>
        </p:nvCxnSpPr>
        <p:spPr>
          <a:xfrm>
            <a:off x="1475481" y="1546981"/>
            <a:ext cx="2017040" cy="312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2539D3D-161B-7045-BFAE-9C6773EE27C1}"/>
              </a:ext>
            </a:extLst>
          </p:cNvPr>
          <p:cNvCxnSpPr>
            <a:cxnSpLocks/>
            <a:stCxn id="222" idx="2"/>
          </p:cNvCxnSpPr>
          <p:nvPr/>
        </p:nvCxnSpPr>
        <p:spPr>
          <a:xfrm>
            <a:off x="5495919" y="4171473"/>
            <a:ext cx="7447" cy="50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2ABD30DF-312D-3D45-B2CD-9E696DD20694}"/>
              </a:ext>
            </a:extLst>
          </p:cNvPr>
          <p:cNvCxnSpPr>
            <a:cxnSpLocks/>
            <a:endCxn id="248" idx="0"/>
          </p:cNvCxnSpPr>
          <p:nvPr/>
        </p:nvCxnSpPr>
        <p:spPr>
          <a:xfrm flipH="1">
            <a:off x="7514209" y="3848835"/>
            <a:ext cx="1733692" cy="82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Down Arrow 256">
            <a:extLst>
              <a:ext uri="{FF2B5EF4-FFF2-40B4-BE49-F238E27FC236}">
                <a16:creationId xmlns:a16="http://schemas.microsoft.com/office/drawing/2014/main" id="{18F0D862-3477-2D4C-BA18-3CA75A087836}"/>
              </a:ext>
            </a:extLst>
          </p:cNvPr>
          <p:cNvSpPr/>
          <p:nvPr/>
        </p:nvSpPr>
        <p:spPr>
          <a:xfrm>
            <a:off x="5319695" y="5520402"/>
            <a:ext cx="381964" cy="47360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Left Bracket 257">
            <a:extLst>
              <a:ext uri="{FF2B5EF4-FFF2-40B4-BE49-F238E27FC236}">
                <a16:creationId xmlns:a16="http://schemas.microsoft.com/office/drawing/2014/main" id="{161D59A0-97E8-A340-937B-F8E6E9BF767B}"/>
              </a:ext>
            </a:extLst>
          </p:cNvPr>
          <p:cNvSpPr/>
          <p:nvPr/>
        </p:nvSpPr>
        <p:spPr>
          <a:xfrm rot="-5400000">
            <a:off x="5359392" y="2177174"/>
            <a:ext cx="299326" cy="6370202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iamond 258">
            <a:extLst>
              <a:ext uri="{FF2B5EF4-FFF2-40B4-BE49-F238E27FC236}">
                <a16:creationId xmlns:a16="http://schemas.microsoft.com/office/drawing/2014/main" id="{39D90A8D-B5BB-4B48-AC59-75E00CEEE05C}"/>
              </a:ext>
            </a:extLst>
          </p:cNvPr>
          <p:cNvSpPr/>
          <p:nvPr/>
        </p:nvSpPr>
        <p:spPr>
          <a:xfrm>
            <a:off x="4297976" y="602200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720A63-B472-2649-946A-1480BD193270}"/>
              </a:ext>
            </a:extLst>
          </p:cNvPr>
          <p:cNvSpPr/>
          <p:nvPr/>
        </p:nvSpPr>
        <p:spPr>
          <a:xfrm>
            <a:off x="4289485" y="7175531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D720A14A-448F-C74D-9782-DA58BDCF5657}"/>
              </a:ext>
            </a:extLst>
          </p:cNvPr>
          <p:cNvSpPr/>
          <p:nvPr/>
        </p:nvSpPr>
        <p:spPr>
          <a:xfrm>
            <a:off x="4071644" y="8151229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6224982-B82A-1543-8A21-0A983FA65669}"/>
              </a:ext>
            </a:extLst>
          </p:cNvPr>
          <p:cNvSpPr/>
          <p:nvPr/>
        </p:nvSpPr>
        <p:spPr>
          <a:xfrm>
            <a:off x="4313750" y="9448428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D90A3F-D25D-C244-8A21-32EFC539FF5A}"/>
              </a:ext>
            </a:extLst>
          </p:cNvPr>
          <p:cNvSpPr/>
          <p:nvPr/>
        </p:nvSpPr>
        <p:spPr>
          <a:xfrm>
            <a:off x="4907043" y="10404000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544C424-A1A3-2D40-9806-8B36B62ECA49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5283223" y="6830078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Down Arrow 91">
            <a:extLst>
              <a:ext uri="{FF2B5EF4-FFF2-40B4-BE49-F238E27FC236}">
                <a16:creationId xmlns:a16="http://schemas.microsoft.com/office/drawing/2014/main" id="{8B86E277-3EBE-4D4D-906B-94475D1125B4}"/>
              </a:ext>
            </a:extLst>
          </p:cNvPr>
          <p:cNvSpPr/>
          <p:nvPr/>
        </p:nvSpPr>
        <p:spPr>
          <a:xfrm>
            <a:off x="5103814" y="770145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>
            <a:extLst>
              <a:ext uri="{FF2B5EF4-FFF2-40B4-BE49-F238E27FC236}">
                <a16:creationId xmlns:a16="http://schemas.microsoft.com/office/drawing/2014/main" id="{5A0602D7-C1C7-184A-B336-BDBBEA25EBA2}"/>
              </a:ext>
            </a:extLst>
          </p:cNvPr>
          <p:cNvSpPr/>
          <p:nvPr/>
        </p:nvSpPr>
        <p:spPr>
          <a:xfrm>
            <a:off x="5103814" y="8987225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9C0E5ABE-5384-D840-81FE-E7F6C349D18F}"/>
              </a:ext>
            </a:extLst>
          </p:cNvPr>
          <p:cNvSpPr/>
          <p:nvPr/>
        </p:nvSpPr>
        <p:spPr>
          <a:xfrm>
            <a:off x="5092238" y="99717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DE00B892-F4BD-8246-B94F-4394B3C18E76}"/>
              </a:ext>
            </a:extLst>
          </p:cNvPr>
          <p:cNvSpPr/>
          <p:nvPr/>
        </p:nvSpPr>
        <p:spPr>
          <a:xfrm>
            <a:off x="5092238" y="1116905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A94CFEB-FC92-364F-99C0-4829BD8C0DAA}"/>
              </a:ext>
            </a:extLst>
          </p:cNvPr>
          <p:cNvSpPr/>
          <p:nvPr/>
        </p:nvSpPr>
        <p:spPr>
          <a:xfrm>
            <a:off x="4289483" y="11597315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8CB02F-E5F6-DC40-9916-827FEEA07178}"/>
              </a:ext>
            </a:extLst>
          </p:cNvPr>
          <p:cNvSpPr/>
          <p:nvPr/>
        </p:nvSpPr>
        <p:spPr>
          <a:xfrm>
            <a:off x="8065877" y="9448428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BA11136-0803-0643-81B3-C99C87470CED}"/>
              </a:ext>
            </a:extLst>
          </p:cNvPr>
          <p:cNvSpPr/>
          <p:nvPr/>
        </p:nvSpPr>
        <p:spPr>
          <a:xfrm>
            <a:off x="8659170" y="10404000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F51D490F-46EF-B84B-A119-C4E3B360FA11}"/>
              </a:ext>
            </a:extLst>
          </p:cNvPr>
          <p:cNvSpPr/>
          <p:nvPr/>
        </p:nvSpPr>
        <p:spPr>
          <a:xfrm>
            <a:off x="8844365" y="99717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99">
            <a:extLst>
              <a:ext uri="{FF2B5EF4-FFF2-40B4-BE49-F238E27FC236}">
                <a16:creationId xmlns:a16="http://schemas.microsoft.com/office/drawing/2014/main" id="{B2CEBE77-243D-954D-896B-3C6FEDF33FB2}"/>
              </a:ext>
            </a:extLst>
          </p:cNvPr>
          <p:cNvSpPr/>
          <p:nvPr/>
        </p:nvSpPr>
        <p:spPr>
          <a:xfrm>
            <a:off x="8844365" y="1116905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828B1-AA70-1942-93A3-9CE0D0846196}"/>
              </a:ext>
            </a:extLst>
          </p:cNvPr>
          <p:cNvSpPr/>
          <p:nvPr/>
        </p:nvSpPr>
        <p:spPr>
          <a:xfrm>
            <a:off x="8041610" y="11597315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102" name="Down Arrow 101">
            <a:extLst>
              <a:ext uri="{FF2B5EF4-FFF2-40B4-BE49-F238E27FC236}">
                <a16:creationId xmlns:a16="http://schemas.microsoft.com/office/drawing/2014/main" id="{31DB659C-D85B-EC47-91A2-A01F8156B42B}"/>
              </a:ext>
            </a:extLst>
          </p:cNvPr>
          <p:cNvSpPr/>
          <p:nvPr/>
        </p:nvSpPr>
        <p:spPr>
          <a:xfrm>
            <a:off x="8844364" y="5843343"/>
            <a:ext cx="376278" cy="98673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8E82184-43C1-7D46-9834-06EBC665D3F5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6276960" y="7421518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33B7106-170F-2048-9067-00A2AF81F8F8}"/>
              </a:ext>
            </a:extLst>
          </p:cNvPr>
          <p:cNvSpPr txBox="1"/>
          <p:nvPr/>
        </p:nvSpPr>
        <p:spPr>
          <a:xfrm>
            <a:off x="8400397" y="6755730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1E9A32B-88D5-BC41-B7A7-6C28DBA64B0E}"/>
              </a:ext>
            </a:extLst>
          </p:cNvPr>
          <p:cNvSpPr/>
          <p:nvPr/>
        </p:nvSpPr>
        <p:spPr>
          <a:xfrm>
            <a:off x="8748175" y="7186340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1AFB24C-B026-AA4E-9DBF-3DD0369BCF40}"/>
              </a:ext>
            </a:extLst>
          </p:cNvPr>
          <p:cNvSpPr/>
          <p:nvPr/>
        </p:nvSpPr>
        <p:spPr>
          <a:xfrm>
            <a:off x="9655105" y="7175531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CB9358-0B5D-6E40-8A48-6D51B9AFC752}"/>
              </a:ext>
            </a:extLst>
          </p:cNvPr>
          <p:cNvSpPr/>
          <p:nvPr/>
        </p:nvSpPr>
        <p:spPr>
          <a:xfrm>
            <a:off x="10628700" y="7174366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8B41D5-2792-E24C-9120-30F5AFCFD7B4}"/>
              </a:ext>
            </a:extLst>
          </p:cNvPr>
          <p:cNvSpPr txBox="1"/>
          <p:nvPr/>
        </p:nvSpPr>
        <p:spPr>
          <a:xfrm>
            <a:off x="6367463" y="6963803"/>
            <a:ext cx="1490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</a:t>
            </a:r>
            <a:r>
              <a:rPr lang="en-US" sz="1400" b="1"/>
              <a:t>“photo” of the current context</a:t>
            </a:r>
            <a:r>
              <a:rPr lang="en-US" sz="1400"/>
              <a:t>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8BB6DA-9694-6C45-8407-9C3126FD32A4}"/>
              </a:ext>
            </a:extLst>
          </p:cNvPr>
          <p:cNvSpPr/>
          <p:nvPr/>
        </p:nvSpPr>
        <p:spPr>
          <a:xfrm>
            <a:off x="7851715" y="7186958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AE4C2E08-C7CA-1A4F-8A6E-6E8D16B38182}"/>
              </a:ext>
            </a:extLst>
          </p:cNvPr>
          <p:cNvSpPr/>
          <p:nvPr/>
        </p:nvSpPr>
        <p:spPr>
          <a:xfrm>
            <a:off x="7806508" y="8177004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111" name="Down Arrow 110">
            <a:extLst>
              <a:ext uri="{FF2B5EF4-FFF2-40B4-BE49-F238E27FC236}">
                <a16:creationId xmlns:a16="http://schemas.microsoft.com/office/drawing/2014/main" id="{C4A77C34-6AAE-CF4F-9234-5F76595DAA01}"/>
              </a:ext>
            </a:extLst>
          </p:cNvPr>
          <p:cNvSpPr/>
          <p:nvPr/>
        </p:nvSpPr>
        <p:spPr>
          <a:xfrm>
            <a:off x="8838678" y="7727227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FDC1CB01-C028-6C48-95D2-4C7288B55F66}"/>
              </a:ext>
            </a:extLst>
          </p:cNvPr>
          <p:cNvSpPr/>
          <p:nvPr/>
        </p:nvSpPr>
        <p:spPr>
          <a:xfrm>
            <a:off x="8838678" y="9013000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F51C0-B77D-3F44-8E75-00DE001A271E}"/>
              </a:ext>
            </a:extLst>
          </p:cNvPr>
          <p:cNvSpPr/>
          <p:nvPr/>
        </p:nvSpPr>
        <p:spPr>
          <a:xfrm>
            <a:off x="6878320" y="5843343"/>
            <a:ext cx="2251488" cy="170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8E439A-B180-D542-8369-90B5E0DA3F17}"/>
              </a:ext>
            </a:extLst>
          </p:cNvPr>
          <p:cNvSpPr/>
          <p:nvPr/>
        </p:nvSpPr>
        <p:spPr>
          <a:xfrm rot="5400000">
            <a:off x="6707289" y="5682970"/>
            <a:ext cx="506226" cy="164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2642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7E18E4-7196-0F45-BCF5-E91BA400444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59600" y="5284699"/>
            <a:ext cx="1577403" cy="1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562014-DAFF-0F47-A405-000F54031463}"/>
              </a:ext>
            </a:extLst>
          </p:cNvPr>
          <p:cNvSpPr txBox="1"/>
          <p:nvPr/>
        </p:nvSpPr>
        <p:spPr>
          <a:xfrm>
            <a:off x="8683037" y="4618911"/>
            <a:ext cx="1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Concatenate: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BDC58C-FB79-9743-AC32-4E975544F29D}"/>
              </a:ext>
            </a:extLst>
          </p:cNvPr>
          <p:cNvSpPr/>
          <p:nvPr/>
        </p:nvSpPr>
        <p:spPr>
          <a:xfrm>
            <a:off x="9030815" y="5049521"/>
            <a:ext cx="906930" cy="5540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E65BB6-CFD3-7948-933E-EBD1D87BDFF3}"/>
              </a:ext>
            </a:extLst>
          </p:cNvPr>
          <p:cNvSpPr/>
          <p:nvPr/>
        </p:nvSpPr>
        <p:spPr>
          <a:xfrm>
            <a:off x="9937745" y="5038712"/>
            <a:ext cx="973594" cy="564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Word Node State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DA4D2A-83BD-AB40-B037-4DABB3945422}"/>
              </a:ext>
            </a:extLst>
          </p:cNvPr>
          <p:cNvSpPr/>
          <p:nvPr/>
        </p:nvSpPr>
        <p:spPr>
          <a:xfrm>
            <a:off x="10911340" y="5037547"/>
            <a:ext cx="732793" cy="564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Sense </a:t>
            </a:r>
            <a:r>
              <a:rPr lang="en-US" sz="1200" b="1">
                <a:solidFill>
                  <a:schemeClr val="tx1"/>
                </a:solidFill>
              </a:rPr>
              <a:t>Node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B43942-276C-6D46-8BD6-0F7B64E361B8}"/>
              </a:ext>
            </a:extLst>
          </p:cNvPr>
          <p:cNvSpPr txBox="1"/>
          <p:nvPr/>
        </p:nvSpPr>
        <p:spPr>
          <a:xfrm>
            <a:off x="6877573" y="4826984"/>
            <a:ext cx="1364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Copy without gradient</a:t>
            </a:r>
            <a:br>
              <a:rPr lang="en-US" sz="1400"/>
            </a:br>
            <a:r>
              <a:rPr lang="en-US" sz="1400"/>
              <a:t>(photo of the current context)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7E5AAA-6CCC-434B-95B5-DA10C85A4334}"/>
              </a:ext>
            </a:extLst>
          </p:cNvPr>
          <p:cNvSpPr/>
          <p:nvPr/>
        </p:nvSpPr>
        <p:spPr>
          <a:xfrm>
            <a:off x="8134355" y="5050139"/>
            <a:ext cx="896461" cy="552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Encoding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(Hidden state 2)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1FA52D-6D28-F24F-8E62-DF24DACE56DD}"/>
              </a:ext>
            </a:extLst>
          </p:cNvPr>
          <p:cNvSpPr/>
          <p:nvPr/>
        </p:nvSpPr>
        <p:spPr>
          <a:xfrm>
            <a:off x="8089148" y="6040185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linear2senses</a:t>
            </a:r>
            <a:endParaRPr lang="en-US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AB2C63ED-0E0E-1D4D-A763-A7BA067BFD03}"/>
              </a:ext>
            </a:extLst>
          </p:cNvPr>
          <p:cNvSpPr/>
          <p:nvPr/>
        </p:nvSpPr>
        <p:spPr>
          <a:xfrm>
            <a:off x="9121318" y="5590408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66F620D5-822A-5248-8FB1-03CE9BBC3DC1}"/>
              </a:ext>
            </a:extLst>
          </p:cNvPr>
          <p:cNvSpPr/>
          <p:nvPr/>
        </p:nvSpPr>
        <p:spPr>
          <a:xfrm>
            <a:off x="9121318" y="687618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BB06CCC-4012-7142-8209-4D3CA3521F99}"/>
              </a:ext>
            </a:extLst>
          </p:cNvPr>
          <p:cNvSpPr/>
          <p:nvPr/>
        </p:nvSpPr>
        <p:spPr>
          <a:xfrm>
            <a:off x="4354286" y="3857263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2-layers</a:t>
            </a:r>
            <a:br>
              <a:rPr lang="en-US"/>
            </a:br>
            <a:r>
              <a:rPr lang="en-US"/>
              <a:t>GRU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2E1E1C2B-5B16-004D-95B2-00203BDC4738}"/>
              </a:ext>
            </a:extLst>
          </p:cNvPr>
          <p:cNvSpPr/>
          <p:nvPr/>
        </p:nvSpPr>
        <p:spPr>
          <a:xfrm>
            <a:off x="5386454" y="3429001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94528-BBB3-B44D-860D-084ECFCFE803}"/>
              </a:ext>
            </a:extLst>
          </p:cNvPr>
          <p:cNvSpPr/>
          <p:nvPr/>
        </p:nvSpPr>
        <p:spPr>
          <a:xfrm>
            <a:off x="4572125" y="5038712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Encoding </a:t>
            </a:r>
            <a:br>
              <a:rPr lang="en-US" sz="1600">
                <a:solidFill>
                  <a:schemeClr val="tx1"/>
                </a:solidFill>
              </a:rPr>
            </a:br>
            <a:r>
              <a:rPr lang="en-US" sz="1600">
                <a:solidFill>
                  <a:schemeClr val="tx1"/>
                </a:solidFill>
              </a:rPr>
              <a:t>(Hidden state 2)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26FEDF0-E397-024D-A02E-1E1D21E34639}"/>
              </a:ext>
            </a:extLst>
          </p:cNvPr>
          <p:cNvSpPr/>
          <p:nvPr/>
        </p:nvSpPr>
        <p:spPr>
          <a:xfrm>
            <a:off x="4354284" y="6014410"/>
            <a:ext cx="2423155" cy="8359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GB"/>
              <a:t>FF-NN:</a:t>
            </a:r>
            <a:br>
              <a:rPr lang="en-GB"/>
            </a:br>
            <a:r>
              <a:rPr lang="en-GB"/>
              <a:t>linear2global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9CF074-2BFA-2E4A-A782-5519DDEB6F3B}"/>
              </a:ext>
            </a:extLst>
          </p:cNvPr>
          <p:cNvSpPr/>
          <p:nvPr/>
        </p:nvSpPr>
        <p:spPr>
          <a:xfrm>
            <a:off x="4596390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global 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2973EE-8363-8F47-BA1C-C19ED98DECD3}"/>
              </a:ext>
            </a:extLst>
          </p:cNvPr>
          <p:cNvSpPr/>
          <p:nvPr/>
        </p:nvSpPr>
        <p:spPr>
          <a:xfrm>
            <a:off x="5189683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5041C8-9843-9647-A903-D4B6FE815AA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565863" y="4693259"/>
            <a:ext cx="1" cy="345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wn Arrow 16">
            <a:extLst>
              <a:ext uri="{FF2B5EF4-FFF2-40B4-BE49-F238E27FC236}">
                <a16:creationId xmlns:a16="http://schemas.microsoft.com/office/drawing/2014/main" id="{DBF5080D-6078-4A4D-A114-6B041E937229}"/>
              </a:ext>
            </a:extLst>
          </p:cNvPr>
          <p:cNvSpPr/>
          <p:nvPr/>
        </p:nvSpPr>
        <p:spPr>
          <a:xfrm>
            <a:off x="5386454" y="55646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8948B97-2EB5-7C44-8661-F8FF659EEC11}"/>
              </a:ext>
            </a:extLst>
          </p:cNvPr>
          <p:cNvSpPr/>
          <p:nvPr/>
        </p:nvSpPr>
        <p:spPr>
          <a:xfrm>
            <a:off x="5386454" y="6850406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8C470EB7-41A5-5C4D-8682-9F0FDF9C952B}"/>
              </a:ext>
            </a:extLst>
          </p:cNvPr>
          <p:cNvSpPr/>
          <p:nvPr/>
        </p:nvSpPr>
        <p:spPr>
          <a:xfrm>
            <a:off x="5374878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D411D0C-0351-B247-8E17-DF97F0AC5EA3}"/>
              </a:ext>
            </a:extLst>
          </p:cNvPr>
          <p:cNvSpPr/>
          <p:nvPr/>
        </p:nvSpPr>
        <p:spPr>
          <a:xfrm>
            <a:off x="5374878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ACE416-FE57-2945-89A6-FCFC8709676C}"/>
              </a:ext>
            </a:extLst>
          </p:cNvPr>
          <p:cNvSpPr/>
          <p:nvPr/>
        </p:nvSpPr>
        <p:spPr>
          <a:xfrm>
            <a:off x="4572123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global word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175FE-C5F5-9A4E-A7A6-7C7AE95F8F13}"/>
              </a:ext>
            </a:extLst>
          </p:cNvPr>
          <p:cNvSpPr/>
          <p:nvPr/>
        </p:nvSpPr>
        <p:spPr>
          <a:xfrm>
            <a:off x="8348517" y="7311609"/>
            <a:ext cx="1987475" cy="5306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Logits of senses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E07ECA-65A2-0641-AE45-4F768DCC5DBD}"/>
              </a:ext>
            </a:extLst>
          </p:cNvPr>
          <p:cNvSpPr/>
          <p:nvPr/>
        </p:nvSpPr>
        <p:spPr>
          <a:xfrm>
            <a:off x="8941810" y="8267181"/>
            <a:ext cx="752354" cy="7555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/>
              <a:t>Softmax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5B8A8200-1A61-9A43-8F04-80F717E9B000}"/>
              </a:ext>
            </a:extLst>
          </p:cNvPr>
          <p:cNvSpPr/>
          <p:nvPr/>
        </p:nvSpPr>
        <p:spPr>
          <a:xfrm>
            <a:off x="9127005" y="7834882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454F61DD-CF26-0343-993B-E71B9524B95F}"/>
              </a:ext>
            </a:extLst>
          </p:cNvPr>
          <p:cNvSpPr/>
          <p:nvPr/>
        </p:nvSpPr>
        <p:spPr>
          <a:xfrm>
            <a:off x="9127005" y="9032233"/>
            <a:ext cx="381964" cy="42826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89D602-95DA-9B40-AE72-9263EC9FE3D9}"/>
              </a:ext>
            </a:extLst>
          </p:cNvPr>
          <p:cNvSpPr/>
          <p:nvPr/>
        </p:nvSpPr>
        <p:spPr>
          <a:xfrm>
            <a:off x="8324250" y="9460496"/>
            <a:ext cx="1987475" cy="75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Predicted probabilities – next word sense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0FC0E32-05FF-644D-A9BE-9952CF06BC45}"/>
              </a:ext>
            </a:extLst>
          </p:cNvPr>
          <p:cNvSpPr/>
          <p:nvPr/>
        </p:nvSpPr>
        <p:spPr>
          <a:xfrm>
            <a:off x="9127004" y="3429000"/>
            <a:ext cx="381964" cy="160971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 n p u t</a:t>
            </a:r>
          </a:p>
        </p:txBody>
      </p:sp>
    </p:spTree>
    <p:extLst>
      <p:ext uri="{BB962C8B-B14F-4D97-AF65-F5344CB8AC3E}">
        <p14:creationId xmlns:p14="http://schemas.microsoft.com/office/powerpoint/2010/main" val="245445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302</Words>
  <Application>Microsoft Macintosh PowerPoint</Application>
  <PresentationFormat>Custom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69</cp:revision>
  <dcterms:created xsi:type="dcterms:W3CDTF">2019-08-14T10:46:36Z</dcterms:created>
  <dcterms:modified xsi:type="dcterms:W3CDTF">2020-04-05T12:53:03Z</dcterms:modified>
</cp:coreProperties>
</file>