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58" r:id="rId4"/>
    <p:sldId id="260" r:id="rId5"/>
    <p:sldId id="259" r:id="rId6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575"/>
  </p:normalViewPr>
  <p:slideViewPr>
    <p:cSldViewPr snapToGrid="0" snapToObjects="1">
      <p:cViewPr>
        <p:scale>
          <a:sx n="95" d="100"/>
          <a:sy n="95" d="100"/>
        </p:scale>
        <p:origin x="976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own Arrow 90">
            <a:extLst>
              <a:ext uri="{FF2B5EF4-FFF2-40B4-BE49-F238E27FC236}">
                <a16:creationId xmlns:a16="http://schemas.microsoft.com/office/drawing/2014/main" id="{302CAB8D-38F7-5847-8966-4A1B4B63D0C4}"/>
              </a:ext>
            </a:extLst>
          </p:cNvPr>
          <p:cNvSpPr/>
          <p:nvPr/>
        </p:nvSpPr>
        <p:spPr>
          <a:xfrm rot="20063934">
            <a:off x="2243273" y="1355207"/>
            <a:ext cx="381964" cy="24640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6376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 rot="1550679">
            <a:off x="8699874" y="2601648"/>
            <a:ext cx="381964" cy="113650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082423" y="3680412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4510570" y="452518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3488851" y="50267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3677134" y="5799929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3488237" y="80261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3730343" y="9323363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4323636" y="10278935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4531018" y="7190169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4520407" y="88621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4508831" y="984663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4508831" y="1104398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3706076" y="11472250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047873" y="10229659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233068" y="1099471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7430313" y="11422974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7" y="5026791"/>
            <a:ext cx="440421" cy="212679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 – </a:t>
            </a:r>
            <a:br>
              <a:rPr lang="en-US" b="1"/>
            </a:br>
            <a:r>
              <a:rPr lang="en-US" b="1"/>
              <a:t>Globals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3498942" y="6105267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3677133" y="688135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647772" y="368041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075919" y="4525190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054200" y="5026792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242483" y="5799930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053586" y="802616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295692" y="9323364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096367" y="7190170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085756" y="886216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074180" y="984663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229958" y="5949594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8" y="5231968"/>
            <a:ext cx="299326" cy="111117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4064291" y="6105268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4242482" y="688135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6578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4553749-CBD8-9A42-9051-4EFBAC54EFB5}"/>
              </a:ext>
            </a:extLst>
          </p:cNvPr>
          <p:cNvSpPr/>
          <p:nvPr/>
        </p:nvSpPr>
        <p:spPr>
          <a:xfrm>
            <a:off x="5268895" y="40726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291E682-7B0C-964B-BB00-E9FC1E6B5E72}"/>
              </a:ext>
            </a:extLst>
          </p:cNvPr>
          <p:cNvSpPr/>
          <p:nvPr/>
        </p:nvSpPr>
        <p:spPr>
          <a:xfrm>
            <a:off x="4247176" y="45742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41CE1-A288-E847-94B0-9D08AF9CCF38}"/>
              </a:ext>
            </a:extLst>
          </p:cNvPr>
          <p:cNvSpPr/>
          <p:nvPr/>
        </p:nvSpPr>
        <p:spPr>
          <a:xfrm>
            <a:off x="4435459" y="53473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04BE73-4914-7A44-84D6-FB34338AC5C2}"/>
              </a:ext>
            </a:extLst>
          </p:cNvPr>
          <p:cNvSpPr/>
          <p:nvPr/>
        </p:nvSpPr>
        <p:spPr>
          <a:xfrm>
            <a:off x="4246562" y="75735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C75A9D1-6CA4-104B-B26C-A83BDFF58C7F}"/>
              </a:ext>
            </a:extLst>
          </p:cNvPr>
          <p:cNvSpPr/>
          <p:nvPr/>
        </p:nvSpPr>
        <p:spPr>
          <a:xfrm>
            <a:off x="5289343" y="67375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343C1-64A6-ED4B-A577-85AAB09B88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2934" y="54970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477C978-998B-F64C-B520-674745B74FE1}"/>
              </a:ext>
            </a:extLst>
          </p:cNvPr>
          <p:cNvSpPr/>
          <p:nvPr/>
        </p:nvSpPr>
        <p:spPr>
          <a:xfrm>
            <a:off x="7409960" y="75714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2928D0-A34C-E547-A76C-1A40E294DD9B}"/>
              </a:ext>
            </a:extLst>
          </p:cNvPr>
          <p:cNvSpPr/>
          <p:nvPr/>
        </p:nvSpPr>
        <p:spPr>
          <a:xfrm>
            <a:off x="8422106" y="67161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547D60-0157-A94A-AFD8-EEE9E51D3C06}"/>
              </a:ext>
            </a:extLst>
          </p:cNvPr>
          <p:cNvSpPr/>
          <p:nvPr/>
        </p:nvSpPr>
        <p:spPr>
          <a:xfrm>
            <a:off x="4257267" y="56526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7FF22-6F21-5340-BD44-5331D7EC51DF}"/>
              </a:ext>
            </a:extLst>
          </p:cNvPr>
          <p:cNvSpPr/>
          <p:nvPr/>
        </p:nvSpPr>
        <p:spPr>
          <a:xfrm>
            <a:off x="4435458" y="64287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5EE5228-EF5D-2F49-A083-7ED7067E87C3}"/>
              </a:ext>
            </a:extLst>
          </p:cNvPr>
          <p:cNvSpPr/>
          <p:nvPr/>
        </p:nvSpPr>
        <p:spPr>
          <a:xfrm>
            <a:off x="7401511" y="56377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B8D79-60B5-7A44-A644-2E1603902D2F}"/>
              </a:ext>
            </a:extLst>
          </p:cNvPr>
          <p:cNvSpPr/>
          <p:nvPr/>
        </p:nvSpPr>
        <p:spPr>
          <a:xfrm>
            <a:off x="7620090" y="64016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345423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362</Words>
  <Application>Microsoft Macintosh PowerPoint</Application>
  <PresentationFormat>Custom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78</cp:revision>
  <dcterms:created xsi:type="dcterms:W3CDTF">2019-08-14T10:46:36Z</dcterms:created>
  <dcterms:modified xsi:type="dcterms:W3CDTF">2020-04-18T15:28:52Z</dcterms:modified>
</cp:coreProperties>
</file>