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3" r:id="rId3"/>
    <p:sldId id="264" r:id="rId4"/>
    <p:sldId id="262" r:id="rId5"/>
    <p:sldId id="261" r:id="rId6"/>
    <p:sldId id="258" r:id="rId7"/>
    <p:sldId id="260" r:id="rId8"/>
    <p:sldId id="259" r:id="rId9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497"/>
  </p:normalViewPr>
  <p:slideViewPr>
    <p:cSldViewPr snapToGrid="0" snapToObjects="1">
      <p:cViewPr>
        <p:scale>
          <a:sx n="125" d="100"/>
          <a:sy n="125" d="100"/>
        </p:scale>
        <p:origin x="-1363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23/11/2020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own Arrow 90">
            <a:extLst>
              <a:ext uri="{FF2B5EF4-FFF2-40B4-BE49-F238E27FC236}">
                <a16:creationId xmlns:a16="http://schemas.microsoft.com/office/drawing/2014/main" id="{302CAB8D-38F7-5847-8966-4A1B4B63D0C4}"/>
              </a:ext>
            </a:extLst>
          </p:cNvPr>
          <p:cNvSpPr/>
          <p:nvPr/>
        </p:nvSpPr>
        <p:spPr>
          <a:xfrm rot="20063934">
            <a:off x="2243273" y="1355207"/>
            <a:ext cx="381964" cy="24640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6376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 rot="1550679">
            <a:off x="8699874" y="2601648"/>
            <a:ext cx="381964" cy="11365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082423" y="368041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4510570" y="452518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3488851" y="50267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3677134" y="5799929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3488237" y="80261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3730343" y="9323363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323636" y="10278935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4531018" y="7190169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4520407" y="88621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4508831" y="984663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4508831" y="1104398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706076" y="11472250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047873" y="10229659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233068" y="1099471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430313" y="11422974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7" y="5026791"/>
            <a:ext cx="440421" cy="212679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 – </a:t>
            </a:r>
            <a:br>
              <a:rPr lang="en-US" b="1"/>
            </a:br>
            <a:r>
              <a:rPr lang="en-US" b="1"/>
              <a:t>Globals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3498942" y="6105267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3677133" y="688135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B7C526E-7330-46B6-9858-A5CB994A4F8A}"/>
              </a:ext>
            </a:extLst>
          </p:cNvPr>
          <p:cNvCxnSpPr>
            <a:cxnSpLocks/>
          </p:cNvCxnSpPr>
          <p:nvPr/>
        </p:nvCxnSpPr>
        <p:spPr>
          <a:xfrm>
            <a:off x="4849150" y="9858568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6D991D-C162-40B0-A3D1-E537127702EF}"/>
              </a:ext>
            </a:extLst>
          </p:cNvPr>
          <p:cNvCxnSpPr>
            <a:cxnSpLocks/>
          </p:cNvCxnSpPr>
          <p:nvPr/>
        </p:nvCxnSpPr>
        <p:spPr>
          <a:xfrm>
            <a:off x="4840200" y="10784240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5BCDC57-9091-4AF1-80BD-E8B8218407B6}"/>
              </a:ext>
            </a:extLst>
          </p:cNvPr>
          <p:cNvCxnSpPr>
            <a:cxnSpLocks/>
          </p:cNvCxnSpPr>
          <p:nvPr/>
        </p:nvCxnSpPr>
        <p:spPr>
          <a:xfrm>
            <a:off x="7351800" y="10784240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DF416B5-08A9-48F5-9855-45B975FFC429}"/>
              </a:ext>
            </a:extLst>
          </p:cNvPr>
          <p:cNvCxnSpPr>
            <a:cxnSpLocks/>
          </p:cNvCxnSpPr>
          <p:nvPr/>
        </p:nvCxnSpPr>
        <p:spPr>
          <a:xfrm>
            <a:off x="7348131" y="9865153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B1D0A32-48B6-4C95-BDDE-D3A5CCAA7AA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69489" y="5102410"/>
            <a:ext cx="1" cy="470797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DA87E6-6AAB-4C6D-8BD7-5ADE014753DC}"/>
              </a:ext>
            </a:extLst>
          </p:cNvPr>
          <p:cNvCxnSpPr>
            <a:cxnSpLocks/>
          </p:cNvCxnSpPr>
          <p:nvPr/>
        </p:nvCxnSpPr>
        <p:spPr>
          <a:xfrm>
            <a:off x="7091538" y="4681611"/>
            <a:ext cx="0" cy="897386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3881213" y="11089362"/>
            <a:ext cx="1987475" cy="7555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probabilities – next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21549-377A-46C1-A3BE-EA1CEA754AB0}"/>
              </a:ext>
            </a:extLst>
          </p:cNvPr>
          <p:cNvSpPr/>
          <p:nvPr/>
        </p:nvSpPr>
        <p:spPr>
          <a:xfrm>
            <a:off x="6352760" y="9456214"/>
            <a:ext cx="1987475" cy="53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EA7C07-5500-44AC-B509-4180785328DE}"/>
              </a:ext>
            </a:extLst>
          </p:cNvPr>
          <p:cNvSpPr/>
          <p:nvPr/>
        </p:nvSpPr>
        <p:spPr>
          <a:xfrm>
            <a:off x="6970320" y="10158700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FFF97-BD1D-426B-883D-C04CA685A9E9}"/>
              </a:ext>
            </a:extLst>
          </p:cNvPr>
          <p:cNvSpPr/>
          <p:nvPr/>
        </p:nvSpPr>
        <p:spPr>
          <a:xfrm>
            <a:off x="6323313" y="11089362"/>
            <a:ext cx="1987475" cy="755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probabilities – next sense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7218D31-3D9B-454C-9A4A-6143C0E74C62}"/>
              </a:ext>
            </a:extLst>
          </p:cNvPr>
          <p:cNvSpPr/>
          <p:nvPr/>
        </p:nvSpPr>
        <p:spPr>
          <a:xfrm>
            <a:off x="6322826" y="7054155"/>
            <a:ext cx="1980000" cy="90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-layer GRU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CB0E35E-5207-4700-B44F-001E959E8B03}"/>
              </a:ext>
            </a:extLst>
          </p:cNvPr>
          <p:cNvSpPr/>
          <p:nvPr/>
        </p:nvSpPr>
        <p:spPr>
          <a:xfrm>
            <a:off x="5879961" y="3630474"/>
            <a:ext cx="2423155" cy="138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</a:t>
            </a:r>
            <a:br>
              <a:rPr lang="en-US" b="1" dirty="0"/>
            </a:br>
            <a:r>
              <a:rPr lang="en-US" b="1" dirty="0"/>
              <a:t>on dictionary graph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A84C4-9104-4B49-AB32-F74C5C78EACE}"/>
              </a:ext>
            </a:extLst>
          </p:cNvPr>
          <p:cNvSpPr/>
          <p:nvPr/>
        </p:nvSpPr>
        <p:spPr>
          <a:xfrm>
            <a:off x="4075752" y="5573207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322934-6C7A-4525-A475-E7467F575E60}"/>
              </a:ext>
            </a:extLst>
          </p:cNvPr>
          <p:cNvSpPr/>
          <p:nvPr/>
        </p:nvSpPr>
        <p:spPr>
          <a:xfrm>
            <a:off x="6063227" y="5573208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DD182-7FB8-4D1C-BFFE-4C791E5A40D8}"/>
              </a:ext>
            </a:extLst>
          </p:cNvPr>
          <p:cNvSpPr/>
          <p:nvPr/>
        </p:nvSpPr>
        <p:spPr>
          <a:xfrm>
            <a:off x="4075753" y="454973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FastText</a:t>
            </a:r>
            <a:r>
              <a:rPr lang="en-US" sz="1600" b="1" dirty="0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9D03A55-7971-4AC1-B5B6-22D6779BCB74}"/>
              </a:ext>
            </a:extLst>
          </p:cNvPr>
          <p:cNvSpPr/>
          <p:nvPr/>
        </p:nvSpPr>
        <p:spPr>
          <a:xfrm rot="-5400000">
            <a:off x="5919227" y="4358591"/>
            <a:ext cx="288000" cy="397494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40A6-5972-40D5-8A5A-186AC3F7FEA4}"/>
              </a:ext>
            </a:extLst>
          </p:cNvPr>
          <p:cNvSpPr txBox="1"/>
          <p:nvPr/>
        </p:nvSpPr>
        <p:spPr>
          <a:xfrm>
            <a:off x="5364764" y="6190184"/>
            <a:ext cx="1830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Input signals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2EF536B-A8B9-4189-A257-41D5D66A4B1B}"/>
              </a:ext>
            </a:extLst>
          </p:cNvPr>
          <p:cNvSpPr/>
          <p:nvPr/>
        </p:nvSpPr>
        <p:spPr>
          <a:xfrm>
            <a:off x="6327049" y="8241207"/>
            <a:ext cx="1980000" cy="900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1-layer FF-NN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98FB-3F4E-4358-8073-3A7C070390A2}"/>
              </a:ext>
            </a:extLst>
          </p:cNvPr>
          <p:cNvSpPr/>
          <p:nvPr/>
        </p:nvSpPr>
        <p:spPr>
          <a:xfrm>
            <a:off x="3888968" y="9452140"/>
            <a:ext cx="1987475" cy="53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854B5C-970E-4D27-B0BC-B82681635C0C}"/>
              </a:ext>
            </a:extLst>
          </p:cNvPr>
          <p:cNvSpPr/>
          <p:nvPr/>
        </p:nvSpPr>
        <p:spPr>
          <a:xfrm>
            <a:off x="4453932" y="10158296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AD11ED40-9A64-42E9-9BA9-46B79A4B1180}"/>
              </a:ext>
            </a:extLst>
          </p:cNvPr>
          <p:cNvSpPr/>
          <p:nvPr/>
        </p:nvSpPr>
        <p:spPr>
          <a:xfrm>
            <a:off x="3847459" y="7038506"/>
            <a:ext cx="1980000" cy="90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/>
              </a:rPr>
              <a:t>3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-layer GRU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08C840F6-5706-44CC-95B7-766A0D653931}"/>
              </a:ext>
            </a:extLst>
          </p:cNvPr>
          <p:cNvSpPr/>
          <p:nvPr/>
        </p:nvSpPr>
        <p:spPr>
          <a:xfrm>
            <a:off x="3847459" y="8246150"/>
            <a:ext cx="1980000" cy="900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1-layer FF-NN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A836653-AE9D-4022-AA31-F53FFE2173E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37458" y="7941028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0DABC08-C2B8-4C7C-A69B-1A2EB4F85714}"/>
              </a:ext>
            </a:extLst>
          </p:cNvPr>
          <p:cNvCxnSpPr>
            <a:cxnSpLocks/>
          </p:cNvCxnSpPr>
          <p:nvPr/>
        </p:nvCxnSpPr>
        <p:spPr>
          <a:xfrm>
            <a:off x="4837457" y="9167691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A9B3367-FDEB-4365-9627-6A8B180642E5}"/>
              </a:ext>
            </a:extLst>
          </p:cNvPr>
          <p:cNvCxnSpPr>
            <a:cxnSpLocks/>
          </p:cNvCxnSpPr>
          <p:nvPr/>
        </p:nvCxnSpPr>
        <p:spPr>
          <a:xfrm>
            <a:off x="7328624" y="9172413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C6044EF-F721-467C-8D92-A09CA0039EA0}"/>
              </a:ext>
            </a:extLst>
          </p:cNvPr>
          <p:cNvCxnSpPr>
            <a:cxnSpLocks/>
          </p:cNvCxnSpPr>
          <p:nvPr/>
        </p:nvCxnSpPr>
        <p:spPr>
          <a:xfrm>
            <a:off x="7316604" y="7947625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C800517-94BB-49EF-8041-5D7F298F7358}"/>
              </a:ext>
            </a:extLst>
          </p:cNvPr>
          <p:cNvCxnSpPr>
            <a:cxnSpLocks/>
          </p:cNvCxnSpPr>
          <p:nvPr/>
        </p:nvCxnSpPr>
        <p:spPr>
          <a:xfrm>
            <a:off x="6070989" y="6490066"/>
            <a:ext cx="0" cy="25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2FE1DE-FB67-44A7-B458-35FBBC1C20BB}"/>
              </a:ext>
            </a:extLst>
          </p:cNvPr>
          <p:cNvCxnSpPr>
            <a:cxnSpLocks/>
          </p:cNvCxnSpPr>
          <p:nvPr/>
        </p:nvCxnSpPr>
        <p:spPr>
          <a:xfrm>
            <a:off x="7316242" y="6776906"/>
            <a:ext cx="0" cy="28475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81C9086-8694-4D8D-92CD-0F9C01D191EE}"/>
              </a:ext>
            </a:extLst>
          </p:cNvPr>
          <p:cNvCxnSpPr>
            <a:cxnSpLocks/>
          </p:cNvCxnSpPr>
          <p:nvPr/>
        </p:nvCxnSpPr>
        <p:spPr>
          <a:xfrm flipH="1">
            <a:off x="4846263" y="6772038"/>
            <a:ext cx="6996" cy="28800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06A3CBD-C9ED-4696-BD30-1F5EFFDBD3AB}"/>
              </a:ext>
            </a:extLst>
          </p:cNvPr>
          <p:cNvCxnSpPr>
            <a:cxnSpLocks/>
          </p:cNvCxnSpPr>
          <p:nvPr/>
        </p:nvCxnSpPr>
        <p:spPr>
          <a:xfrm flipH="1">
            <a:off x="4868183" y="6747667"/>
            <a:ext cx="24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F90E44-B4CF-462B-8F19-78B5DAD6ED35}"/>
              </a:ext>
            </a:extLst>
          </p:cNvPr>
          <p:cNvCxnSpPr>
            <a:cxnSpLocks/>
          </p:cNvCxnSpPr>
          <p:nvPr/>
        </p:nvCxnSpPr>
        <p:spPr>
          <a:xfrm>
            <a:off x="5318728" y="5536922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FEA49D-4E73-41C7-8FF1-4C2F4E0509C4}"/>
              </a:ext>
            </a:extLst>
          </p:cNvPr>
          <p:cNvCxnSpPr>
            <a:cxnSpLocks/>
          </p:cNvCxnSpPr>
          <p:nvPr/>
        </p:nvCxnSpPr>
        <p:spPr>
          <a:xfrm>
            <a:off x="5318728" y="6396728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8656B4-3BF9-4E03-9FF8-0F864BD01090}"/>
              </a:ext>
            </a:extLst>
          </p:cNvPr>
          <p:cNvCxnSpPr>
            <a:cxnSpLocks/>
            <a:stCxn id="38" idx="2"/>
            <a:endCxn id="58" idx="0"/>
          </p:cNvCxnSpPr>
          <p:nvPr/>
        </p:nvCxnSpPr>
        <p:spPr>
          <a:xfrm flipH="1">
            <a:off x="7160184" y="6939699"/>
            <a:ext cx="1470" cy="274624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6C7D57-F4F3-4217-97EE-41D9D2839087}"/>
              </a:ext>
            </a:extLst>
          </p:cNvPr>
          <p:cNvCxnSpPr>
            <a:cxnSpLocks/>
            <a:stCxn id="66" idx="4"/>
            <a:endCxn id="38" idx="0"/>
          </p:cNvCxnSpPr>
          <p:nvPr/>
        </p:nvCxnSpPr>
        <p:spPr>
          <a:xfrm flipH="1">
            <a:off x="7161654" y="5682476"/>
            <a:ext cx="838" cy="491644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3FF220-016D-4233-B82A-A734990959FF}"/>
              </a:ext>
            </a:extLst>
          </p:cNvPr>
          <p:cNvCxnSpPr>
            <a:cxnSpLocks/>
            <a:stCxn id="13" idx="2"/>
            <a:endCxn id="66" idx="0"/>
          </p:cNvCxnSpPr>
          <p:nvPr/>
        </p:nvCxnSpPr>
        <p:spPr>
          <a:xfrm>
            <a:off x="7161654" y="4472423"/>
            <a:ext cx="838" cy="864906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B7C526E-7330-46B6-9858-A5CB994A4F8A}"/>
              </a:ext>
            </a:extLst>
          </p:cNvPr>
          <p:cNvCxnSpPr>
            <a:cxnSpLocks/>
          </p:cNvCxnSpPr>
          <p:nvPr/>
        </p:nvCxnSpPr>
        <p:spPr>
          <a:xfrm>
            <a:off x="5332911" y="4071266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6D991D-C162-40B0-A3D1-E537127702EF}"/>
              </a:ext>
            </a:extLst>
          </p:cNvPr>
          <p:cNvCxnSpPr>
            <a:cxnSpLocks/>
          </p:cNvCxnSpPr>
          <p:nvPr/>
        </p:nvCxnSpPr>
        <p:spPr>
          <a:xfrm>
            <a:off x="5336105" y="4669413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5BCDC57-9091-4AF1-80BD-E8B8218407B6}"/>
              </a:ext>
            </a:extLst>
          </p:cNvPr>
          <p:cNvCxnSpPr>
            <a:cxnSpLocks/>
            <a:stCxn id="58" idx="4"/>
            <a:endCxn id="17" idx="0"/>
          </p:cNvCxnSpPr>
          <p:nvPr/>
        </p:nvCxnSpPr>
        <p:spPr>
          <a:xfrm>
            <a:off x="7160184" y="7559470"/>
            <a:ext cx="1470" cy="25830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DF416B5-08A9-48F5-9855-45B975FFC429}"/>
              </a:ext>
            </a:extLst>
          </p:cNvPr>
          <p:cNvCxnSpPr>
            <a:cxnSpLocks/>
          </p:cNvCxnSpPr>
          <p:nvPr/>
        </p:nvCxnSpPr>
        <p:spPr>
          <a:xfrm>
            <a:off x="7185411" y="4011176"/>
            <a:ext cx="1" cy="30512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21549-377A-46C1-A3BE-EA1CEA754AB0}"/>
              </a:ext>
            </a:extLst>
          </p:cNvPr>
          <p:cNvSpPr/>
          <p:nvPr/>
        </p:nvSpPr>
        <p:spPr>
          <a:xfrm>
            <a:off x="6524634" y="3706844"/>
            <a:ext cx="1274040" cy="765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 over senses’ vocabulary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FFF97-BD1D-426B-883D-C04CA685A9E9}"/>
              </a:ext>
            </a:extLst>
          </p:cNvPr>
          <p:cNvSpPr/>
          <p:nvPr/>
        </p:nvSpPr>
        <p:spPr>
          <a:xfrm>
            <a:off x="6524633" y="7817770"/>
            <a:ext cx="1274041" cy="58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Probabilities  next sense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854B5C-970E-4D27-B0BC-B82681635C0C}"/>
              </a:ext>
            </a:extLst>
          </p:cNvPr>
          <p:cNvSpPr/>
          <p:nvPr/>
        </p:nvSpPr>
        <p:spPr>
          <a:xfrm>
            <a:off x="4956737" y="4375455"/>
            <a:ext cx="752347" cy="345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A9B3367-FDEB-4365-9627-6A8B180642E5}"/>
              </a:ext>
            </a:extLst>
          </p:cNvPr>
          <p:cNvCxnSpPr>
            <a:cxnSpLocks/>
            <a:stCxn id="101" idx="2"/>
            <a:endCxn id="13" idx="0"/>
          </p:cNvCxnSpPr>
          <p:nvPr/>
        </p:nvCxnSpPr>
        <p:spPr>
          <a:xfrm>
            <a:off x="7147126" y="2830803"/>
            <a:ext cx="14528" cy="876041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2FE1DE-FB67-44A7-B458-35FBBC1C20BB}"/>
              </a:ext>
            </a:extLst>
          </p:cNvPr>
          <p:cNvCxnSpPr>
            <a:cxnSpLocks/>
          </p:cNvCxnSpPr>
          <p:nvPr/>
        </p:nvCxnSpPr>
        <p:spPr>
          <a:xfrm>
            <a:off x="7161654" y="1439474"/>
            <a:ext cx="0" cy="82920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B4A81F2-D6C7-420B-A118-D5607555E394}"/>
              </a:ext>
            </a:extLst>
          </p:cNvPr>
          <p:cNvSpPr/>
          <p:nvPr/>
        </p:nvSpPr>
        <p:spPr>
          <a:xfrm>
            <a:off x="4680121" y="3715622"/>
            <a:ext cx="1274040" cy="409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 over vocabulary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603ADF-A827-4A7F-B2C2-AA459876244B}"/>
              </a:ext>
            </a:extLst>
          </p:cNvPr>
          <p:cNvCxnSpPr>
            <a:cxnSpLocks/>
            <a:stCxn id="98" idx="2"/>
            <a:endCxn id="40" idx="0"/>
          </p:cNvCxnSpPr>
          <p:nvPr/>
        </p:nvCxnSpPr>
        <p:spPr>
          <a:xfrm flipH="1">
            <a:off x="5317141" y="2830803"/>
            <a:ext cx="2668" cy="884819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D5FE5-2E97-4032-AE5D-C0157C881104}"/>
              </a:ext>
            </a:extLst>
          </p:cNvPr>
          <p:cNvCxnSpPr>
            <a:cxnSpLocks/>
          </p:cNvCxnSpPr>
          <p:nvPr/>
        </p:nvCxnSpPr>
        <p:spPr>
          <a:xfrm>
            <a:off x="5348100" y="1439474"/>
            <a:ext cx="0" cy="82920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DD182-7FB8-4D1C-BFFE-4C791E5A40D8}"/>
              </a:ext>
            </a:extLst>
          </p:cNvPr>
          <p:cNvSpPr/>
          <p:nvPr/>
        </p:nvSpPr>
        <p:spPr>
          <a:xfrm>
            <a:off x="5341626" y="1421613"/>
            <a:ext cx="1828308" cy="530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FastText</a:t>
            </a:r>
            <a:r>
              <a:rPr lang="en-US" sz="1600" b="1" dirty="0">
                <a:solidFill>
                  <a:schemeClr val="tx1"/>
                </a:solidFill>
              </a:rPr>
              <a:t> word embeddings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C130DE-495E-4A5D-9167-7B1C1B42EC56}"/>
              </a:ext>
            </a:extLst>
          </p:cNvPr>
          <p:cNvSpPr/>
          <p:nvPr/>
        </p:nvSpPr>
        <p:spPr>
          <a:xfrm>
            <a:off x="4670598" y="4970518"/>
            <a:ext cx="1274039" cy="58173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Most likely K words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23464-19BF-462B-9E74-37FBF85AD1C7}"/>
              </a:ext>
            </a:extLst>
          </p:cNvPr>
          <p:cNvSpPr/>
          <p:nvPr/>
        </p:nvSpPr>
        <p:spPr>
          <a:xfrm>
            <a:off x="6524634" y="6174120"/>
            <a:ext cx="1274040" cy="765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Logits of the candidate senses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5D8E8F-875E-42E4-A054-2389F5038BE1}"/>
              </a:ext>
            </a:extLst>
          </p:cNvPr>
          <p:cNvSpPr/>
          <p:nvPr/>
        </p:nvSpPr>
        <p:spPr>
          <a:xfrm>
            <a:off x="4670597" y="6673394"/>
            <a:ext cx="1274039" cy="93814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Senses of the most likely K words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13C0182A-075F-486A-80F6-0AAFF89497C5}"/>
              </a:ext>
            </a:extLst>
          </p:cNvPr>
          <p:cNvSpPr/>
          <p:nvPr/>
        </p:nvSpPr>
        <p:spPr>
          <a:xfrm>
            <a:off x="4670597" y="5837175"/>
            <a:ext cx="1274040" cy="558826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 Graph</a:t>
            </a:r>
            <a:endParaRPr lang="en-DK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3CC16F-0798-4DC8-A4C0-8A37B84A2C84}"/>
              </a:ext>
            </a:extLst>
          </p:cNvPr>
          <p:cNvSpPr/>
          <p:nvPr/>
        </p:nvSpPr>
        <p:spPr>
          <a:xfrm>
            <a:off x="6784010" y="7214323"/>
            <a:ext cx="752347" cy="345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4E5CF0-7329-42FC-A2ED-E1859700E40B}"/>
              </a:ext>
            </a:extLst>
          </p:cNvPr>
          <p:cNvCxnSpPr>
            <a:cxnSpLocks/>
          </p:cNvCxnSpPr>
          <p:nvPr/>
        </p:nvCxnSpPr>
        <p:spPr>
          <a:xfrm flipV="1">
            <a:off x="6219036" y="5512409"/>
            <a:ext cx="582140" cy="119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2FF6D3C-6CF4-44F1-9D12-E0C724027D6E}"/>
              </a:ext>
            </a:extLst>
          </p:cNvPr>
          <p:cNvSpPr/>
          <p:nvPr/>
        </p:nvSpPr>
        <p:spPr>
          <a:xfrm>
            <a:off x="6786318" y="5337329"/>
            <a:ext cx="752347" cy="345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Select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1D45BA-85F9-4112-BE71-A004448DE6B8}"/>
              </a:ext>
            </a:extLst>
          </p:cNvPr>
          <p:cNvCxnSpPr>
            <a:cxnSpLocks/>
          </p:cNvCxnSpPr>
          <p:nvPr/>
        </p:nvCxnSpPr>
        <p:spPr>
          <a:xfrm flipV="1">
            <a:off x="5937016" y="7142467"/>
            <a:ext cx="274399" cy="7621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2144DF-9D85-4E55-85D5-77F7C4315179}"/>
              </a:ext>
            </a:extLst>
          </p:cNvPr>
          <p:cNvCxnSpPr>
            <a:cxnSpLocks/>
          </p:cNvCxnSpPr>
          <p:nvPr/>
        </p:nvCxnSpPr>
        <p:spPr>
          <a:xfrm flipV="1">
            <a:off x="6219035" y="5514478"/>
            <a:ext cx="1" cy="1620000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46140115-2CEB-458A-B68F-B89124CBFC3A}"/>
              </a:ext>
            </a:extLst>
          </p:cNvPr>
          <p:cNvSpPr/>
          <p:nvPr/>
        </p:nvSpPr>
        <p:spPr>
          <a:xfrm>
            <a:off x="4682789" y="2271977"/>
            <a:ext cx="1274040" cy="558826"/>
          </a:xfrm>
          <a:prstGeom prst="round1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3-layer</a:t>
            </a:r>
            <a:br>
              <a:rPr lang="en-US" sz="1700" b="1" dirty="0"/>
            </a:br>
            <a:r>
              <a:rPr lang="en-US" sz="1700" b="1" dirty="0"/>
              <a:t>GRU</a:t>
            </a:r>
            <a:endParaRPr lang="en-DK" sz="1700" b="1" dirty="0"/>
          </a:p>
        </p:txBody>
      </p:sp>
      <p:sp>
        <p:nvSpPr>
          <p:cNvPr id="99" name="Rectangle: Single Corner Rounded 98">
            <a:extLst>
              <a:ext uri="{FF2B5EF4-FFF2-40B4-BE49-F238E27FC236}">
                <a16:creationId xmlns:a16="http://schemas.microsoft.com/office/drawing/2014/main" id="{67CEC856-A275-4587-9364-C2E2D3CEC099}"/>
              </a:ext>
            </a:extLst>
          </p:cNvPr>
          <p:cNvSpPr/>
          <p:nvPr/>
        </p:nvSpPr>
        <p:spPr>
          <a:xfrm>
            <a:off x="4675613" y="2954399"/>
            <a:ext cx="1274040" cy="551205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1-layer</a:t>
            </a:r>
            <a:br>
              <a:rPr lang="en-US" sz="1700" b="1" dirty="0"/>
            </a:br>
            <a:r>
              <a:rPr lang="en-US" sz="1700" b="1" dirty="0"/>
              <a:t> FF-NN</a:t>
            </a:r>
            <a:endParaRPr lang="en-DK" sz="1700" b="1" dirty="0"/>
          </a:p>
        </p:txBody>
      </p:sp>
      <p:sp>
        <p:nvSpPr>
          <p:cNvPr id="101" name="Rectangle: Single Corner Rounded 100">
            <a:extLst>
              <a:ext uri="{FF2B5EF4-FFF2-40B4-BE49-F238E27FC236}">
                <a16:creationId xmlns:a16="http://schemas.microsoft.com/office/drawing/2014/main" id="{F086D301-1BF5-4FF6-A24E-A448F2339F7A}"/>
              </a:ext>
            </a:extLst>
          </p:cNvPr>
          <p:cNvSpPr/>
          <p:nvPr/>
        </p:nvSpPr>
        <p:spPr>
          <a:xfrm>
            <a:off x="6510106" y="2271977"/>
            <a:ext cx="1274040" cy="558826"/>
          </a:xfrm>
          <a:prstGeom prst="round1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3-layer</a:t>
            </a:r>
            <a:br>
              <a:rPr lang="en-US" sz="1700" b="1" dirty="0"/>
            </a:br>
            <a:r>
              <a:rPr lang="en-US" sz="1700" b="1" dirty="0"/>
              <a:t>GRU</a:t>
            </a:r>
            <a:endParaRPr lang="en-DK" sz="1700" b="1" dirty="0"/>
          </a:p>
        </p:txBody>
      </p:sp>
      <p:sp>
        <p:nvSpPr>
          <p:cNvPr id="102" name="Rectangle: Single Corner Rounded 101">
            <a:extLst>
              <a:ext uri="{FF2B5EF4-FFF2-40B4-BE49-F238E27FC236}">
                <a16:creationId xmlns:a16="http://schemas.microsoft.com/office/drawing/2014/main" id="{ACA0BC7D-7A2D-4621-859E-CDB1DC5735D7}"/>
              </a:ext>
            </a:extLst>
          </p:cNvPr>
          <p:cNvSpPr/>
          <p:nvPr/>
        </p:nvSpPr>
        <p:spPr>
          <a:xfrm>
            <a:off x="6524634" y="2954399"/>
            <a:ext cx="1274040" cy="551205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1-layer</a:t>
            </a:r>
            <a:br>
              <a:rPr lang="en-US" sz="1700" b="1" dirty="0"/>
            </a:br>
            <a:r>
              <a:rPr lang="en-US" sz="1700" b="1" dirty="0"/>
              <a:t> FF-NN</a:t>
            </a:r>
            <a:endParaRPr lang="en-DK" sz="1700" b="1" dirty="0"/>
          </a:p>
        </p:txBody>
      </p:sp>
    </p:spTree>
    <p:extLst>
      <p:ext uri="{BB962C8B-B14F-4D97-AF65-F5344CB8AC3E}">
        <p14:creationId xmlns:p14="http://schemas.microsoft.com/office/powerpoint/2010/main" val="32104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>
            <a:extLst>
              <a:ext uri="{FF2B5EF4-FFF2-40B4-BE49-F238E27FC236}">
                <a16:creationId xmlns:a16="http://schemas.microsoft.com/office/drawing/2014/main" id="{BAAA1F9F-2859-0C46-BA4D-E8A13AC51CA0}"/>
              </a:ext>
            </a:extLst>
          </p:cNvPr>
          <p:cNvSpPr/>
          <p:nvPr/>
        </p:nvSpPr>
        <p:spPr>
          <a:xfrm rot="20028264">
            <a:off x="3899185" y="3133669"/>
            <a:ext cx="277323" cy="1327083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1C86BE8-AB9F-3041-B936-F28916657186}"/>
              </a:ext>
            </a:extLst>
          </p:cNvPr>
          <p:cNvSpPr/>
          <p:nvPr/>
        </p:nvSpPr>
        <p:spPr>
          <a:xfrm>
            <a:off x="6759863" y="3718335"/>
            <a:ext cx="277323" cy="693159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9F5FB16-C08F-3246-A19F-5249A511A94E}"/>
              </a:ext>
            </a:extLst>
          </p:cNvPr>
          <p:cNvSpPr/>
          <p:nvPr/>
        </p:nvSpPr>
        <p:spPr>
          <a:xfrm>
            <a:off x="4392419" y="599147"/>
            <a:ext cx="905005" cy="60389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move.n.1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1C06240-AEB9-4947-925A-8920BEA1706B}"/>
              </a:ext>
            </a:extLst>
          </p:cNvPr>
          <p:cNvSpPr/>
          <p:nvPr/>
        </p:nvSpPr>
        <p:spPr>
          <a:xfrm>
            <a:off x="6764499" y="321174"/>
            <a:ext cx="910438" cy="51572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61C1C5B-0BD1-964A-A000-19B3966DF23A}"/>
              </a:ext>
            </a:extLst>
          </p:cNvPr>
          <p:cNvSpPr/>
          <p:nvPr/>
        </p:nvSpPr>
        <p:spPr>
          <a:xfrm>
            <a:off x="6764499" y="1242892"/>
            <a:ext cx="905005" cy="5175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D6F858-6725-B745-B91B-B683CD959924}"/>
              </a:ext>
            </a:extLst>
          </p:cNvPr>
          <p:cNvSpPr/>
          <p:nvPr/>
        </p:nvSpPr>
        <p:spPr>
          <a:xfrm>
            <a:off x="7878391" y="265389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0636A2-A46C-FB44-8080-905EE3177FDA}"/>
              </a:ext>
            </a:extLst>
          </p:cNvPr>
          <p:cNvSpPr/>
          <p:nvPr/>
        </p:nvSpPr>
        <p:spPr>
          <a:xfrm>
            <a:off x="8215881" y="275181"/>
            <a:ext cx="277883" cy="2715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F0CB5-C438-064D-A3E4-B7046DBAD7C8}"/>
              </a:ext>
            </a:extLst>
          </p:cNvPr>
          <p:cNvSpPr/>
          <p:nvPr/>
        </p:nvSpPr>
        <p:spPr>
          <a:xfrm>
            <a:off x="7849578" y="696579"/>
            <a:ext cx="275478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9994B-AF66-AA41-959E-7550A2E95109}"/>
              </a:ext>
            </a:extLst>
          </p:cNvPr>
          <p:cNvSpPr/>
          <p:nvPr/>
        </p:nvSpPr>
        <p:spPr>
          <a:xfrm>
            <a:off x="8215882" y="696579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03C77-7FDA-F34B-A439-49258FF1DCBF}"/>
              </a:ext>
            </a:extLst>
          </p:cNvPr>
          <p:cNvCxnSpPr>
            <a:cxnSpLocks/>
            <a:stCxn id="50" idx="6"/>
            <a:endCxn id="6" idx="3"/>
          </p:cNvCxnSpPr>
          <p:nvPr/>
        </p:nvCxnSpPr>
        <p:spPr>
          <a:xfrm flipV="1">
            <a:off x="4060156" y="901092"/>
            <a:ext cx="332263" cy="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CA0FA-EAE7-CF42-8A17-579687C1541A}"/>
              </a:ext>
            </a:extLst>
          </p:cNvPr>
          <p:cNvCxnSpPr>
            <a:cxnSpLocks/>
            <a:stCxn id="12" idx="2"/>
            <a:endCxn id="7" idx="5"/>
          </p:cNvCxnSpPr>
          <p:nvPr/>
        </p:nvCxnSpPr>
        <p:spPr>
          <a:xfrm flipH="1" flipV="1">
            <a:off x="7546005" y="321174"/>
            <a:ext cx="332386" cy="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F8CF7D-D2C4-3D47-9955-3AF532FB219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>
            <a:off x="7546005" y="314945"/>
            <a:ext cx="710571" cy="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448903-DF5D-6B46-9509-1BE75AC76DBA}"/>
              </a:ext>
            </a:extLst>
          </p:cNvPr>
          <p:cNvCxnSpPr>
            <a:cxnSpLocks/>
            <a:stCxn id="51" idx="7"/>
            <a:endCxn id="6" idx="3"/>
          </p:cNvCxnSpPr>
          <p:nvPr/>
        </p:nvCxnSpPr>
        <p:spPr>
          <a:xfrm flipV="1">
            <a:off x="4022511" y="901092"/>
            <a:ext cx="369908" cy="38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AFBF7-BC85-0442-838B-3B3D395684AE}"/>
              </a:ext>
            </a:extLst>
          </p:cNvPr>
          <p:cNvCxnSpPr>
            <a:cxnSpLocks/>
            <a:stCxn id="56" idx="7"/>
            <a:endCxn id="6" idx="2"/>
          </p:cNvCxnSpPr>
          <p:nvPr/>
        </p:nvCxnSpPr>
        <p:spPr>
          <a:xfrm flipV="1">
            <a:off x="4323774" y="1203037"/>
            <a:ext cx="219618" cy="3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4A852-D5D9-484D-B139-879158F39CC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930240" y="1212113"/>
            <a:ext cx="45554" cy="25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CDD90-ED6D-8743-ABFB-8D39BECF391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 flipV="1">
            <a:off x="7674937" y="579038"/>
            <a:ext cx="174641" cy="25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A020E5-726A-AD46-8DBB-5644F0512951}"/>
              </a:ext>
            </a:extLst>
          </p:cNvPr>
          <p:cNvCxnSpPr>
            <a:cxnSpLocks/>
            <a:stCxn id="18" idx="1"/>
            <a:endCxn id="7" idx="0"/>
          </p:cNvCxnSpPr>
          <p:nvPr/>
        </p:nvCxnSpPr>
        <p:spPr>
          <a:xfrm flipH="1" flipV="1">
            <a:off x="7674937" y="579038"/>
            <a:ext cx="581640" cy="1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1128C9-D8E7-0F46-933C-426C2E29794A}"/>
              </a:ext>
            </a:extLst>
          </p:cNvPr>
          <p:cNvSpPr/>
          <p:nvPr/>
        </p:nvSpPr>
        <p:spPr>
          <a:xfrm>
            <a:off x="5640895" y="69888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</a:t>
            </a:r>
            <a:br>
              <a:rPr lang="en-US" sz="1600" b="1"/>
            </a:br>
            <a:r>
              <a:rPr lang="en-US" sz="1600" b="1"/>
              <a:t>global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36506B-C893-FE40-89CB-D66739EAF473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 flipV="1">
            <a:off x="5297424" y="901092"/>
            <a:ext cx="343471" cy="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B1E177-FA39-8841-8579-A92B86CA7B05}"/>
              </a:ext>
            </a:extLst>
          </p:cNvPr>
          <p:cNvCxnSpPr>
            <a:cxnSpLocks/>
            <a:stCxn id="29" idx="3"/>
            <a:endCxn id="7" idx="3"/>
          </p:cNvCxnSpPr>
          <p:nvPr/>
        </p:nvCxnSpPr>
        <p:spPr>
          <a:xfrm flipV="1">
            <a:off x="6421028" y="579038"/>
            <a:ext cx="343471" cy="3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4EBBFC-6471-8F4E-BDAC-C9ECC1B26619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>
            <a:off x="6421028" y="964818"/>
            <a:ext cx="472848" cy="79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58402C6-37B8-4549-AC4D-6678F36C7CAC}"/>
              </a:ext>
            </a:extLst>
          </p:cNvPr>
          <p:cNvSpPr/>
          <p:nvPr/>
        </p:nvSpPr>
        <p:spPr>
          <a:xfrm rot="-5400000">
            <a:off x="5772014" y="-739707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44F7057-F457-9C41-BBC3-7C1C28952E6D}"/>
              </a:ext>
            </a:extLst>
          </p:cNvPr>
          <p:cNvSpPr/>
          <p:nvPr/>
        </p:nvSpPr>
        <p:spPr>
          <a:xfrm>
            <a:off x="6759863" y="2242665"/>
            <a:ext cx="277323" cy="655582"/>
          </a:xfrm>
          <a:prstGeom prst="downArrow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E24309-70B3-AC4C-82EC-23A84ED501B5}"/>
              </a:ext>
            </a:extLst>
          </p:cNvPr>
          <p:cNvSpPr/>
          <p:nvPr/>
        </p:nvSpPr>
        <p:spPr>
          <a:xfrm>
            <a:off x="5688834" y="28926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Graph NN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389CF-74FD-3146-A0BE-C186A89EB181}"/>
              </a:ext>
            </a:extLst>
          </p:cNvPr>
          <p:cNvSpPr txBox="1"/>
          <p:nvPr/>
        </p:nvSpPr>
        <p:spPr>
          <a:xfrm>
            <a:off x="4640937" y="1936650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0C0C8-AF3F-CF40-8510-9B719BE10B41}"/>
              </a:ext>
            </a:extLst>
          </p:cNvPr>
          <p:cNvSpPr/>
          <p:nvPr/>
        </p:nvSpPr>
        <p:spPr>
          <a:xfrm>
            <a:off x="3884625" y="4411932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485753-453C-B242-86E5-671A8BF00634}"/>
              </a:ext>
            </a:extLst>
          </p:cNvPr>
          <p:cNvSpPr/>
          <p:nvPr/>
        </p:nvSpPr>
        <p:spPr>
          <a:xfrm>
            <a:off x="5872100" y="441193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1355-C686-8A4D-A212-C43515DC3854}"/>
              </a:ext>
            </a:extLst>
          </p:cNvPr>
          <p:cNvSpPr txBox="1"/>
          <p:nvPr/>
        </p:nvSpPr>
        <p:spPr>
          <a:xfrm>
            <a:off x="2189907" y="4549904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62F59A-112B-564A-8BD3-540A3E1811B2}"/>
              </a:ext>
            </a:extLst>
          </p:cNvPr>
          <p:cNvSpPr/>
          <p:nvPr/>
        </p:nvSpPr>
        <p:spPr>
          <a:xfrm>
            <a:off x="3784678" y="828921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7CFB90-5417-F74F-B44E-B2DAD85F7567}"/>
              </a:ext>
            </a:extLst>
          </p:cNvPr>
          <p:cNvSpPr/>
          <p:nvPr/>
        </p:nvSpPr>
        <p:spPr>
          <a:xfrm>
            <a:off x="3785323" y="1248147"/>
            <a:ext cx="277883" cy="2715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6B9250-3420-614D-8DF0-49E89F160662}"/>
              </a:ext>
            </a:extLst>
          </p:cNvPr>
          <p:cNvSpPr/>
          <p:nvPr/>
        </p:nvSpPr>
        <p:spPr>
          <a:xfrm>
            <a:off x="4088639" y="1463598"/>
            <a:ext cx="275478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</a:t>
            </a:r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3EBBC5-8D77-ED42-9F51-12EED5051F8E}"/>
              </a:ext>
            </a:extLst>
          </p:cNvPr>
          <p:cNvSpPr/>
          <p:nvPr/>
        </p:nvSpPr>
        <p:spPr>
          <a:xfrm>
            <a:off x="4454943" y="1463598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CB8F75-42AB-F84B-AD48-D8D639DF295A}"/>
              </a:ext>
            </a:extLst>
          </p:cNvPr>
          <p:cNvSpPr/>
          <p:nvPr/>
        </p:nvSpPr>
        <p:spPr>
          <a:xfrm>
            <a:off x="4836852" y="1468510"/>
            <a:ext cx="277884" cy="2764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3A36AB-C992-6A4B-96F4-1C811A07B79D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H="1" flipV="1">
            <a:off x="4543392" y="1203037"/>
            <a:ext cx="50493" cy="26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3333E0A-4CAD-D544-84C9-BB40D0502734}"/>
              </a:ext>
            </a:extLst>
          </p:cNvPr>
          <p:cNvCxnSpPr>
            <a:cxnSpLocks/>
          </p:cNvCxnSpPr>
          <p:nvPr/>
        </p:nvCxnSpPr>
        <p:spPr>
          <a:xfrm flipH="1" flipV="1">
            <a:off x="7669504" y="1508244"/>
            <a:ext cx="581640" cy="1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0F5EA80F-821B-7A49-839A-F2C01C80C392}"/>
              </a:ext>
            </a:extLst>
          </p:cNvPr>
          <p:cNvSpPr/>
          <p:nvPr/>
        </p:nvSpPr>
        <p:spPr>
          <a:xfrm>
            <a:off x="8232856" y="1572684"/>
            <a:ext cx="275478" cy="2813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2B1D0-F381-C14D-B327-CF627AE1DC2B}"/>
              </a:ext>
            </a:extLst>
          </p:cNvPr>
          <p:cNvSpPr/>
          <p:nvPr/>
        </p:nvSpPr>
        <p:spPr>
          <a:xfrm>
            <a:off x="2035036" y="2611765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FastText vectors</a:t>
            </a:r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647772" y="368041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075919" y="452519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054200" y="5026792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42483" y="5799930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53586" y="802616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295692" y="9323364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096367" y="7190170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085756" y="886216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74180" y="984663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229958" y="5949594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8" y="5231968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064291" y="6105268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242482" y="688135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6578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</TotalTime>
  <Words>506</Words>
  <Application>Microsoft Office PowerPoint</Application>
  <PresentationFormat>Custom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103</cp:revision>
  <dcterms:created xsi:type="dcterms:W3CDTF">2019-08-14T10:46:36Z</dcterms:created>
  <dcterms:modified xsi:type="dcterms:W3CDTF">2020-11-23T14:16:49Z</dcterms:modified>
</cp:coreProperties>
</file>